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1"/>
  </p:notesMasterIdLst>
  <p:sldIdLst>
    <p:sldId id="287" r:id="rId3"/>
    <p:sldId id="267" r:id="rId4"/>
    <p:sldId id="316" r:id="rId5"/>
    <p:sldId id="298" r:id="rId6"/>
    <p:sldId id="259" r:id="rId7"/>
    <p:sldId id="272" r:id="rId8"/>
    <p:sldId id="257" r:id="rId9"/>
    <p:sldId id="293" r:id="rId10"/>
    <p:sldId id="260" r:id="rId11"/>
    <p:sldId id="317" r:id="rId12"/>
    <p:sldId id="261" r:id="rId13"/>
    <p:sldId id="268" r:id="rId14"/>
    <p:sldId id="262" r:id="rId15"/>
    <p:sldId id="294" r:id="rId16"/>
    <p:sldId id="263" r:id="rId17"/>
    <p:sldId id="301" r:id="rId18"/>
    <p:sldId id="264" r:id="rId19"/>
    <p:sldId id="265" r:id="rId20"/>
    <p:sldId id="318" r:id="rId21"/>
    <p:sldId id="266" r:id="rId22"/>
    <p:sldId id="280" r:id="rId23"/>
    <p:sldId id="269" r:id="rId24"/>
    <p:sldId id="271" r:id="rId25"/>
    <p:sldId id="325" r:id="rId26"/>
    <p:sldId id="275" r:id="rId27"/>
    <p:sldId id="270" r:id="rId28"/>
    <p:sldId id="274" r:id="rId29"/>
    <p:sldId id="277" r:id="rId30"/>
    <p:sldId id="324" r:id="rId31"/>
    <p:sldId id="295" r:id="rId32"/>
    <p:sldId id="279" r:id="rId33"/>
    <p:sldId id="291" r:id="rId34"/>
    <p:sldId id="281" r:id="rId35"/>
    <p:sldId id="323" r:id="rId36"/>
    <p:sldId id="311" r:id="rId37"/>
    <p:sldId id="283" r:id="rId38"/>
    <p:sldId id="284" r:id="rId39"/>
    <p:sldId id="285" r:id="rId40"/>
    <p:sldId id="322" r:id="rId41"/>
    <p:sldId id="286" r:id="rId42"/>
    <p:sldId id="290" r:id="rId43"/>
    <p:sldId id="288" r:id="rId44"/>
    <p:sldId id="292" r:id="rId45"/>
    <p:sldId id="320" r:id="rId46"/>
    <p:sldId id="296" r:id="rId47"/>
    <p:sldId id="297" r:id="rId48"/>
    <p:sldId id="302" r:id="rId49"/>
    <p:sldId id="299" r:id="rId50"/>
    <p:sldId id="321" r:id="rId51"/>
    <p:sldId id="304" r:id="rId52"/>
    <p:sldId id="300" r:id="rId53"/>
    <p:sldId id="303" r:id="rId54"/>
    <p:sldId id="306" r:id="rId55"/>
    <p:sldId id="314" r:id="rId56"/>
    <p:sldId id="319" r:id="rId57"/>
    <p:sldId id="307" r:id="rId58"/>
    <p:sldId id="310" r:id="rId59"/>
    <p:sldId id="315" r:id="rId60"/>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Mf/+nG5VpSSOIKTs+CUSAw" hashData="vzObSih23qFJTj0oRLsgnB77SN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600"/>
    <a:srgbClr val="3399FF"/>
    <a:srgbClr val="007370"/>
    <a:srgbClr val="009999"/>
    <a:srgbClr val="0053FA"/>
    <a:srgbClr val="006600"/>
    <a:srgbClr val="41E626"/>
    <a:srgbClr val="33CCCC"/>
    <a:srgbClr val="CA0824"/>
    <a:srgbClr val="00CC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400" d="100"/>
          <a:sy n="400" d="100"/>
        </p:scale>
        <p:origin x="5826" y="394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4121B8-74A8-4842-9576-3B7ED257BF6C}" type="datetimeFigureOut">
              <a:rPr lang="es-PE" smtClean="0"/>
              <a:pPr/>
              <a:t>16/08/2018</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0DBE113-E2AD-43E7-98B3-675A1BDC5345}"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A0DBE113-E2AD-43E7-98B3-675A1BDC5345}" type="slidenum">
              <a:rPr lang="es-PE" smtClean="0"/>
              <a:pPr/>
              <a:t>25</a:t>
            </a:fld>
            <a:endParaRPr lang="es-P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a:p>
        </p:txBody>
      </p:sp>
      <p:sp>
        <p:nvSpPr>
          <p:cNvPr id="4" name="3 Marcador de número de diapositiva"/>
          <p:cNvSpPr>
            <a:spLocks noGrp="1"/>
          </p:cNvSpPr>
          <p:nvPr>
            <p:ph type="sldNum" sz="quarter" idx="10"/>
          </p:nvPr>
        </p:nvSpPr>
        <p:spPr/>
        <p:txBody>
          <a:bodyPr/>
          <a:lstStyle/>
          <a:p>
            <a:fld id="{A0DBE113-E2AD-43E7-98B3-675A1BDC5345}" type="slidenum">
              <a:rPr lang="es-PE" smtClean="0"/>
              <a:pPr/>
              <a:t>38</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E66207CD-0BA0-4E5A-BD30-03D162E6B283}" type="datetimeFigureOut">
              <a:rPr lang="es-PE" smtClean="0"/>
              <a:pPr/>
              <a:t>16/08/2018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D1927955-9541-4252-B249-B1F51B22EB31}"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E66207CD-0BA0-4E5A-BD30-03D162E6B283}" type="datetimeFigureOut">
              <a:rPr lang="es-PE" smtClean="0"/>
              <a:pPr/>
              <a:t>16/08/2018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D1927955-9541-4252-B249-B1F51B22EB31}"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66207CD-0BA0-4E5A-BD30-03D162E6B283}" type="datetimeFigureOut">
              <a:rPr lang="es-PE" smtClean="0"/>
              <a:pPr/>
              <a:t>16/08/2018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D1927955-9541-4252-B249-B1F51B22EB31}"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E66207CD-0BA0-4E5A-BD30-03D162E6B283}" type="datetimeFigureOut">
              <a:rPr lang="es-PE" smtClean="0"/>
              <a:pPr/>
              <a:t>16/08/2018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D1927955-9541-4252-B249-B1F51B22EB31}"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E66207CD-0BA0-4E5A-BD30-03D162E6B283}" type="datetimeFigureOut">
              <a:rPr lang="es-PE" smtClean="0"/>
              <a:pPr/>
              <a:t>16/08/2018</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D1927955-9541-4252-B249-B1F51B22EB31}"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E66207CD-0BA0-4E5A-BD30-03D162E6B283}" type="datetimeFigureOut">
              <a:rPr lang="es-PE" smtClean="0"/>
              <a:pPr/>
              <a:t>16/08/2018</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D1927955-9541-4252-B249-B1F51B22EB31}"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66207CD-0BA0-4E5A-BD30-03D162E6B283}" type="datetimeFigureOut">
              <a:rPr lang="es-PE" smtClean="0"/>
              <a:pPr/>
              <a:t>16/08/2018</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D1927955-9541-4252-B249-B1F51B22EB31}"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66207CD-0BA0-4E5A-BD30-03D162E6B283}" type="datetimeFigureOut">
              <a:rPr lang="es-PE" smtClean="0"/>
              <a:pPr/>
              <a:t>16/08/2018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D1927955-9541-4252-B249-B1F51B22EB31}"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66207CD-0BA0-4E5A-BD30-03D162E6B283}" type="datetimeFigureOut">
              <a:rPr lang="es-PE" smtClean="0"/>
              <a:pPr/>
              <a:t>16/08/2018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D1927955-9541-4252-B249-B1F51B22EB31}"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E66207CD-0BA0-4E5A-BD30-03D162E6B283}" type="datetimeFigureOut">
              <a:rPr lang="es-PE" smtClean="0"/>
              <a:pPr/>
              <a:t>16/08/2018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D1927955-9541-4252-B249-B1F51B22EB31}"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E66207CD-0BA0-4E5A-BD30-03D162E6B283}" type="datetimeFigureOut">
              <a:rPr lang="es-PE" smtClean="0"/>
              <a:pPr/>
              <a:t>16/08/2018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D1927955-9541-4252-B249-B1F51B22EB31}"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E66207CD-0BA0-4E5A-BD30-03D162E6B283}" type="datetimeFigureOut">
              <a:rPr lang="es-PE" smtClean="0"/>
              <a:pPr/>
              <a:t>16/08/2018</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D1927955-9541-4252-B249-B1F51B22EB31}"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gif"/><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gif"/><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gif"/><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gif"/><Relationship Id="rId1" Type="http://schemas.openxmlformats.org/officeDocument/2006/relationships/slideLayout" Target="../slideLayouts/slideLayout7.xml"/><Relationship Id="rId5" Type="http://schemas.openxmlformats.org/officeDocument/2006/relationships/image" Target="../media/image42.png"/><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gif"/><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3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55.png"/></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gif"/><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3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61.png"/></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gif"/><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4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gif"/><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45.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gif"/><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5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gif"/><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5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7.jpeg"/><Relationship Id="rId1" Type="http://schemas.openxmlformats.org/officeDocument/2006/relationships/slideLayout" Target="../slideLayouts/slideLayout7.xml"/><Relationship Id="rId4" Type="http://schemas.openxmlformats.org/officeDocument/2006/relationships/image" Target="../media/image78.png"/></Relationships>
</file>

<file path=ppt/slides/_rels/slide58.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image" Target="../media/image84.png"/><Relationship Id="rId18" Type="http://schemas.openxmlformats.org/officeDocument/2006/relationships/image" Target="../media/image87.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80.png"/><Relationship Id="rId11" Type="http://schemas.openxmlformats.org/officeDocument/2006/relationships/image" Target="../media/image83.png"/><Relationship Id="rId5" Type="http://schemas.openxmlformats.org/officeDocument/2006/relationships/hyperlink" Target="http://www.mispps.com/" TargetMode="External"/><Relationship Id="rId15" Type="http://schemas.openxmlformats.org/officeDocument/2006/relationships/image" Target="../media/image85.png"/><Relationship Id="rId10" Type="http://schemas.openxmlformats.org/officeDocument/2006/relationships/hyperlink" Target="https://www.facebook.com/mispps" TargetMode="External"/><Relationship Id="rId4" Type="http://schemas.openxmlformats.org/officeDocument/2006/relationships/image" Target="../media/image79.png"/><Relationship Id="rId9" Type="http://schemas.openxmlformats.org/officeDocument/2006/relationships/image" Target="../media/image8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25000">
              <a:srgbClr val="21D6E0"/>
            </a:gs>
            <a:gs pos="75000">
              <a:srgbClr val="0087E6"/>
            </a:gs>
            <a:gs pos="100000">
              <a:srgbClr val="005CBF"/>
            </a:gs>
          </a:gsLst>
          <a:lin ang="10800000" scaled="1"/>
          <a:tileRect/>
        </a:gradFill>
        <a:effectLst/>
      </p:bgPr>
    </p:bg>
    <p:spTree>
      <p:nvGrpSpPr>
        <p:cNvPr id="1" name=""/>
        <p:cNvGrpSpPr/>
        <p:nvPr/>
      </p:nvGrpSpPr>
      <p:grpSpPr>
        <a:xfrm>
          <a:off x="0" y="0"/>
          <a:ext cx="0" cy="0"/>
          <a:chOff x="0" y="0"/>
          <a:chExt cx="0" cy="0"/>
        </a:xfrm>
      </p:grpSpPr>
      <p:pic>
        <p:nvPicPr>
          <p:cNvPr id="2" name="1 Imagen" descr="belly-ride-nadando-con-delfines.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4" name="3 Anillo"/>
          <p:cNvSpPr/>
          <p:nvPr/>
        </p:nvSpPr>
        <p:spPr>
          <a:xfrm>
            <a:off x="500034" y="71438"/>
            <a:ext cx="1857356" cy="1785926"/>
          </a:xfrm>
          <a:prstGeom prst="donut">
            <a:avLst>
              <a:gd name="adj" fmla="val 19272"/>
            </a:avLst>
          </a:prstGeom>
          <a:blipFill dpi="0" rotWithShape="1">
            <a:blip r:embed="rId4"/>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1143008" y="928718"/>
            <a:ext cx="1857356" cy="1785926"/>
          </a:xfrm>
          <a:prstGeom prst="donut">
            <a:avLst>
              <a:gd name="adj" fmla="val 19272"/>
            </a:avLst>
          </a:prstGeom>
          <a:blipFill dpi="0" rotWithShape="1">
            <a:blip r:embed="rId4"/>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643042" y="1714512"/>
            <a:ext cx="1857356" cy="1785926"/>
          </a:xfrm>
          <a:prstGeom prst="donut">
            <a:avLst>
              <a:gd name="adj" fmla="val 19272"/>
            </a:avLst>
          </a:prstGeom>
          <a:blipFill dpi="0" rotWithShape="1">
            <a:blip r:embed="rId4"/>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6786578" y="0"/>
            <a:ext cx="1857356" cy="1785926"/>
          </a:xfrm>
          <a:prstGeom prst="donut">
            <a:avLst>
              <a:gd name="adj" fmla="val 19272"/>
            </a:avLst>
          </a:prstGeom>
          <a:blipFill dpi="0" rotWithShape="1">
            <a:blip r:embed="rId4"/>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6215074" y="642942"/>
            <a:ext cx="1857356" cy="1785926"/>
          </a:xfrm>
          <a:prstGeom prst="donut">
            <a:avLst>
              <a:gd name="adj" fmla="val 19272"/>
            </a:avLst>
          </a:prstGeom>
          <a:blipFill dpi="0" rotWithShape="1">
            <a:blip r:embed="rId4"/>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5643570" y="1500198"/>
            <a:ext cx="1857356" cy="1785926"/>
          </a:xfrm>
          <a:prstGeom prst="donut">
            <a:avLst>
              <a:gd name="adj" fmla="val 19272"/>
            </a:avLst>
          </a:prstGeom>
          <a:blipFill dpi="0" rotWithShape="1">
            <a:blip r:embed="rId4"/>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357454" y="2357478"/>
            <a:ext cx="1857356" cy="1785926"/>
          </a:xfrm>
          <a:prstGeom prst="donut">
            <a:avLst>
              <a:gd name="adj" fmla="val 19272"/>
            </a:avLst>
          </a:prstGeom>
          <a:blipFill dpi="0" rotWithShape="1">
            <a:blip r:embed="rId4"/>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857488" y="3143272"/>
            <a:ext cx="1857356" cy="1785926"/>
          </a:xfrm>
          <a:prstGeom prst="donut">
            <a:avLst>
              <a:gd name="adj" fmla="val 19272"/>
            </a:avLst>
          </a:prstGeom>
          <a:blipFill dpi="0" rotWithShape="1">
            <a:blip r:embed="rId4"/>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072066" y="2357454"/>
            <a:ext cx="1857356" cy="1785926"/>
          </a:xfrm>
          <a:prstGeom prst="donut">
            <a:avLst>
              <a:gd name="adj" fmla="val 19272"/>
            </a:avLst>
          </a:prstGeom>
          <a:blipFill dpi="0" rotWithShape="1">
            <a:blip r:embed="rId4"/>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500562" y="3000396"/>
            <a:ext cx="1857356" cy="1785926"/>
          </a:xfrm>
          <a:prstGeom prst="donut">
            <a:avLst>
              <a:gd name="adj" fmla="val 19272"/>
            </a:avLst>
          </a:prstGeom>
          <a:blipFill dpi="0" rotWithShape="1">
            <a:blip r:embed="rId4"/>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357554" y="3786214"/>
            <a:ext cx="1857356" cy="1785926"/>
          </a:xfrm>
          <a:prstGeom prst="donut">
            <a:avLst>
              <a:gd name="adj" fmla="val 19272"/>
            </a:avLst>
          </a:prstGeom>
          <a:blipFill dpi="0" rotWithShape="1">
            <a:blip r:embed="rId4"/>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214810" y="3714776"/>
            <a:ext cx="1857356" cy="1785926"/>
          </a:xfrm>
          <a:prstGeom prst="donut">
            <a:avLst>
              <a:gd name="adj" fmla="val 19272"/>
            </a:avLst>
          </a:prstGeom>
          <a:blipFill dpi="0" rotWithShape="1">
            <a:blip r:embed="rId4"/>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6" name="15 Imagen" descr="cooltext295661789593110.png"/>
          <p:cNvPicPr>
            <a:picLocks noChangeAspect="1"/>
          </p:cNvPicPr>
          <p:nvPr/>
        </p:nvPicPr>
        <p:blipFill>
          <a:blip r:embed="rId5">
            <a:duotone>
              <a:prstClr val="black"/>
              <a:schemeClr val="accent5">
                <a:tint val="45000"/>
                <a:satMod val="400000"/>
              </a:schemeClr>
            </a:duotone>
            <a:lum contrast="40000"/>
          </a:blip>
          <a:stretch>
            <a:fillRect/>
          </a:stretch>
        </p:blipFill>
        <p:spPr>
          <a:xfrm>
            <a:off x="2500298" y="0"/>
            <a:ext cx="4066610" cy="1125785"/>
          </a:xfrm>
          <a:prstGeom prst="rect">
            <a:avLst/>
          </a:prstGeom>
        </p:spPr>
      </p:pic>
      <p:pic>
        <p:nvPicPr>
          <p:cNvPr id="17" name="16 Imagen" descr="cooltext295661854432481.png"/>
          <p:cNvPicPr>
            <a:picLocks noChangeAspect="1"/>
          </p:cNvPicPr>
          <p:nvPr/>
        </p:nvPicPr>
        <p:blipFill>
          <a:blip r:embed="rId6">
            <a:duotone>
              <a:prstClr val="black"/>
              <a:schemeClr val="accent5">
                <a:tint val="45000"/>
                <a:satMod val="400000"/>
              </a:schemeClr>
            </a:duotone>
            <a:lum contrast="40000"/>
          </a:blip>
          <a:stretch>
            <a:fillRect/>
          </a:stretch>
        </p:blipFill>
        <p:spPr>
          <a:xfrm>
            <a:off x="2857488" y="785800"/>
            <a:ext cx="3429024" cy="1080781"/>
          </a:xfrm>
          <a:prstGeom prst="rect">
            <a:avLst/>
          </a:prstGeom>
        </p:spPr>
      </p:pic>
      <p:pic>
        <p:nvPicPr>
          <p:cNvPr id="18" name="17 Imagen" descr="cooltext295661942412017.png"/>
          <p:cNvPicPr>
            <a:picLocks noChangeAspect="1"/>
          </p:cNvPicPr>
          <p:nvPr/>
        </p:nvPicPr>
        <p:blipFill>
          <a:blip r:embed="rId7">
            <a:duotone>
              <a:prstClr val="black"/>
              <a:schemeClr val="accent5">
                <a:tint val="45000"/>
                <a:satMod val="400000"/>
              </a:schemeClr>
            </a:duotone>
            <a:lum contrast="40000"/>
          </a:blip>
          <a:stretch>
            <a:fillRect/>
          </a:stretch>
        </p:blipFill>
        <p:spPr>
          <a:xfrm>
            <a:off x="3786182" y="3357568"/>
            <a:ext cx="1517137" cy="860598"/>
          </a:xfrm>
          <a:prstGeom prst="rect">
            <a:avLst/>
          </a:prstGeom>
        </p:spPr>
      </p:pic>
      <p:pic>
        <p:nvPicPr>
          <p:cNvPr id="19" name="18 Imagen" descr="cooltext295661955913124.png"/>
          <p:cNvPicPr>
            <a:picLocks noChangeAspect="1"/>
          </p:cNvPicPr>
          <p:nvPr/>
        </p:nvPicPr>
        <p:blipFill>
          <a:blip r:embed="rId8">
            <a:duotone>
              <a:prstClr val="black"/>
              <a:schemeClr val="accent5">
                <a:tint val="45000"/>
                <a:satMod val="400000"/>
              </a:schemeClr>
            </a:duotone>
            <a:lum contrast="40000"/>
          </a:blip>
          <a:stretch>
            <a:fillRect/>
          </a:stretch>
        </p:blipFill>
        <p:spPr>
          <a:xfrm>
            <a:off x="3714744" y="4000510"/>
            <a:ext cx="1714512" cy="875303"/>
          </a:xfrm>
          <a:prstGeom prst="rect">
            <a:avLst/>
          </a:prstGeom>
        </p:spPr>
      </p:pic>
      <p:pic>
        <p:nvPicPr>
          <p:cNvPr id="61442" name="Picture 2" descr="Rendered Image"/>
          <p:cNvPicPr>
            <a:picLocks noChangeAspect="1" noChangeArrowheads="1"/>
          </p:cNvPicPr>
          <p:nvPr/>
        </p:nvPicPr>
        <p:blipFill>
          <a:blip r:embed="rId9"/>
          <a:srcRect/>
          <a:stretch>
            <a:fillRect/>
          </a:stretch>
        </p:blipFill>
        <p:spPr bwMode="auto">
          <a:xfrm>
            <a:off x="0" y="4143386"/>
            <a:ext cx="2786082" cy="685805"/>
          </a:xfrm>
          <a:prstGeom prst="rect">
            <a:avLst/>
          </a:prstGeom>
          <a:noFill/>
        </p:spPr>
      </p:pic>
      <p:pic>
        <p:nvPicPr>
          <p:cNvPr id="21" name="20 Imagen" descr="belly-ride-nadando-con-delfines.jpg"/>
          <p:cNvPicPr>
            <a:picLocks noGrp="1" noChangeAspect="1"/>
          </p:cNvPicPr>
          <p:nvPr isPhoto="1"/>
        </p:nvPicPr>
        <p:blipFill>
          <a:blip r:embed="rId3">
            <a:lum/>
          </a:blip>
          <a:stretch>
            <a:fillRect/>
          </a:stretch>
        </p:blipFill>
        <p:spPr>
          <a:xfrm>
            <a:off x="0" y="0"/>
            <a:ext cx="9144000" cy="5715022"/>
          </a:xfrm>
          <a:prstGeom prst="rect">
            <a:avLst/>
          </a:prstGeom>
          <a:noFill/>
          <a:ln>
            <a:noFill/>
          </a:ln>
        </p:spPr>
      </p:pic>
    </p:spTree>
  </p:cSld>
  <p:clrMapOvr>
    <a:masterClrMapping/>
  </p:clrMapOvr>
  <p:transition advTm="25000">
    <p:sndAc>
      <p:stSnd loop="1">
        <p:snd r:embed="rId2" name="NATURALEZA 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0-#ppt_w/2"/>
                                          </p:val>
                                        </p:tav>
                                        <p:tav tm="100000">
                                          <p:val>
                                            <p:strVal val="#ppt_x"/>
                                          </p:val>
                                        </p:tav>
                                      </p:tavLst>
                                    </p:anim>
                                    <p:anim calcmode="lin" valueType="num">
                                      <p:cBhvr additive="base">
                                        <p:cTn id="14" dur="3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0-#ppt_w/2"/>
                                          </p:val>
                                        </p:tav>
                                        <p:tav tm="100000">
                                          <p:val>
                                            <p:strVal val="#ppt_x"/>
                                          </p:val>
                                        </p:tav>
                                      </p:tavLst>
                                    </p:anim>
                                    <p:anim calcmode="lin" valueType="num">
                                      <p:cBhvr additive="base">
                                        <p:cTn id="18" dur="3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0-#ppt_w/2"/>
                                          </p:val>
                                        </p:tav>
                                        <p:tav tm="100000">
                                          <p:val>
                                            <p:strVal val="#ppt_x"/>
                                          </p:val>
                                        </p:tav>
                                      </p:tavLst>
                                    </p:anim>
                                    <p:anim calcmode="lin" valueType="num">
                                      <p:cBhvr additive="base">
                                        <p:cTn id="22" dur="3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0-#ppt_w/2"/>
                                          </p:val>
                                        </p:tav>
                                        <p:tav tm="100000">
                                          <p:val>
                                            <p:strVal val="#ppt_x"/>
                                          </p:val>
                                        </p:tav>
                                      </p:tavLst>
                                    </p:anim>
                                    <p:anim calcmode="lin" valueType="num">
                                      <p:cBhvr additive="base">
                                        <p:cTn id="26" dur="3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0" fill="hold"/>
                                        <p:tgtEl>
                                          <p:spTgt spid="14"/>
                                        </p:tgtEl>
                                        <p:attrNameLst>
                                          <p:attrName>ppt_x</p:attrName>
                                        </p:attrNameLst>
                                      </p:cBhvr>
                                      <p:tavLst>
                                        <p:tav tm="0">
                                          <p:val>
                                            <p:strVal val="0-#ppt_w/2"/>
                                          </p:val>
                                        </p:tav>
                                        <p:tav tm="100000">
                                          <p:val>
                                            <p:strVal val="#ppt_x"/>
                                          </p:val>
                                        </p:tav>
                                      </p:tavLst>
                                    </p:anim>
                                    <p:anim calcmode="lin" valueType="num">
                                      <p:cBhvr additive="base">
                                        <p:cTn id="30" dur="3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3000" fill="hold"/>
                                        <p:tgtEl>
                                          <p:spTgt spid="7"/>
                                        </p:tgtEl>
                                        <p:attrNameLst>
                                          <p:attrName>ppt_x</p:attrName>
                                        </p:attrNameLst>
                                      </p:cBhvr>
                                      <p:tavLst>
                                        <p:tav tm="0">
                                          <p:val>
                                            <p:strVal val="1+#ppt_w/2"/>
                                          </p:val>
                                        </p:tav>
                                        <p:tav tm="100000">
                                          <p:val>
                                            <p:strVal val="#ppt_x"/>
                                          </p:val>
                                        </p:tav>
                                      </p:tavLst>
                                    </p:anim>
                                    <p:anim calcmode="lin" valueType="num">
                                      <p:cBhvr additive="base">
                                        <p:cTn id="34" dur="3000" fill="hold"/>
                                        <p:tgtEl>
                                          <p:spTgt spid="7"/>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3000" fill="hold"/>
                                        <p:tgtEl>
                                          <p:spTgt spid="8"/>
                                        </p:tgtEl>
                                        <p:attrNameLst>
                                          <p:attrName>ppt_x</p:attrName>
                                        </p:attrNameLst>
                                      </p:cBhvr>
                                      <p:tavLst>
                                        <p:tav tm="0">
                                          <p:val>
                                            <p:strVal val="1+#ppt_w/2"/>
                                          </p:val>
                                        </p:tav>
                                        <p:tav tm="100000">
                                          <p:val>
                                            <p:strVal val="#ppt_x"/>
                                          </p:val>
                                        </p:tav>
                                      </p:tavLst>
                                    </p:anim>
                                    <p:anim calcmode="lin" valueType="num">
                                      <p:cBhvr additive="base">
                                        <p:cTn id="38" dur="3000" fill="hold"/>
                                        <p:tgtEl>
                                          <p:spTgt spid="8"/>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1+#ppt_w/2"/>
                                          </p:val>
                                        </p:tav>
                                        <p:tav tm="100000">
                                          <p:val>
                                            <p:strVal val="#ppt_x"/>
                                          </p:val>
                                        </p:tav>
                                      </p:tavLst>
                                    </p:anim>
                                    <p:anim calcmode="lin" valueType="num">
                                      <p:cBhvr additive="base">
                                        <p:cTn id="42" dur="3000" fill="hold"/>
                                        <p:tgtEl>
                                          <p:spTgt spid="9"/>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1+#ppt_w/2"/>
                                          </p:val>
                                        </p:tav>
                                        <p:tav tm="100000">
                                          <p:val>
                                            <p:strVal val="#ppt_x"/>
                                          </p:val>
                                        </p:tav>
                                      </p:tavLst>
                                    </p:anim>
                                    <p:anim calcmode="lin" valueType="num">
                                      <p:cBhvr additive="base">
                                        <p:cTn id="46" dur="3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1+#ppt_w/2"/>
                                          </p:val>
                                        </p:tav>
                                        <p:tav tm="100000">
                                          <p:val>
                                            <p:strVal val="#ppt_x"/>
                                          </p:val>
                                        </p:tav>
                                      </p:tavLst>
                                    </p:anim>
                                    <p:anim calcmode="lin" valueType="num">
                                      <p:cBhvr additive="base">
                                        <p:cTn id="50" dur="3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1+#ppt_w/2"/>
                                          </p:val>
                                        </p:tav>
                                        <p:tav tm="100000">
                                          <p:val>
                                            <p:strVal val="#ppt_x"/>
                                          </p:val>
                                        </p:tav>
                                      </p:tavLst>
                                    </p:anim>
                                    <p:anim calcmode="lin" valueType="num">
                                      <p:cBhvr additive="base">
                                        <p:cTn id="54" dur="3000" fill="hold"/>
                                        <p:tgtEl>
                                          <p:spTgt spid="15"/>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3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3000" fill="hold"/>
                                        <p:tgtEl>
                                          <p:spTgt spid="5"/>
                                        </p:tgtEl>
                                        <p:attrNameLst>
                                          <p:attrName>r</p:attrName>
                                        </p:attrNameLst>
                                      </p:cBhvr>
                                    </p:animRot>
                                  </p:childTnLst>
                                </p:cTn>
                              </p:par>
                              <p:par>
                                <p:cTn id="59" presetID="8" presetClass="emph" presetSubtype="0" fill="hold" grpId="1" nodeType="withEffect">
                                  <p:stCondLst>
                                    <p:cond delay="0"/>
                                  </p:stCondLst>
                                  <p:childTnLst>
                                    <p:animRot by="21600000">
                                      <p:cBhvr>
                                        <p:cTn id="60" dur="3000" fill="hold"/>
                                        <p:tgtEl>
                                          <p:spTgt spid="6"/>
                                        </p:tgtEl>
                                        <p:attrNameLst>
                                          <p:attrName>r</p:attrName>
                                        </p:attrNameLst>
                                      </p:cBhvr>
                                    </p:animRot>
                                  </p:childTnLst>
                                </p:cTn>
                              </p:par>
                              <p:par>
                                <p:cTn id="61" presetID="8" presetClass="emph" presetSubtype="0" fill="hold" grpId="1" nodeType="withEffect">
                                  <p:stCondLst>
                                    <p:cond delay="0"/>
                                  </p:stCondLst>
                                  <p:childTnLst>
                                    <p:animRot by="21600000">
                                      <p:cBhvr>
                                        <p:cTn id="62" dur="3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3000" fill="hold"/>
                                        <p:tgtEl>
                                          <p:spTgt spid="11"/>
                                        </p:tgtEl>
                                        <p:attrNameLst>
                                          <p:attrName>r</p:attrName>
                                        </p:attrNameLst>
                                      </p:cBhvr>
                                    </p:animRot>
                                  </p:childTnLst>
                                </p:cTn>
                              </p:par>
                              <p:par>
                                <p:cTn id="65" presetID="8" presetClass="emph" presetSubtype="0" fill="hold" grpId="1" nodeType="withEffect">
                                  <p:stCondLst>
                                    <p:cond delay="0"/>
                                  </p:stCondLst>
                                  <p:childTnLst>
                                    <p:animRot by="21600000">
                                      <p:cBhvr>
                                        <p:cTn id="66" dur="3000" fill="hold"/>
                                        <p:tgtEl>
                                          <p:spTgt spid="14"/>
                                        </p:tgtEl>
                                        <p:attrNameLst>
                                          <p:attrName>r</p:attrName>
                                        </p:attrNameLst>
                                      </p:cBhvr>
                                    </p:animRot>
                                  </p:childTnLst>
                                </p:cTn>
                              </p:par>
                              <p:par>
                                <p:cTn id="67" presetID="8" presetClass="emph" presetSubtype="0" fill="hold" grpId="1" nodeType="withEffect">
                                  <p:stCondLst>
                                    <p:cond delay="0"/>
                                  </p:stCondLst>
                                  <p:childTnLst>
                                    <p:animRot by="-21600000">
                                      <p:cBhvr>
                                        <p:cTn id="68" dur="3000" fill="hold"/>
                                        <p:tgtEl>
                                          <p:spTgt spid="7"/>
                                        </p:tgtEl>
                                        <p:attrNameLst>
                                          <p:attrName>r</p:attrName>
                                        </p:attrNameLst>
                                      </p:cBhvr>
                                    </p:animRot>
                                  </p:childTnLst>
                                </p:cTn>
                              </p:par>
                              <p:par>
                                <p:cTn id="69" presetID="8" presetClass="emph" presetSubtype="0" fill="hold" grpId="1" nodeType="withEffect">
                                  <p:stCondLst>
                                    <p:cond delay="0"/>
                                  </p:stCondLst>
                                  <p:childTnLst>
                                    <p:animRot by="-21600000">
                                      <p:cBhvr>
                                        <p:cTn id="70" dur="3000" fill="hold"/>
                                        <p:tgtEl>
                                          <p:spTgt spid="8"/>
                                        </p:tgtEl>
                                        <p:attrNameLst>
                                          <p:attrName>r</p:attrName>
                                        </p:attrNameLst>
                                      </p:cBhvr>
                                    </p:animRot>
                                  </p:childTnLst>
                                </p:cTn>
                              </p:par>
                              <p:par>
                                <p:cTn id="71" presetID="8" presetClass="emph" presetSubtype="0" fill="hold" grpId="1" nodeType="withEffect">
                                  <p:stCondLst>
                                    <p:cond delay="0"/>
                                  </p:stCondLst>
                                  <p:childTnLst>
                                    <p:animRot by="-21600000">
                                      <p:cBhvr>
                                        <p:cTn id="72" dur="3000" fill="hold"/>
                                        <p:tgtEl>
                                          <p:spTgt spid="9"/>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12"/>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13"/>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15"/>
                                        </p:tgtEl>
                                        <p:attrNameLst>
                                          <p:attrName>r</p:attrName>
                                        </p:attrNameLst>
                                      </p:cBhvr>
                                    </p:animRot>
                                  </p:childTnLst>
                                </p:cTn>
                              </p:par>
                              <p:par>
                                <p:cTn id="79" presetID="2" presetClass="exit" presetSubtype="9" fill="hold" grpId="2" nodeType="withEffect">
                                  <p:stCondLst>
                                    <p:cond delay="0"/>
                                  </p:stCondLst>
                                  <p:childTnLst>
                                    <p:anim calcmode="lin" valueType="num">
                                      <p:cBhvr additive="base">
                                        <p:cTn id="80" dur="3000"/>
                                        <p:tgtEl>
                                          <p:spTgt spid="4"/>
                                        </p:tgtEl>
                                        <p:attrNameLst>
                                          <p:attrName>ppt_x</p:attrName>
                                        </p:attrNameLst>
                                      </p:cBhvr>
                                      <p:tavLst>
                                        <p:tav tm="0">
                                          <p:val>
                                            <p:strVal val="ppt_x"/>
                                          </p:val>
                                        </p:tav>
                                        <p:tav tm="100000">
                                          <p:val>
                                            <p:strVal val="0-ppt_w/2"/>
                                          </p:val>
                                        </p:tav>
                                      </p:tavLst>
                                    </p:anim>
                                    <p:anim calcmode="lin" valueType="num">
                                      <p:cBhvr additive="base">
                                        <p:cTn id="81" dur="3000"/>
                                        <p:tgtEl>
                                          <p:spTgt spid="4"/>
                                        </p:tgtEl>
                                        <p:attrNameLst>
                                          <p:attrName>ppt_y</p:attrName>
                                        </p:attrNameLst>
                                      </p:cBhvr>
                                      <p:tavLst>
                                        <p:tav tm="0">
                                          <p:val>
                                            <p:strVal val="ppt_y"/>
                                          </p:val>
                                        </p:tav>
                                        <p:tav tm="100000">
                                          <p:val>
                                            <p:strVal val="0-ppt_h/2"/>
                                          </p:val>
                                        </p:tav>
                                      </p:tavLst>
                                    </p:anim>
                                    <p:set>
                                      <p:cBhvr>
                                        <p:cTn id="82" dur="1" fill="hold">
                                          <p:stCondLst>
                                            <p:cond delay="2999"/>
                                          </p:stCondLst>
                                        </p:cTn>
                                        <p:tgtEl>
                                          <p:spTgt spid="4"/>
                                        </p:tgtEl>
                                        <p:attrNameLst>
                                          <p:attrName>style.visibility</p:attrName>
                                        </p:attrNameLst>
                                      </p:cBhvr>
                                      <p:to>
                                        <p:strVal val="hidden"/>
                                      </p:to>
                                    </p:set>
                                  </p:childTnLst>
                                </p:cTn>
                              </p:par>
                              <p:par>
                                <p:cTn id="83" presetID="2" presetClass="exit" presetSubtype="9" fill="hold" grpId="2" nodeType="withEffect">
                                  <p:stCondLst>
                                    <p:cond delay="0"/>
                                  </p:stCondLst>
                                  <p:childTnLst>
                                    <p:anim calcmode="lin" valueType="num">
                                      <p:cBhvr additive="base">
                                        <p:cTn id="84" dur="3000"/>
                                        <p:tgtEl>
                                          <p:spTgt spid="5"/>
                                        </p:tgtEl>
                                        <p:attrNameLst>
                                          <p:attrName>ppt_x</p:attrName>
                                        </p:attrNameLst>
                                      </p:cBhvr>
                                      <p:tavLst>
                                        <p:tav tm="0">
                                          <p:val>
                                            <p:strVal val="ppt_x"/>
                                          </p:val>
                                        </p:tav>
                                        <p:tav tm="100000">
                                          <p:val>
                                            <p:strVal val="0-ppt_w/2"/>
                                          </p:val>
                                        </p:tav>
                                      </p:tavLst>
                                    </p:anim>
                                    <p:anim calcmode="lin" valueType="num">
                                      <p:cBhvr additive="base">
                                        <p:cTn id="85" dur="3000"/>
                                        <p:tgtEl>
                                          <p:spTgt spid="5"/>
                                        </p:tgtEl>
                                        <p:attrNameLst>
                                          <p:attrName>ppt_y</p:attrName>
                                        </p:attrNameLst>
                                      </p:cBhvr>
                                      <p:tavLst>
                                        <p:tav tm="0">
                                          <p:val>
                                            <p:strVal val="ppt_y"/>
                                          </p:val>
                                        </p:tav>
                                        <p:tav tm="100000">
                                          <p:val>
                                            <p:strVal val="0-ppt_h/2"/>
                                          </p:val>
                                        </p:tav>
                                      </p:tavLst>
                                    </p:anim>
                                    <p:set>
                                      <p:cBhvr>
                                        <p:cTn id="86" dur="1" fill="hold">
                                          <p:stCondLst>
                                            <p:cond delay="2999"/>
                                          </p:stCondLst>
                                        </p:cTn>
                                        <p:tgtEl>
                                          <p:spTgt spid="5"/>
                                        </p:tgtEl>
                                        <p:attrNameLst>
                                          <p:attrName>style.visibility</p:attrName>
                                        </p:attrNameLst>
                                      </p:cBhvr>
                                      <p:to>
                                        <p:strVal val="hidden"/>
                                      </p:to>
                                    </p:set>
                                  </p:childTnLst>
                                </p:cTn>
                              </p:par>
                              <p:par>
                                <p:cTn id="87" presetID="2" presetClass="exit" presetSubtype="9" fill="hold" grpId="2" nodeType="withEffect">
                                  <p:stCondLst>
                                    <p:cond delay="0"/>
                                  </p:stCondLst>
                                  <p:childTnLst>
                                    <p:anim calcmode="lin" valueType="num">
                                      <p:cBhvr additive="base">
                                        <p:cTn id="88" dur="3000"/>
                                        <p:tgtEl>
                                          <p:spTgt spid="6"/>
                                        </p:tgtEl>
                                        <p:attrNameLst>
                                          <p:attrName>ppt_x</p:attrName>
                                        </p:attrNameLst>
                                      </p:cBhvr>
                                      <p:tavLst>
                                        <p:tav tm="0">
                                          <p:val>
                                            <p:strVal val="ppt_x"/>
                                          </p:val>
                                        </p:tav>
                                        <p:tav tm="100000">
                                          <p:val>
                                            <p:strVal val="0-ppt_w/2"/>
                                          </p:val>
                                        </p:tav>
                                      </p:tavLst>
                                    </p:anim>
                                    <p:anim calcmode="lin" valueType="num">
                                      <p:cBhvr additive="base">
                                        <p:cTn id="89" dur="3000"/>
                                        <p:tgtEl>
                                          <p:spTgt spid="6"/>
                                        </p:tgtEl>
                                        <p:attrNameLst>
                                          <p:attrName>ppt_y</p:attrName>
                                        </p:attrNameLst>
                                      </p:cBhvr>
                                      <p:tavLst>
                                        <p:tav tm="0">
                                          <p:val>
                                            <p:strVal val="ppt_y"/>
                                          </p:val>
                                        </p:tav>
                                        <p:tav tm="100000">
                                          <p:val>
                                            <p:strVal val="0-ppt_h/2"/>
                                          </p:val>
                                        </p:tav>
                                      </p:tavLst>
                                    </p:anim>
                                    <p:set>
                                      <p:cBhvr>
                                        <p:cTn id="90" dur="1" fill="hold">
                                          <p:stCondLst>
                                            <p:cond delay="2999"/>
                                          </p:stCondLst>
                                        </p:cTn>
                                        <p:tgtEl>
                                          <p:spTgt spid="6"/>
                                        </p:tgtEl>
                                        <p:attrNameLst>
                                          <p:attrName>style.visibility</p:attrName>
                                        </p:attrNameLst>
                                      </p:cBhvr>
                                      <p:to>
                                        <p:strVal val="hidden"/>
                                      </p:to>
                                    </p:set>
                                  </p:childTnLst>
                                </p:cTn>
                              </p:par>
                              <p:par>
                                <p:cTn id="91" presetID="2" presetClass="exit" presetSubtype="9" fill="hold" grpId="2" nodeType="withEffect">
                                  <p:stCondLst>
                                    <p:cond delay="0"/>
                                  </p:stCondLst>
                                  <p:childTnLst>
                                    <p:anim calcmode="lin" valueType="num">
                                      <p:cBhvr additive="base">
                                        <p:cTn id="92" dur="3000"/>
                                        <p:tgtEl>
                                          <p:spTgt spid="10"/>
                                        </p:tgtEl>
                                        <p:attrNameLst>
                                          <p:attrName>ppt_x</p:attrName>
                                        </p:attrNameLst>
                                      </p:cBhvr>
                                      <p:tavLst>
                                        <p:tav tm="0">
                                          <p:val>
                                            <p:strVal val="ppt_x"/>
                                          </p:val>
                                        </p:tav>
                                        <p:tav tm="100000">
                                          <p:val>
                                            <p:strVal val="0-ppt_w/2"/>
                                          </p:val>
                                        </p:tav>
                                      </p:tavLst>
                                    </p:anim>
                                    <p:anim calcmode="lin" valueType="num">
                                      <p:cBhvr additive="base">
                                        <p:cTn id="93" dur="3000"/>
                                        <p:tgtEl>
                                          <p:spTgt spid="10"/>
                                        </p:tgtEl>
                                        <p:attrNameLst>
                                          <p:attrName>ppt_y</p:attrName>
                                        </p:attrNameLst>
                                      </p:cBhvr>
                                      <p:tavLst>
                                        <p:tav tm="0">
                                          <p:val>
                                            <p:strVal val="ppt_y"/>
                                          </p:val>
                                        </p:tav>
                                        <p:tav tm="100000">
                                          <p:val>
                                            <p:strVal val="0-ppt_h/2"/>
                                          </p:val>
                                        </p:tav>
                                      </p:tavLst>
                                    </p:anim>
                                    <p:set>
                                      <p:cBhvr>
                                        <p:cTn id="94" dur="1" fill="hold">
                                          <p:stCondLst>
                                            <p:cond delay="2999"/>
                                          </p:stCondLst>
                                        </p:cTn>
                                        <p:tgtEl>
                                          <p:spTgt spid="10"/>
                                        </p:tgtEl>
                                        <p:attrNameLst>
                                          <p:attrName>style.visibility</p:attrName>
                                        </p:attrNameLst>
                                      </p:cBhvr>
                                      <p:to>
                                        <p:strVal val="hidden"/>
                                      </p:to>
                                    </p:set>
                                  </p:childTnLst>
                                </p:cTn>
                              </p:par>
                              <p:par>
                                <p:cTn id="95" presetID="2" presetClass="exit" presetSubtype="9" fill="hold" grpId="2" nodeType="withEffect">
                                  <p:stCondLst>
                                    <p:cond delay="0"/>
                                  </p:stCondLst>
                                  <p:childTnLst>
                                    <p:anim calcmode="lin" valueType="num">
                                      <p:cBhvr additive="base">
                                        <p:cTn id="96" dur="3000"/>
                                        <p:tgtEl>
                                          <p:spTgt spid="11"/>
                                        </p:tgtEl>
                                        <p:attrNameLst>
                                          <p:attrName>ppt_x</p:attrName>
                                        </p:attrNameLst>
                                      </p:cBhvr>
                                      <p:tavLst>
                                        <p:tav tm="0">
                                          <p:val>
                                            <p:strVal val="ppt_x"/>
                                          </p:val>
                                        </p:tav>
                                        <p:tav tm="100000">
                                          <p:val>
                                            <p:strVal val="0-ppt_w/2"/>
                                          </p:val>
                                        </p:tav>
                                      </p:tavLst>
                                    </p:anim>
                                    <p:anim calcmode="lin" valueType="num">
                                      <p:cBhvr additive="base">
                                        <p:cTn id="97" dur="3000"/>
                                        <p:tgtEl>
                                          <p:spTgt spid="11"/>
                                        </p:tgtEl>
                                        <p:attrNameLst>
                                          <p:attrName>ppt_y</p:attrName>
                                        </p:attrNameLst>
                                      </p:cBhvr>
                                      <p:tavLst>
                                        <p:tav tm="0">
                                          <p:val>
                                            <p:strVal val="ppt_y"/>
                                          </p:val>
                                        </p:tav>
                                        <p:tav tm="100000">
                                          <p:val>
                                            <p:strVal val="0-ppt_h/2"/>
                                          </p:val>
                                        </p:tav>
                                      </p:tavLst>
                                    </p:anim>
                                    <p:set>
                                      <p:cBhvr>
                                        <p:cTn id="98" dur="1" fill="hold">
                                          <p:stCondLst>
                                            <p:cond delay="2999"/>
                                          </p:stCondLst>
                                        </p:cTn>
                                        <p:tgtEl>
                                          <p:spTgt spid="11"/>
                                        </p:tgtEl>
                                        <p:attrNameLst>
                                          <p:attrName>style.visibility</p:attrName>
                                        </p:attrNameLst>
                                      </p:cBhvr>
                                      <p:to>
                                        <p:strVal val="hidden"/>
                                      </p:to>
                                    </p:set>
                                  </p:childTnLst>
                                </p:cTn>
                              </p:par>
                              <p:par>
                                <p:cTn id="99" presetID="2" presetClass="exit" presetSubtype="9" fill="hold" grpId="2" nodeType="withEffect">
                                  <p:stCondLst>
                                    <p:cond delay="0"/>
                                  </p:stCondLst>
                                  <p:childTnLst>
                                    <p:anim calcmode="lin" valueType="num">
                                      <p:cBhvr additive="base">
                                        <p:cTn id="100" dur="3000"/>
                                        <p:tgtEl>
                                          <p:spTgt spid="14"/>
                                        </p:tgtEl>
                                        <p:attrNameLst>
                                          <p:attrName>ppt_x</p:attrName>
                                        </p:attrNameLst>
                                      </p:cBhvr>
                                      <p:tavLst>
                                        <p:tav tm="0">
                                          <p:val>
                                            <p:strVal val="ppt_x"/>
                                          </p:val>
                                        </p:tav>
                                        <p:tav tm="100000">
                                          <p:val>
                                            <p:strVal val="0-ppt_w/2"/>
                                          </p:val>
                                        </p:tav>
                                      </p:tavLst>
                                    </p:anim>
                                    <p:anim calcmode="lin" valueType="num">
                                      <p:cBhvr additive="base">
                                        <p:cTn id="101" dur="3000"/>
                                        <p:tgtEl>
                                          <p:spTgt spid="14"/>
                                        </p:tgtEl>
                                        <p:attrNameLst>
                                          <p:attrName>ppt_y</p:attrName>
                                        </p:attrNameLst>
                                      </p:cBhvr>
                                      <p:tavLst>
                                        <p:tav tm="0">
                                          <p:val>
                                            <p:strVal val="ppt_y"/>
                                          </p:val>
                                        </p:tav>
                                        <p:tav tm="100000">
                                          <p:val>
                                            <p:strVal val="0-ppt_h/2"/>
                                          </p:val>
                                        </p:tav>
                                      </p:tavLst>
                                    </p:anim>
                                    <p:set>
                                      <p:cBhvr>
                                        <p:cTn id="102" dur="1" fill="hold">
                                          <p:stCondLst>
                                            <p:cond delay="2999"/>
                                          </p:stCondLst>
                                        </p:cTn>
                                        <p:tgtEl>
                                          <p:spTgt spid="14"/>
                                        </p:tgtEl>
                                        <p:attrNameLst>
                                          <p:attrName>style.visibility</p:attrName>
                                        </p:attrNameLst>
                                      </p:cBhvr>
                                      <p:to>
                                        <p:strVal val="hidden"/>
                                      </p:to>
                                    </p:set>
                                  </p:childTnLst>
                                </p:cTn>
                              </p:par>
                              <p:par>
                                <p:cTn id="103" presetID="2" presetClass="exit" presetSubtype="3" fill="hold" grpId="2" nodeType="withEffect">
                                  <p:stCondLst>
                                    <p:cond delay="0"/>
                                  </p:stCondLst>
                                  <p:childTnLst>
                                    <p:anim calcmode="lin" valueType="num">
                                      <p:cBhvr additive="base">
                                        <p:cTn id="104" dur="3000"/>
                                        <p:tgtEl>
                                          <p:spTgt spid="7"/>
                                        </p:tgtEl>
                                        <p:attrNameLst>
                                          <p:attrName>ppt_x</p:attrName>
                                        </p:attrNameLst>
                                      </p:cBhvr>
                                      <p:tavLst>
                                        <p:tav tm="0">
                                          <p:val>
                                            <p:strVal val="ppt_x"/>
                                          </p:val>
                                        </p:tav>
                                        <p:tav tm="100000">
                                          <p:val>
                                            <p:strVal val="1+ppt_w/2"/>
                                          </p:val>
                                        </p:tav>
                                      </p:tavLst>
                                    </p:anim>
                                    <p:anim calcmode="lin" valueType="num">
                                      <p:cBhvr additive="base">
                                        <p:cTn id="105" dur="3000"/>
                                        <p:tgtEl>
                                          <p:spTgt spid="7"/>
                                        </p:tgtEl>
                                        <p:attrNameLst>
                                          <p:attrName>ppt_y</p:attrName>
                                        </p:attrNameLst>
                                      </p:cBhvr>
                                      <p:tavLst>
                                        <p:tav tm="0">
                                          <p:val>
                                            <p:strVal val="ppt_y"/>
                                          </p:val>
                                        </p:tav>
                                        <p:tav tm="100000">
                                          <p:val>
                                            <p:strVal val="0-ppt_h/2"/>
                                          </p:val>
                                        </p:tav>
                                      </p:tavLst>
                                    </p:anim>
                                    <p:set>
                                      <p:cBhvr>
                                        <p:cTn id="106" dur="1" fill="hold">
                                          <p:stCondLst>
                                            <p:cond delay="2999"/>
                                          </p:stCondLst>
                                        </p:cTn>
                                        <p:tgtEl>
                                          <p:spTgt spid="7"/>
                                        </p:tgtEl>
                                        <p:attrNameLst>
                                          <p:attrName>style.visibility</p:attrName>
                                        </p:attrNameLst>
                                      </p:cBhvr>
                                      <p:to>
                                        <p:strVal val="hidden"/>
                                      </p:to>
                                    </p:set>
                                  </p:childTnLst>
                                </p:cTn>
                              </p:par>
                              <p:par>
                                <p:cTn id="107" presetID="2" presetClass="exit" presetSubtype="3" fill="hold" grpId="2" nodeType="withEffect">
                                  <p:stCondLst>
                                    <p:cond delay="0"/>
                                  </p:stCondLst>
                                  <p:childTnLst>
                                    <p:anim calcmode="lin" valueType="num">
                                      <p:cBhvr additive="base">
                                        <p:cTn id="108" dur="3000"/>
                                        <p:tgtEl>
                                          <p:spTgt spid="8"/>
                                        </p:tgtEl>
                                        <p:attrNameLst>
                                          <p:attrName>ppt_x</p:attrName>
                                        </p:attrNameLst>
                                      </p:cBhvr>
                                      <p:tavLst>
                                        <p:tav tm="0">
                                          <p:val>
                                            <p:strVal val="ppt_x"/>
                                          </p:val>
                                        </p:tav>
                                        <p:tav tm="100000">
                                          <p:val>
                                            <p:strVal val="1+ppt_w/2"/>
                                          </p:val>
                                        </p:tav>
                                      </p:tavLst>
                                    </p:anim>
                                    <p:anim calcmode="lin" valueType="num">
                                      <p:cBhvr additive="base">
                                        <p:cTn id="109" dur="3000"/>
                                        <p:tgtEl>
                                          <p:spTgt spid="8"/>
                                        </p:tgtEl>
                                        <p:attrNameLst>
                                          <p:attrName>ppt_y</p:attrName>
                                        </p:attrNameLst>
                                      </p:cBhvr>
                                      <p:tavLst>
                                        <p:tav tm="0">
                                          <p:val>
                                            <p:strVal val="ppt_y"/>
                                          </p:val>
                                        </p:tav>
                                        <p:tav tm="100000">
                                          <p:val>
                                            <p:strVal val="0-ppt_h/2"/>
                                          </p:val>
                                        </p:tav>
                                      </p:tavLst>
                                    </p:anim>
                                    <p:set>
                                      <p:cBhvr>
                                        <p:cTn id="110" dur="1" fill="hold">
                                          <p:stCondLst>
                                            <p:cond delay="2999"/>
                                          </p:stCondLst>
                                        </p:cTn>
                                        <p:tgtEl>
                                          <p:spTgt spid="8"/>
                                        </p:tgtEl>
                                        <p:attrNameLst>
                                          <p:attrName>style.visibility</p:attrName>
                                        </p:attrNameLst>
                                      </p:cBhvr>
                                      <p:to>
                                        <p:strVal val="hidden"/>
                                      </p:to>
                                    </p:set>
                                  </p:childTnLst>
                                </p:cTn>
                              </p:par>
                              <p:par>
                                <p:cTn id="111" presetID="2" presetClass="exit" presetSubtype="3" fill="hold" grpId="2" nodeType="withEffect">
                                  <p:stCondLst>
                                    <p:cond delay="0"/>
                                  </p:stCondLst>
                                  <p:childTnLst>
                                    <p:anim calcmode="lin" valueType="num">
                                      <p:cBhvr additive="base">
                                        <p:cTn id="112" dur="3000"/>
                                        <p:tgtEl>
                                          <p:spTgt spid="9"/>
                                        </p:tgtEl>
                                        <p:attrNameLst>
                                          <p:attrName>ppt_x</p:attrName>
                                        </p:attrNameLst>
                                      </p:cBhvr>
                                      <p:tavLst>
                                        <p:tav tm="0">
                                          <p:val>
                                            <p:strVal val="ppt_x"/>
                                          </p:val>
                                        </p:tav>
                                        <p:tav tm="100000">
                                          <p:val>
                                            <p:strVal val="1+ppt_w/2"/>
                                          </p:val>
                                        </p:tav>
                                      </p:tavLst>
                                    </p:anim>
                                    <p:anim calcmode="lin" valueType="num">
                                      <p:cBhvr additive="base">
                                        <p:cTn id="113" dur="3000"/>
                                        <p:tgtEl>
                                          <p:spTgt spid="9"/>
                                        </p:tgtEl>
                                        <p:attrNameLst>
                                          <p:attrName>ppt_y</p:attrName>
                                        </p:attrNameLst>
                                      </p:cBhvr>
                                      <p:tavLst>
                                        <p:tav tm="0">
                                          <p:val>
                                            <p:strVal val="ppt_y"/>
                                          </p:val>
                                        </p:tav>
                                        <p:tav tm="100000">
                                          <p:val>
                                            <p:strVal val="0-ppt_h/2"/>
                                          </p:val>
                                        </p:tav>
                                      </p:tavLst>
                                    </p:anim>
                                    <p:set>
                                      <p:cBhvr>
                                        <p:cTn id="114" dur="1" fill="hold">
                                          <p:stCondLst>
                                            <p:cond delay="2999"/>
                                          </p:stCondLst>
                                        </p:cTn>
                                        <p:tgtEl>
                                          <p:spTgt spid="9"/>
                                        </p:tgtEl>
                                        <p:attrNameLst>
                                          <p:attrName>style.visibility</p:attrName>
                                        </p:attrNameLst>
                                      </p:cBhvr>
                                      <p:to>
                                        <p:strVal val="hidden"/>
                                      </p:to>
                                    </p:set>
                                  </p:childTnLst>
                                </p:cTn>
                              </p:par>
                              <p:par>
                                <p:cTn id="115" presetID="2" presetClass="exit" presetSubtype="3" fill="hold" grpId="2" nodeType="withEffect">
                                  <p:stCondLst>
                                    <p:cond delay="0"/>
                                  </p:stCondLst>
                                  <p:childTnLst>
                                    <p:anim calcmode="lin" valueType="num">
                                      <p:cBhvr additive="base">
                                        <p:cTn id="116" dur="3000"/>
                                        <p:tgtEl>
                                          <p:spTgt spid="12"/>
                                        </p:tgtEl>
                                        <p:attrNameLst>
                                          <p:attrName>ppt_x</p:attrName>
                                        </p:attrNameLst>
                                      </p:cBhvr>
                                      <p:tavLst>
                                        <p:tav tm="0">
                                          <p:val>
                                            <p:strVal val="ppt_x"/>
                                          </p:val>
                                        </p:tav>
                                        <p:tav tm="100000">
                                          <p:val>
                                            <p:strVal val="1+ppt_w/2"/>
                                          </p:val>
                                        </p:tav>
                                      </p:tavLst>
                                    </p:anim>
                                    <p:anim calcmode="lin" valueType="num">
                                      <p:cBhvr additive="base">
                                        <p:cTn id="117" dur="3000"/>
                                        <p:tgtEl>
                                          <p:spTgt spid="12"/>
                                        </p:tgtEl>
                                        <p:attrNameLst>
                                          <p:attrName>ppt_y</p:attrName>
                                        </p:attrNameLst>
                                      </p:cBhvr>
                                      <p:tavLst>
                                        <p:tav tm="0">
                                          <p:val>
                                            <p:strVal val="ppt_y"/>
                                          </p:val>
                                        </p:tav>
                                        <p:tav tm="100000">
                                          <p:val>
                                            <p:strVal val="0-ppt_h/2"/>
                                          </p:val>
                                        </p:tav>
                                      </p:tavLst>
                                    </p:anim>
                                    <p:set>
                                      <p:cBhvr>
                                        <p:cTn id="118" dur="1" fill="hold">
                                          <p:stCondLst>
                                            <p:cond delay="2999"/>
                                          </p:stCondLst>
                                        </p:cTn>
                                        <p:tgtEl>
                                          <p:spTgt spid="12"/>
                                        </p:tgtEl>
                                        <p:attrNameLst>
                                          <p:attrName>style.visibility</p:attrName>
                                        </p:attrNameLst>
                                      </p:cBhvr>
                                      <p:to>
                                        <p:strVal val="hidden"/>
                                      </p:to>
                                    </p:set>
                                  </p:childTnLst>
                                </p:cTn>
                              </p:par>
                              <p:par>
                                <p:cTn id="119" presetID="2" presetClass="exit" presetSubtype="3" fill="hold" grpId="2" nodeType="withEffect">
                                  <p:stCondLst>
                                    <p:cond delay="0"/>
                                  </p:stCondLst>
                                  <p:childTnLst>
                                    <p:anim calcmode="lin" valueType="num">
                                      <p:cBhvr additive="base">
                                        <p:cTn id="120" dur="3000"/>
                                        <p:tgtEl>
                                          <p:spTgt spid="13"/>
                                        </p:tgtEl>
                                        <p:attrNameLst>
                                          <p:attrName>ppt_x</p:attrName>
                                        </p:attrNameLst>
                                      </p:cBhvr>
                                      <p:tavLst>
                                        <p:tav tm="0">
                                          <p:val>
                                            <p:strVal val="ppt_x"/>
                                          </p:val>
                                        </p:tav>
                                        <p:tav tm="100000">
                                          <p:val>
                                            <p:strVal val="1+ppt_w/2"/>
                                          </p:val>
                                        </p:tav>
                                      </p:tavLst>
                                    </p:anim>
                                    <p:anim calcmode="lin" valueType="num">
                                      <p:cBhvr additive="base">
                                        <p:cTn id="121" dur="3000"/>
                                        <p:tgtEl>
                                          <p:spTgt spid="13"/>
                                        </p:tgtEl>
                                        <p:attrNameLst>
                                          <p:attrName>ppt_y</p:attrName>
                                        </p:attrNameLst>
                                      </p:cBhvr>
                                      <p:tavLst>
                                        <p:tav tm="0">
                                          <p:val>
                                            <p:strVal val="ppt_y"/>
                                          </p:val>
                                        </p:tav>
                                        <p:tav tm="100000">
                                          <p:val>
                                            <p:strVal val="0-ppt_h/2"/>
                                          </p:val>
                                        </p:tav>
                                      </p:tavLst>
                                    </p:anim>
                                    <p:set>
                                      <p:cBhvr>
                                        <p:cTn id="122" dur="1" fill="hold">
                                          <p:stCondLst>
                                            <p:cond delay="2999"/>
                                          </p:stCondLst>
                                        </p:cTn>
                                        <p:tgtEl>
                                          <p:spTgt spid="13"/>
                                        </p:tgtEl>
                                        <p:attrNameLst>
                                          <p:attrName>style.visibility</p:attrName>
                                        </p:attrNameLst>
                                      </p:cBhvr>
                                      <p:to>
                                        <p:strVal val="hidden"/>
                                      </p:to>
                                    </p:set>
                                  </p:childTnLst>
                                </p:cTn>
                              </p:par>
                              <p:par>
                                <p:cTn id="123" presetID="2" presetClass="exit" presetSubtype="3" fill="hold" grpId="2" nodeType="withEffect">
                                  <p:stCondLst>
                                    <p:cond delay="0"/>
                                  </p:stCondLst>
                                  <p:childTnLst>
                                    <p:anim calcmode="lin" valueType="num">
                                      <p:cBhvr additive="base">
                                        <p:cTn id="124" dur="3000"/>
                                        <p:tgtEl>
                                          <p:spTgt spid="15"/>
                                        </p:tgtEl>
                                        <p:attrNameLst>
                                          <p:attrName>ppt_x</p:attrName>
                                        </p:attrNameLst>
                                      </p:cBhvr>
                                      <p:tavLst>
                                        <p:tav tm="0">
                                          <p:val>
                                            <p:strVal val="ppt_x"/>
                                          </p:val>
                                        </p:tav>
                                        <p:tav tm="100000">
                                          <p:val>
                                            <p:strVal val="1+ppt_w/2"/>
                                          </p:val>
                                        </p:tav>
                                      </p:tavLst>
                                    </p:anim>
                                    <p:anim calcmode="lin" valueType="num">
                                      <p:cBhvr additive="base">
                                        <p:cTn id="125" dur="3000"/>
                                        <p:tgtEl>
                                          <p:spTgt spid="15"/>
                                        </p:tgtEl>
                                        <p:attrNameLst>
                                          <p:attrName>ppt_y</p:attrName>
                                        </p:attrNameLst>
                                      </p:cBhvr>
                                      <p:tavLst>
                                        <p:tav tm="0">
                                          <p:val>
                                            <p:strVal val="ppt_y"/>
                                          </p:val>
                                        </p:tav>
                                        <p:tav tm="100000">
                                          <p:val>
                                            <p:strVal val="0-ppt_h/2"/>
                                          </p:val>
                                        </p:tav>
                                      </p:tavLst>
                                    </p:anim>
                                    <p:set>
                                      <p:cBhvr>
                                        <p:cTn id="126" dur="1" fill="hold">
                                          <p:stCondLst>
                                            <p:cond delay="2999"/>
                                          </p:stCondLst>
                                        </p:cTn>
                                        <p:tgtEl>
                                          <p:spTgt spid="15"/>
                                        </p:tgtEl>
                                        <p:attrNameLst>
                                          <p:attrName>style.visibility</p:attrName>
                                        </p:attrNameLst>
                                      </p:cBhvr>
                                      <p:to>
                                        <p:strVal val="hidden"/>
                                      </p:to>
                                    </p:set>
                                  </p:childTnLst>
                                </p:cTn>
                              </p:par>
                              <p:par>
                                <p:cTn id="127" presetID="17" presetClass="entr" presetSubtype="4" fill="hold" nodeType="withEffect">
                                  <p:stCondLst>
                                    <p:cond delay="0"/>
                                  </p:stCondLst>
                                  <p:childTnLst>
                                    <p:set>
                                      <p:cBhvr>
                                        <p:cTn id="128" dur="1" fill="hold">
                                          <p:stCondLst>
                                            <p:cond delay="0"/>
                                          </p:stCondLst>
                                        </p:cTn>
                                        <p:tgtEl>
                                          <p:spTgt spid="2"/>
                                        </p:tgtEl>
                                        <p:attrNameLst>
                                          <p:attrName>style.visibility</p:attrName>
                                        </p:attrNameLst>
                                      </p:cBhvr>
                                      <p:to>
                                        <p:strVal val="visible"/>
                                      </p:to>
                                    </p:set>
                                    <p:anim calcmode="lin" valueType="num">
                                      <p:cBhvr>
                                        <p:cTn id="129" dur="3000" fill="hold"/>
                                        <p:tgtEl>
                                          <p:spTgt spid="2"/>
                                        </p:tgtEl>
                                        <p:attrNameLst>
                                          <p:attrName>ppt_x</p:attrName>
                                        </p:attrNameLst>
                                      </p:cBhvr>
                                      <p:tavLst>
                                        <p:tav tm="0">
                                          <p:val>
                                            <p:strVal val="#ppt_x"/>
                                          </p:val>
                                        </p:tav>
                                        <p:tav tm="100000">
                                          <p:val>
                                            <p:strVal val="#ppt_x"/>
                                          </p:val>
                                        </p:tav>
                                      </p:tavLst>
                                    </p:anim>
                                    <p:anim calcmode="lin" valueType="num">
                                      <p:cBhvr>
                                        <p:cTn id="130" dur="3000" fill="hold"/>
                                        <p:tgtEl>
                                          <p:spTgt spid="2"/>
                                        </p:tgtEl>
                                        <p:attrNameLst>
                                          <p:attrName>ppt_y</p:attrName>
                                        </p:attrNameLst>
                                      </p:cBhvr>
                                      <p:tavLst>
                                        <p:tav tm="0">
                                          <p:val>
                                            <p:strVal val="#ppt_y+#ppt_h/2"/>
                                          </p:val>
                                        </p:tav>
                                        <p:tav tm="100000">
                                          <p:val>
                                            <p:strVal val="#ppt_y"/>
                                          </p:val>
                                        </p:tav>
                                      </p:tavLst>
                                    </p:anim>
                                    <p:anim calcmode="lin" valueType="num">
                                      <p:cBhvr>
                                        <p:cTn id="131" dur="3000" fill="hold"/>
                                        <p:tgtEl>
                                          <p:spTgt spid="2"/>
                                        </p:tgtEl>
                                        <p:attrNameLst>
                                          <p:attrName>ppt_w</p:attrName>
                                        </p:attrNameLst>
                                      </p:cBhvr>
                                      <p:tavLst>
                                        <p:tav tm="0">
                                          <p:val>
                                            <p:strVal val="#ppt_w"/>
                                          </p:val>
                                        </p:tav>
                                        <p:tav tm="100000">
                                          <p:val>
                                            <p:strVal val="#ppt_w"/>
                                          </p:val>
                                        </p:tav>
                                      </p:tavLst>
                                    </p:anim>
                                    <p:anim calcmode="lin" valueType="num">
                                      <p:cBhvr>
                                        <p:cTn id="132" dur="3000" fill="hold"/>
                                        <p:tgtEl>
                                          <p:spTgt spid="2"/>
                                        </p:tgtEl>
                                        <p:attrNameLst>
                                          <p:attrName>ppt_h</p:attrName>
                                        </p:attrNameLst>
                                      </p:cBhvr>
                                      <p:tavLst>
                                        <p:tav tm="0">
                                          <p:val>
                                            <p:fltVal val="0"/>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2"/>
                                        </p:tgtEl>
                                        <p:attrNameLst>
                                          <p:attrName>style.visibility</p:attrName>
                                        </p:attrNameLst>
                                      </p:cBhvr>
                                      <p:to>
                                        <p:strVal val="visible"/>
                                      </p:to>
                                    </p:set>
                                    <p:animEffect transition="in" filter="barn(outVertical)">
                                      <p:cBhvr>
                                        <p:cTn id="135" dur="3000"/>
                                        <p:tgtEl>
                                          <p:spTgt spid="2"/>
                                        </p:tgtEl>
                                      </p:cBhvr>
                                    </p:animEffect>
                                  </p:childTnLst>
                                </p:cTn>
                              </p:par>
                            </p:childTnLst>
                          </p:cTn>
                        </p:par>
                        <p:par>
                          <p:cTn id="136" fill="hold">
                            <p:stCondLst>
                              <p:cond delay="3000"/>
                            </p:stCondLst>
                            <p:childTnLst>
                              <p:par>
                                <p:cTn id="137" presetID="52" presetClass="entr" presetSubtype="0" fill="hold" nodeType="afterEffect">
                                  <p:stCondLst>
                                    <p:cond delay="0"/>
                                  </p:stCondLst>
                                  <p:childTnLst>
                                    <p:set>
                                      <p:cBhvr>
                                        <p:cTn id="138" dur="1" fill="hold">
                                          <p:stCondLst>
                                            <p:cond delay="0"/>
                                          </p:stCondLst>
                                        </p:cTn>
                                        <p:tgtEl>
                                          <p:spTgt spid="16"/>
                                        </p:tgtEl>
                                        <p:attrNameLst>
                                          <p:attrName>style.visibility</p:attrName>
                                        </p:attrNameLst>
                                      </p:cBhvr>
                                      <p:to>
                                        <p:strVal val="visible"/>
                                      </p:to>
                                    </p:set>
                                    <p:animScale>
                                      <p:cBhvr>
                                        <p:cTn id="139" dur="3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0" dur="3000" decel="50000" fill="hold">
                                          <p:stCondLst>
                                            <p:cond delay="0"/>
                                          </p:stCondLst>
                                        </p:cTn>
                                        <p:tgtEl>
                                          <p:spTgt spid="16"/>
                                        </p:tgtEl>
                                        <p:attrNameLst>
                                          <p:attrName>ppt_x</p:attrName>
                                          <p:attrName>ppt_y</p:attrName>
                                        </p:attrNameLst>
                                      </p:cBhvr>
                                    </p:animMotion>
                                    <p:animEffect transition="in" filter="fade">
                                      <p:cBhvr>
                                        <p:cTn id="141" dur="3000"/>
                                        <p:tgtEl>
                                          <p:spTgt spid="16"/>
                                        </p:tgtEl>
                                      </p:cBhvr>
                                    </p:animEffect>
                                  </p:childTnLst>
                                </p:cTn>
                              </p:par>
                            </p:childTnLst>
                          </p:cTn>
                        </p:par>
                        <p:par>
                          <p:cTn id="142" fill="hold">
                            <p:stCondLst>
                              <p:cond delay="6000"/>
                            </p:stCondLst>
                            <p:childTnLst>
                              <p:par>
                                <p:cTn id="143" presetID="52" presetClass="entr" presetSubtype="0" fill="hold" nodeType="afterEffect">
                                  <p:stCondLst>
                                    <p:cond delay="0"/>
                                  </p:stCondLst>
                                  <p:childTnLst>
                                    <p:set>
                                      <p:cBhvr>
                                        <p:cTn id="144" dur="1" fill="hold">
                                          <p:stCondLst>
                                            <p:cond delay="0"/>
                                          </p:stCondLst>
                                        </p:cTn>
                                        <p:tgtEl>
                                          <p:spTgt spid="17"/>
                                        </p:tgtEl>
                                        <p:attrNameLst>
                                          <p:attrName>style.visibility</p:attrName>
                                        </p:attrNameLst>
                                      </p:cBhvr>
                                      <p:to>
                                        <p:strVal val="visible"/>
                                      </p:to>
                                    </p:set>
                                    <p:animScale>
                                      <p:cBhvr>
                                        <p:cTn id="145" dur="3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6" dur="3000" decel="50000" fill="hold">
                                          <p:stCondLst>
                                            <p:cond delay="0"/>
                                          </p:stCondLst>
                                        </p:cTn>
                                        <p:tgtEl>
                                          <p:spTgt spid="17"/>
                                        </p:tgtEl>
                                        <p:attrNameLst>
                                          <p:attrName>ppt_x</p:attrName>
                                          <p:attrName>ppt_y</p:attrName>
                                        </p:attrNameLst>
                                      </p:cBhvr>
                                    </p:animMotion>
                                    <p:animEffect transition="in" filter="fade">
                                      <p:cBhvr>
                                        <p:cTn id="147" dur="3000"/>
                                        <p:tgtEl>
                                          <p:spTgt spid="17"/>
                                        </p:tgtEl>
                                      </p:cBhvr>
                                    </p:animEffect>
                                  </p:childTnLst>
                                </p:cTn>
                              </p:par>
                            </p:childTnLst>
                          </p:cTn>
                        </p:par>
                        <p:par>
                          <p:cTn id="148" fill="hold">
                            <p:stCondLst>
                              <p:cond delay="9000"/>
                            </p:stCondLst>
                            <p:childTnLst>
                              <p:par>
                                <p:cTn id="149" presetID="52" presetClass="entr" presetSubtype="0" fill="hold" nodeType="afterEffect">
                                  <p:stCondLst>
                                    <p:cond delay="0"/>
                                  </p:stCondLst>
                                  <p:childTnLst>
                                    <p:set>
                                      <p:cBhvr>
                                        <p:cTn id="150" dur="1" fill="hold">
                                          <p:stCondLst>
                                            <p:cond delay="0"/>
                                          </p:stCondLst>
                                        </p:cTn>
                                        <p:tgtEl>
                                          <p:spTgt spid="18"/>
                                        </p:tgtEl>
                                        <p:attrNameLst>
                                          <p:attrName>style.visibility</p:attrName>
                                        </p:attrNameLst>
                                      </p:cBhvr>
                                      <p:to>
                                        <p:strVal val="visible"/>
                                      </p:to>
                                    </p:set>
                                    <p:animScale>
                                      <p:cBhvr>
                                        <p:cTn id="151" dur="3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2" dur="3000" decel="50000" fill="hold">
                                          <p:stCondLst>
                                            <p:cond delay="0"/>
                                          </p:stCondLst>
                                        </p:cTn>
                                        <p:tgtEl>
                                          <p:spTgt spid="18"/>
                                        </p:tgtEl>
                                        <p:attrNameLst>
                                          <p:attrName>ppt_x</p:attrName>
                                          <p:attrName>ppt_y</p:attrName>
                                        </p:attrNameLst>
                                      </p:cBhvr>
                                    </p:animMotion>
                                    <p:animEffect transition="in" filter="fade">
                                      <p:cBhvr>
                                        <p:cTn id="153" dur="3000"/>
                                        <p:tgtEl>
                                          <p:spTgt spid="18"/>
                                        </p:tgtEl>
                                      </p:cBhvr>
                                    </p:animEffect>
                                  </p:childTnLst>
                                </p:cTn>
                              </p:par>
                            </p:childTnLst>
                          </p:cTn>
                        </p:par>
                        <p:par>
                          <p:cTn id="154" fill="hold">
                            <p:stCondLst>
                              <p:cond delay="12000"/>
                            </p:stCondLst>
                            <p:childTnLst>
                              <p:par>
                                <p:cTn id="155" presetID="52" presetClass="entr" presetSubtype="0" fill="hold" nodeType="afterEffect">
                                  <p:stCondLst>
                                    <p:cond delay="0"/>
                                  </p:stCondLst>
                                  <p:childTnLst>
                                    <p:set>
                                      <p:cBhvr>
                                        <p:cTn id="156" dur="1" fill="hold">
                                          <p:stCondLst>
                                            <p:cond delay="0"/>
                                          </p:stCondLst>
                                        </p:cTn>
                                        <p:tgtEl>
                                          <p:spTgt spid="19"/>
                                        </p:tgtEl>
                                        <p:attrNameLst>
                                          <p:attrName>style.visibility</p:attrName>
                                        </p:attrNameLst>
                                      </p:cBhvr>
                                      <p:to>
                                        <p:strVal val="visible"/>
                                      </p:to>
                                    </p:set>
                                    <p:animScale>
                                      <p:cBhvr>
                                        <p:cTn id="157" dur="3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8" dur="3000" decel="50000" fill="hold">
                                          <p:stCondLst>
                                            <p:cond delay="0"/>
                                          </p:stCondLst>
                                        </p:cTn>
                                        <p:tgtEl>
                                          <p:spTgt spid="19"/>
                                        </p:tgtEl>
                                        <p:attrNameLst>
                                          <p:attrName>ppt_x</p:attrName>
                                          <p:attrName>ppt_y</p:attrName>
                                        </p:attrNameLst>
                                      </p:cBhvr>
                                    </p:animMotion>
                                    <p:animEffect transition="in" filter="fade">
                                      <p:cBhvr>
                                        <p:cTn id="159" dur="3000"/>
                                        <p:tgtEl>
                                          <p:spTgt spid="19"/>
                                        </p:tgtEl>
                                      </p:cBhvr>
                                    </p:animEffect>
                                  </p:childTnLst>
                                </p:cTn>
                              </p:par>
                            </p:childTnLst>
                          </p:cTn>
                        </p:par>
                        <p:par>
                          <p:cTn id="160" fill="hold">
                            <p:stCondLst>
                              <p:cond delay="15000"/>
                            </p:stCondLst>
                            <p:childTnLst>
                              <p:par>
                                <p:cTn id="161" presetID="29" presetClass="entr" presetSubtype="0" fill="hold" nodeType="afterEffect">
                                  <p:stCondLst>
                                    <p:cond delay="0"/>
                                  </p:stCondLst>
                                  <p:childTnLst>
                                    <p:set>
                                      <p:cBhvr>
                                        <p:cTn id="162" dur="1" fill="hold">
                                          <p:stCondLst>
                                            <p:cond delay="0"/>
                                          </p:stCondLst>
                                        </p:cTn>
                                        <p:tgtEl>
                                          <p:spTgt spid="61442"/>
                                        </p:tgtEl>
                                        <p:attrNameLst>
                                          <p:attrName>style.visibility</p:attrName>
                                        </p:attrNameLst>
                                      </p:cBhvr>
                                      <p:to>
                                        <p:strVal val="visible"/>
                                      </p:to>
                                    </p:set>
                                    <p:anim calcmode="lin" valueType="num">
                                      <p:cBhvr>
                                        <p:cTn id="163" dur="2000" fill="hold"/>
                                        <p:tgtEl>
                                          <p:spTgt spid="61442"/>
                                        </p:tgtEl>
                                        <p:attrNameLst>
                                          <p:attrName>ppt_x</p:attrName>
                                        </p:attrNameLst>
                                      </p:cBhvr>
                                      <p:tavLst>
                                        <p:tav tm="0">
                                          <p:val>
                                            <p:strVal val="#ppt_x-.2"/>
                                          </p:val>
                                        </p:tav>
                                        <p:tav tm="100000">
                                          <p:val>
                                            <p:strVal val="#ppt_x"/>
                                          </p:val>
                                        </p:tav>
                                      </p:tavLst>
                                    </p:anim>
                                    <p:anim calcmode="lin" valueType="num">
                                      <p:cBhvr>
                                        <p:cTn id="164" dur="2000" fill="hold"/>
                                        <p:tgtEl>
                                          <p:spTgt spid="61442"/>
                                        </p:tgtEl>
                                        <p:attrNameLst>
                                          <p:attrName>ppt_y</p:attrName>
                                        </p:attrNameLst>
                                      </p:cBhvr>
                                      <p:tavLst>
                                        <p:tav tm="0">
                                          <p:val>
                                            <p:strVal val="#ppt_y"/>
                                          </p:val>
                                        </p:tav>
                                        <p:tav tm="100000">
                                          <p:val>
                                            <p:strVal val="#ppt_y"/>
                                          </p:val>
                                        </p:tav>
                                      </p:tavLst>
                                    </p:anim>
                                    <p:animEffect transition="in" filter="wipe(right)" prLst="gradientSize: 0.1">
                                      <p:cBhvr>
                                        <p:cTn id="165" dur="2000"/>
                                        <p:tgtEl>
                                          <p:spTgt spid="614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16000">
              <a:srgbClr val="002060"/>
            </a:gs>
            <a:gs pos="50000">
              <a:schemeClr val="tx2">
                <a:lumMod val="60000"/>
                <a:lumOff val="40000"/>
                <a:shade val="67500"/>
                <a:satMod val="115000"/>
              </a:schemeClr>
            </a:gs>
            <a:gs pos="100000">
              <a:schemeClr val="tx2">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111235_delfiny-base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3307308">
            <a:off x="4535565" y="-200665"/>
            <a:ext cx="1428750" cy="1005193"/>
          </a:xfrm>
          <a:prstGeom prst="rect">
            <a:avLst/>
          </a:prstGeom>
          <a:effectLst>
            <a:reflection blurRad="6350" stA="50000" endA="300" endPos="90000" dir="5400000" sy="-100000" algn="bl" rotWithShape="0"/>
          </a:effectLst>
        </p:spPr>
      </p:pic>
      <p:pic>
        <p:nvPicPr>
          <p:cNvPr id="5" name="4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7320248" flipV="1">
            <a:off x="3107947" y="-224464"/>
            <a:ext cx="1384475" cy="1021097"/>
          </a:xfrm>
          <a:prstGeom prst="rect">
            <a:avLst/>
          </a:prstGeom>
          <a:effectLst>
            <a:reflection blurRad="6350" stA="50000" endA="300" endPos="90000" dir="5400000" sy="-100000" algn="bl" rotWithShape="0"/>
          </a:effectLst>
        </p:spPr>
      </p:pic>
      <p:pic>
        <p:nvPicPr>
          <p:cNvPr id="6" name="5 Imagen" descr="9v8r9-logo_arc_en_ciel.png"/>
          <p:cNvPicPr>
            <a:picLocks noChangeAspect="1"/>
          </p:cNvPicPr>
          <p:nvPr/>
        </p:nvPicPr>
        <p:blipFill>
          <a:blip r:embed="rId3">
            <a:duotone>
              <a:schemeClr val="accent5">
                <a:shade val="45000"/>
                <a:satMod val="135000"/>
              </a:schemeClr>
              <a:prstClr val="white"/>
            </a:duotone>
            <a:lum contrast="40000"/>
          </a:blip>
          <a:stretch>
            <a:fillRect/>
          </a:stretch>
        </p:blipFill>
        <p:spPr>
          <a:xfrm rot="3307308">
            <a:off x="4487488" y="215795"/>
            <a:ext cx="1428750" cy="1062141"/>
          </a:xfrm>
          <a:prstGeom prst="rect">
            <a:avLst/>
          </a:prstGeom>
          <a:effectLst>
            <a:reflection blurRad="6350" stA="50000" endA="300" endPos="90000" dir="5400000" sy="-100000" algn="bl" rotWithShape="0"/>
          </a:effectLst>
        </p:spPr>
      </p:pic>
      <p:pic>
        <p:nvPicPr>
          <p:cNvPr id="7" name="6 Imagen" descr="9v8r9-logo_arc_en_ciel.png"/>
          <p:cNvPicPr>
            <a:picLocks noChangeAspect="1"/>
          </p:cNvPicPr>
          <p:nvPr/>
        </p:nvPicPr>
        <p:blipFill>
          <a:blip r:embed="rId3">
            <a:duotone>
              <a:schemeClr val="accent5">
                <a:shade val="45000"/>
                <a:satMod val="135000"/>
              </a:schemeClr>
              <a:prstClr val="white"/>
            </a:duotone>
            <a:lum contrast="40000"/>
          </a:blip>
          <a:stretch>
            <a:fillRect/>
          </a:stretch>
        </p:blipFill>
        <p:spPr>
          <a:xfrm rot="7320248" flipV="1">
            <a:off x="3107948" y="275625"/>
            <a:ext cx="1384475" cy="1021097"/>
          </a:xfrm>
          <a:prstGeom prst="rect">
            <a:avLst/>
          </a:prstGeom>
          <a:effectLst>
            <a:reflection blurRad="6350" stA="50000" endA="300" endPos="90000" dir="5400000" sy="-100000" algn="bl" rotWithShape="0"/>
          </a:effectLst>
        </p:spPr>
      </p:pic>
      <p:pic>
        <p:nvPicPr>
          <p:cNvPr id="8" name="7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3307308">
            <a:off x="4464128" y="870907"/>
            <a:ext cx="1428750" cy="1005193"/>
          </a:xfrm>
          <a:prstGeom prst="rect">
            <a:avLst/>
          </a:prstGeom>
          <a:effectLst>
            <a:reflection blurRad="6350" stA="50000" endA="300" endPos="90000" dir="5400000" sy="-100000" algn="bl" rotWithShape="0"/>
          </a:effectLst>
        </p:spPr>
      </p:pic>
      <p:pic>
        <p:nvPicPr>
          <p:cNvPr id="9" name="8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7320248" flipV="1">
            <a:off x="3107948" y="918544"/>
            <a:ext cx="1384475" cy="1021097"/>
          </a:xfrm>
          <a:prstGeom prst="rect">
            <a:avLst/>
          </a:prstGeom>
          <a:effectLst>
            <a:reflection blurRad="6350" stA="50000" endA="300" endPos="90000" dir="5400000" sy="-100000" algn="bl" rotWithShape="0"/>
          </a:effectLst>
        </p:spPr>
      </p:pic>
      <p:pic>
        <p:nvPicPr>
          <p:cNvPr id="10" name="9 Imagen" descr="9v8r9-logo_arc_en_ciel.png"/>
          <p:cNvPicPr>
            <a:picLocks noChangeAspect="1"/>
          </p:cNvPicPr>
          <p:nvPr/>
        </p:nvPicPr>
        <p:blipFill>
          <a:blip r:embed="rId3">
            <a:duotone>
              <a:schemeClr val="accent5">
                <a:shade val="45000"/>
                <a:satMod val="135000"/>
              </a:schemeClr>
              <a:prstClr val="white"/>
            </a:duotone>
            <a:lum contrast="40000"/>
          </a:blip>
          <a:stretch>
            <a:fillRect/>
          </a:stretch>
        </p:blipFill>
        <p:spPr>
          <a:xfrm rot="3307308">
            <a:off x="4464128" y="1442410"/>
            <a:ext cx="1428750" cy="1005193"/>
          </a:xfrm>
          <a:prstGeom prst="rect">
            <a:avLst/>
          </a:prstGeom>
          <a:effectLst>
            <a:reflection blurRad="6350" stA="50000" endA="300" endPos="90000" dir="5400000" sy="-100000" algn="bl" rotWithShape="0"/>
          </a:effectLst>
        </p:spPr>
      </p:pic>
      <p:pic>
        <p:nvPicPr>
          <p:cNvPr id="11" name="10 Imagen" descr="9v8r9-logo_arc_en_ciel.png"/>
          <p:cNvPicPr>
            <a:picLocks noChangeAspect="1"/>
          </p:cNvPicPr>
          <p:nvPr/>
        </p:nvPicPr>
        <p:blipFill>
          <a:blip r:embed="rId3">
            <a:duotone>
              <a:schemeClr val="accent5">
                <a:shade val="45000"/>
                <a:satMod val="135000"/>
              </a:schemeClr>
              <a:prstClr val="white"/>
            </a:duotone>
            <a:lum contrast="40000"/>
          </a:blip>
          <a:stretch>
            <a:fillRect/>
          </a:stretch>
        </p:blipFill>
        <p:spPr>
          <a:xfrm rot="7320248" flipV="1">
            <a:off x="3107948" y="1490047"/>
            <a:ext cx="1384475" cy="1021097"/>
          </a:xfrm>
          <a:prstGeom prst="rect">
            <a:avLst/>
          </a:prstGeom>
          <a:effectLst>
            <a:reflection blurRad="6350" stA="50000" endA="300" endPos="90000" dir="5400000" sy="-100000" algn="bl" rotWithShape="0"/>
          </a:effectLst>
        </p:spPr>
      </p:pic>
      <p:pic>
        <p:nvPicPr>
          <p:cNvPr id="12" name="11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3307308">
            <a:off x="4464127" y="2013914"/>
            <a:ext cx="1428750" cy="1005193"/>
          </a:xfrm>
          <a:prstGeom prst="rect">
            <a:avLst/>
          </a:prstGeom>
          <a:effectLst>
            <a:reflection blurRad="6350" stA="50000" endA="300" endPos="90000" dir="5400000" sy="-100000" algn="bl" rotWithShape="0"/>
          </a:effectLst>
        </p:spPr>
      </p:pic>
      <p:pic>
        <p:nvPicPr>
          <p:cNvPr id="13" name="12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7320248" flipV="1">
            <a:off x="3107947" y="2061551"/>
            <a:ext cx="1384475" cy="1021097"/>
          </a:xfrm>
          <a:prstGeom prst="rect">
            <a:avLst/>
          </a:prstGeom>
          <a:effectLst>
            <a:reflection blurRad="6350" stA="50000" endA="300" endPos="90000" dir="5400000" sy="-100000" algn="bl" rotWithShape="0"/>
          </a:effectLst>
        </p:spPr>
      </p:pic>
      <p:pic>
        <p:nvPicPr>
          <p:cNvPr id="14" name="13 Imagen" descr="9v8r9-logo_arc_en_ciel.png"/>
          <p:cNvPicPr>
            <a:picLocks noChangeAspect="1"/>
          </p:cNvPicPr>
          <p:nvPr/>
        </p:nvPicPr>
        <p:blipFill>
          <a:blip r:embed="rId3">
            <a:duotone>
              <a:schemeClr val="accent5">
                <a:shade val="45000"/>
                <a:satMod val="135000"/>
              </a:schemeClr>
              <a:prstClr val="white"/>
            </a:duotone>
            <a:lum contrast="40000"/>
          </a:blip>
          <a:stretch>
            <a:fillRect/>
          </a:stretch>
        </p:blipFill>
        <p:spPr>
          <a:xfrm rot="3307308">
            <a:off x="4464128" y="2585418"/>
            <a:ext cx="1428750" cy="1005193"/>
          </a:xfrm>
          <a:prstGeom prst="rect">
            <a:avLst/>
          </a:prstGeom>
          <a:effectLst>
            <a:reflection blurRad="6350" stA="50000" endA="300" endPos="90000" dir="5400000" sy="-100000" algn="bl" rotWithShape="0"/>
          </a:effectLst>
        </p:spPr>
      </p:pic>
      <p:pic>
        <p:nvPicPr>
          <p:cNvPr id="15" name="14 Imagen" descr="9v8r9-logo_arc_en_ciel.png"/>
          <p:cNvPicPr>
            <a:picLocks noChangeAspect="1"/>
          </p:cNvPicPr>
          <p:nvPr/>
        </p:nvPicPr>
        <p:blipFill>
          <a:blip r:embed="rId3">
            <a:duotone>
              <a:schemeClr val="accent5">
                <a:shade val="45000"/>
                <a:satMod val="135000"/>
              </a:schemeClr>
              <a:prstClr val="white"/>
            </a:duotone>
            <a:lum contrast="40000"/>
          </a:blip>
          <a:stretch>
            <a:fillRect/>
          </a:stretch>
        </p:blipFill>
        <p:spPr>
          <a:xfrm rot="7320248" flipV="1">
            <a:off x="3107948" y="2633055"/>
            <a:ext cx="1384475" cy="1021097"/>
          </a:xfrm>
          <a:prstGeom prst="rect">
            <a:avLst/>
          </a:prstGeom>
          <a:effectLst>
            <a:reflection blurRad="6350" stA="50000" endA="300" endPos="90000" dir="5400000" sy="-100000" algn="bl" rotWithShape="0"/>
          </a:effectLst>
        </p:spPr>
      </p:pic>
      <p:pic>
        <p:nvPicPr>
          <p:cNvPr id="16" name="15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3307308">
            <a:off x="4464129" y="3085507"/>
            <a:ext cx="1428750" cy="1005193"/>
          </a:xfrm>
          <a:prstGeom prst="rect">
            <a:avLst/>
          </a:prstGeom>
          <a:effectLst>
            <a:reflection blurRad="6350" stA="50000" endA="300" endPos="90000" dir="5400000" sy="-100000" algn="bl" rotWithShape="0"/>
          </a:effectLst>
        </p:spPr>
      </p:pic>
      <p:pic>
        <p:nvPicPr>
          <p:cNvPr id="17" name="16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7320248" flipV="1">
            <a:off x="3107949" y="3133144"/>
            <a:ext cx="1384475" cy="1021097"/>
          </a:xfrm>
          <a:prstGeom prst="rect">
            <a:avLst/>
          </a:prstGeom>
          <a:effectLst>
            <a:reflection blurRad="6350" stA="50000" endA="300" endPos="90000" dir="5400000" sy="-100000" algn="bl" rotWithShape="0"/>
          </a:effectLst>
        </p:spPr>
      </p:pic>
      <p:pic>
        <p:nvPicPr>
          <p:cNvPr id="18" name="17 Imagen" descr="9v8r9-logo_arc_en_ciel.png"/>
          <p:cNvPicPr>
            <a:picLocks noChangeAspect="1"/>
          </p:cNvPicPr>
          <p:nvPr/>
        </p:nvPicPr>
        <p:blipFill>
          <a:blip r:embed="rId3">
            <a:duotone>
              <a:schemeClr val="accent5">
                <a:shade val="45000"/>
                <a:satMod val="135000"/>
              </a:schemeClr>
              <a:prstClr val="white"/>
            </a:duotone>
            <a:lum contrast="40000"/>
          </a:blip>
          <a:stretch>
            <a:fillRect/>
          </a:stretch>
        </p:blipFill>
        <p:spPr>
          <a:xfrm rot="3307308">
            <a:off x="4464129" y="3728426"/>
            <a:ext cx="1428750" cy="1005193"/>
          </a:xfrm>
          <a:prstGeom prst="rect">
            <a:avLst/>
          </a:prstGeom>
          <a:effectLst>
            <a:reflection blurRad="6350" stA="50000" endA="300" endPos="90000" dir="5400000" sy="-100000" algn="bl" rotWithShape="0"/>
          </a:effectLst>
        </p:spPr>
      </p:pic>
      <p:pic>
        <p:nvPicPr>
          <p:cNvPr id="19" name="18 Imagen" descr="9v8r9-logo_arc_en_ciel.png"/>
          <p:cNvPicPr>
            <a:picLocks noChangeAspect="1"/>
          </p:cNvPicPr>
          <p:nvPr/>
        </p:nvPicPr>
        <p:blipFill>
          <a:blip r:embed="rId3">
            <a:duotone>
              <a:schemeClr val="accent5">
                <a:shade val="45000"/>
                <a:satMod val="135000"/>
              </a:schemeClr>
              <a:prstClr val="white"/>
            </a:duotone>
            <a:lum contrast="40000"/>
          </a:blip>
          <a:stretch>
            <a:fillRect/>
          </a:stretch>
        </p:blipFill>
        <p:spPr>
          <a:xfrm rot="7320248" flipV="1">
            <a:off x="3107949" y="3776063"/>
            <a:ext cx="1384475" cy="1021097"/>
          </a:xfrm>
          <a:prstGeom prst="rect">
            <a:avLst/>
          </a:prstGeom>
          <a:effectLst>
            <a:reflection blurRad="6350" stA="50000" endA="300" endPos="90000" dir="5400000" sy="-100000" algn="bl" rotWithShape="0"/>
          </a:effectLst>
        </p:spPr>
      </p:pic>
      <p:pic>
        <p:nvPicPr>
          <p:cNvPr id="20" name="19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3307308">
            <a:off x="4464129" y="4299929"/>
            <a:ext cx="1428750" cy="1005193"/>
          </a:xfrm>
          <a:prstGeom prst="rect">
            <a:avLst/>
          </a:prstGeom>
          <a:effectLst>
            <a:reflection blurRad="6350" stA="50000" endA="300" endPos="90000" dir="5400000" sy="-100000" algn="bl" rotWithShape="0"/>
          </a:effectLst>
        </p:spPr>
      </p:pic>
      <p:pic>
        <p:nvPicPr>
          <p:cNvPr id="21" name="20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7320248" flipV="1">
            <a:off x="3107949" y="4347566"/>
            <a:ext cx="1384475" cy="1021097"/>
          </a:xfrm>
          <a:prstGeom prst="rect">
            <a:avLst/>
          </a:prstGeom>
          <a:effectLst>
            <a:reflection blurRad="6350" stA="50000" endA="300" endPos="90000" dir="5400000" sy="-100000" algn="bl" rotWithShape="0"/>
          </a:effectLst>
        </p:spPr>
      </p:pic>
      <p:sp>
        <p:nvSpPr>
          <p:cNvPr id="22" name="21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0-#ppt_w/2"/>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0-#ppt_w/2"/>
                                          </p:val>
                                        </p:tav>
                                        <p:tav tm="100000">
                                          <p:val>
                                            <p:strVal val="#ppt_x"/>
                                          </p:val>
                                        </p:tav>
                                      </p:tavLst>
                                    </p:anim>
                                    <p:anim calcmode="lin" valueType="num">
                                      <p:cBhvr additive="base">
                                        <p:cTn id="38" dur="2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0-#ppt_w/2"/>
                                          </p:val>
                                        </p:tav>
                                        <p:tav tm="100000">
                                          <p:val>
                                            <p:strVal val="#ppt_x"/>
                                          </p:val>
                                        </p:tav>
                                      </p:tavLst>
                                    </p:anim>
                                    <p:anim calcmode="lin" valueType="num">
                                      <p:cBhvr additive="base">
                                        <p:cTn id="42" dur="2000" fill="hold"/>
                                        <p:tgtEl>
                                          <p:spTgt spid="21"/>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1+#ppt_w/2"/>
                                          </p:val>
                                        </p:tav>
                                        <p:tav tm="100000">
                                          <p:val>
                                            <p:strVal val="#ppt_x"/>
                                          </p:val>
                                        </p:tav>
                                      </p:tavLst>
                                    </p:anim>
                                    <p:anim calcmode="lin" valueType="num">
                                      <p:cBhvr additive="base">
                                        <p:cTn id="46" dur="2000" fill="hold"/>
                                        <p:tgtEl>
                                          <p:spTgt spid="4"/>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1+#ppt_w/2"/>
                                          </p:val>
                                        </p:tav>
                                        <p:tav tm="100000">
                                          <p:val>
                                            <p:strVal val="#ppt_x"/>
                                          </p:val>
                                        </p:tav>
                                      </p:tavLst>
                                    </p:anim>
                                    <p:anim calcmode="lin" valueType="num">
                                      <p:cBhvr additive="base">
                                        <p:cTn id="50" dur="2000" fill="hold"/>
                                        <p:tgtEl>
                                          <p:spTgt spid="6"/>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1+#ppt_w/2"/>
                                          </p:val>
                                        </p:tav>
                                        <p:tav tm="100000">
                                          <p:val>
                                            <p:strVal val="#ppt_x"/>
                                          </p:val>
                                        </p:tav>
                                      </p:tavLst>
                                    </p:anim>
                                    <p:anim calcmode="lin" valueType="num">
                                      <p:cBhvr additive="base">
                                        <p:cTn id="54" dur="2000" fill="hold"/>
                                        <p:tgtEl>
                                          <p:spTgt spid="8"/>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1+#ppt_w/2"/>
                                          </p:val>
                                        </p:tav>
                                        <p:tav tm="100000">
                                          <p:val>
                                            <p:strVal val="#ppt_x"/>
                                          </p:val>
                                        </p:tav>
                                      </p:tavLst>
                                    </p:anim>
                                    <p:anim calcmode="lin" valueType="num">
                                      <p:cBhvr additive="base">
                                        <p:cTn id="58" dur="2000" fill="hold"/>
                                        <p:tgtEl>
                                          <p:spTgt spid="10"/>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1+#ppt_w/2"/>
                                          </p:val>
                                        </p:tav>
                                        <p:tav tm="100000">
                                          <p:val>
                                            <p:strVal val="#ppt_x"/>
                                          </p:val>
                                        </p:tav>
                                      </p:tavLst>
                                    </p:anim>
                                    <p:anim calcmode="lin" valueType="num">
                                      <p:cBhvr additive="base">
                                        <p:cTn id="62" dur="2000" fill="hold"/>
                                        <p:tgtEl>
                                          <p:spTgt spid="12"/>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1+#ppt_w/2"/>
                                          </p:val>
                                        </p:tav>
                                        <p:tav tm="100000">
                                          <p:val>
                                            <p:strVal val="#ppt_x"/>
                                          </p:val>
                                        </p:tav>
                                      </p:tavLst>
                                    </p:anim>
                                    <p:anim calcmode="lin" valueType="num">
                                      <p:cBhvr additive="base">
                                        <p:cTn id="66" dur="2000" fill="hold"/>
                                        <p:tgtEl>
                                          <p:spTgt spid="14"/>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1+#ppt_w/2"/>
                                          </p:val>
                                        </p:tav>
                                        <p:tav tm="100000">
                                          <p:val>
                                            <p:strVal val="#ppt_x"/>
                                          </p:val>
                                        </p:tav>
                                      </p:tavLst>
                                    </p:anim>
                                    <p:anim calcmode="lin" valueType="num">
                                      <p:cBhvr additive="base">
                                        <p:cTn id="70" dur="2000" fill="hold"/>
                                        <p:tgtEl>
                                          <p:spTgt spid="16"/>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1+#ppt_w/2"/>
                                          </p:val>
                                        </p:tav>
                                        <p:tav tm="100000">
                                          <p:val>
                                            <p:strVal val="#ppt_x"/>
                                          </p:val>
                                        </p:tav>
                                      </p:tavLst>
                                    </p:anim>
                                    <p:anim calcmode="lin" valueType="num">
                                      <p:cBhvr additive="base">
                                        <p:cTn id="74" dur="2000" fill="hold"/>
                                        <p:tgtEl>
                                          <p:spTgt spid="18"/>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8" presetClass="emph" presetSubtype="0" fill="hold"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6"/>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4"/>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8"/>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20"/>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1"/>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15"/>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17"/>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19"/>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21"/>
                                        </p:tgtEl>
                                        <p:attrNameLst>
                                          <p:attrName>r</p:attrName>
                                        </p:attrNameLst>
                                      </p:cBhvr>
                                    </p:animRot>
                                  </p:childTnLst>
                                </p:cTn>
                              </p:par>
                            </p:childTnLst>
                          </p:cTn>
                        </p:par>
                        <p:par>
                          <p:cTn id="115" fill="hold">
                            <p:stCondLst>
                              <p:cond delay="2000"/>
                            </p:stCondLst>
                            <p:childTnLst>
                              <p:par>
                                <p:cTn id="116" presetID="2" presetClass="exit" presetSubtype="2" fill="hold" nodeType="afterEffect">
                                  <p:stCondLst>
                                    <p:cond delay="0"/>
                                  </p:stCondLst>
                                  <p:childTnLst>
                                    <p:anim calcmode="lin" valueType="num">
                                      <p:cBhvr additive="base">
                                        <p:cTn id="117" dur="2000"/>
                                        <p:tgtEl>
                                          <p:spTgt spid="5"/>
                                        </p:tgtEl>
                                        <p:attrNameLst>
                                          <p:attrName>ppt_x</p:attrName>
                                        </p:attrNameLst>
                                      </p:cBhvr>
                                      <p:tavLst>
                                        <p:tav tm="0">
                                          <p:val>
                                            <p:strVal val="ppt_x"/>
                                          </p:val>
                                        </p:tav>
                                        <p:tav tm="100000">
                                          <p:val>
                                            <p:strVal val="1+ppt_w/2"/>
                                          </p:val>
                                        </p:tav>
                                      </p:tavLst>
                                    </p:anim>
                                    <p:anim calcmode="lin" valueType="num">
                                      <p:cBhvr additive="base">
                                        <p:cTn id="118" dur="2000"/>
                                        <p:tgtEl>
                                          <p:spTgt spid="5"/>
                                        </p:tgtEl>
                                        <p:attrNameLst>
                                          <p:attrName>ppt_y</p:attrName>
                                        </p:attrNameLst>
                                      </p:cBhvr>
                                      <p:tavLst>
                                        <p:tav tm="0">
                                          <p:val>
                                            <p:strVal val="ppt_y"/>
                                          </p:val>
                                        </p:tav>
                                        <p:tav tm="100000">
                                          <p:val>
                                            <p:strVal val="ppt_y"/>
                                          </p:val>
                                        </p:tav>
                                      </p:tavLst>
                                    </p:anim>
                                    <p:set>
                                      <p:cBhvr>
                                        <p:cTn id="119" dur="1" fill="hold">
                                          <p:stCondLst>
                                            <p:cond delay="1999"/>
                                          </p:stCondLst>
                                        </p:cTn>
                                        <p:tgtEl>
                                          <p:spTgt spid="5"/>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1+ppt_w/2"/>
                                          </p:val>
                                        </p:tav>
                                      </p:tavLst>
                                    </p:anim>
                                    <p:anim calcmode="lin" valueType="num">
                                      <p:cBhvr additive="base">
                                        <p:cTn id="122" dur="2000"/>
                                        <p:tgtEl>
                                          <p:spTgt spid="7"/>
                                        </p:tgtEl>
                                        <p:attrNameLst>
                                          <p:attrName>ppt_y</p:attrName>
                                        </p:attrNameLst>
                                      </p:cBhvr>
                                      <p:tavLst>
                                        <p:tav tm="0">
                                          <p:val>
                                            <p:strVal val="ppt_y"/>
                                          </p:val>
                                        </p:tav>
                                        <p:tav tm="100000">
                                          <p:val>
                                            <p:strVal val="ppt_y"/>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ppt_y"/>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1+ppt_w/2"/>
                                          </p:val>
                                        </p:tav>
                                      </p:tavLst>
                                    </p:anim>
                                    <p:anim calcmode="lin" valueType="num">
                                      <p:cBhvr additive="base">
                                        <p:cTn id="130" dur="2000"/>
                                        <p:tgtEl>
                                          <p:spTgt spid="11"/>
                                        </p:tgtEl>
                                        <p:attrNameLst>
                                          <p:attrName>ppt_y</p:attrName>
                                        </p:attrNameLst>
                                      </p:cBhvr>
                                      <p:tavLst>
                                        <p:tav tm="0">
                                          <p:val>
                                            <p:strVal val="ppt_y"/>
                                          </p:val>
                                        </p:tav>
                                        <p:tav tm="100000">
                                          <p:val>
                                            <p:strVal val="ppt_y"/>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1+ppt_w/2"/>
                                          </p:val>
                                        </p:tav>
                                      </p:tavLst>
                                    </p:anim>
                                    <p:anim calcmode="lin" valueType="num">
                                      <p:cBhvr additive="base">
                                        <p:cTn id="134" dur="2000"/>
                                        <p:tgtEl>
                                          <p:spTgt spid="13"/>
                                        </p:tgtEl>
                                        <p:attrNameLst>
                                          <p:attrName>ppt_y</p:attrName>
                                        </p:attrNameLst>
                                      </p:cBhvr>
                                      <p:tavLst>
                                        <p:tav tm="0">
                                          <p:val>
                                            <p:strVal val="ppt_y"/>
                                          </p:val>
                                        </p:tav>
                                        <p:tav tm="100000">
                                          <p:val>
                                            <p:strVal val="ppt_y"/>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1+ppt_w/2"/>
                                          </p:val>
                                        </p:tav>
                                      </p:tavLst>
                                    </p:anim>
                                    <p:anim calcmode="lin" valueType="num">
                                      <p:cBhvr additive="base">
                                        <p:cTn id="138" dur="2000"/>
                                        <p:tgtEl>
                                          <p:spTgt spid="15"/>
                                        </p:tgtEl>
                                        <p:attrNameLst>
                                          <p:attrName>ppt_y</p:attrName>
                                        </p:attrNameLst>
                                      </p:cBhvr>
                                      <p:tavLst>
                                        <p:tav tm="0">
                                          <p:val>
                                            <p:strVal val="ppt_y"/>
                                          </p:val>
                                        </p:tav>
                                        <p:tav tm="100000">
                                          <p:val>
                                            <p:strVal val="ppt_y"/>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17"/>
                                        </p:tgtEl>
                                        <p:attrNameLst>
                                          <p:attrName>ppt_x</p:attrName>
                                        </p:attrNameLst>
                                      </p:cBhvr>
                                      <p:tavLst>
                                        <p:tav tm="0">
                                          <p:val>
                                            <p:strVal val="ppt_x"/>
                                          </p:val>
                                        </p:tav>
                                        <p:tav tm="100000">
                                          <p:val>
                                            <p:strVal val="1+ppt_w/2"/>
                                          </p:val>
                                        </p:tav>
                                      </p:tavLst>
                                    </p:anim>
                                    <p:anim calcmode="lin" valueType="num">
                                      <p:cBhvr additive="base">
                                        <p:cTn id="142" dur="2000"/>
                                        <p:tgtEl>
                                          <p:spTgt spid="17"/>
                                        </p:tgtEl>
                                        <p:attrNameLst>
                                          <p:attrName>ppt_y</p:attrName>
                                        </p:attrNameLst>
                                      </p:cBhvr>
                                      <p:tavLst>
                                        <p:tav tm="0">
                                          <p:val>
                                            <p:strVal val="ppt_y"/>
                                          </p:val>
                                        </p:tav>
                                        <p:tav tm="100000">
                                          <p:val>
                                            <p:strVal val="ppt_y"/>
                                          </p:val>
                                        </p:tav>
                                      </p:tavLst>
                                    </p:anim>
                                    <p:set>
                                      <p:cBhvr>
                                        <p:cTn id="143" dur="1" fill="hold">
                                          <p:stCondLst>
                                            <p:cond delay="1999"/>
                                          </p:stCondLst>
                                        </p:cTn>
                                        <p:tgtEl>
                                          <p:spTgt spid="17"/>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19"/>
                                        </p:tgtEl>
                                        <p:attrNameLst>
                                          <p:attrName>ppt_x</p:attrName>
                                        </p:attrNameLst>
                                      </p:cBhvr>
                                      <p:tavLst>
                                        <p:tav tm="0">
                                          <p:val>
                                            <p:strVal val="ppt_x"/>
                                          </p:val>
                                        </p:tav>
                                        <p:tav tm="100000">
                                          <p:val>
                                            <p:strVal val="1+ppt_w/2"/>
                                          </p:val>
                                        </p:tav>
                                      </p:tavLst>
                                    </p:anim>
                                    <p:anim calcmode="lin" valueType="num">
                                      <p:cBhvr additive="base">
                                        <p:cTn id="146" dur="2000"/>
                                        <p:tgtEl>
                                          <p:spTgt spid="19"/>
                                        </p:tgtEl>
                                        <p:attrNameLst>
                                          <p:attrName>ppt_y</p:attrName>
                                        </p:attrNameLst>
                                      </p:cBhvr>
                                      <p:tavLst>
                                        <p:tav tm="0">
                                          <p:val>
                                            <p:strVal val="ppt_y"/>
                                          </p:val>
                                        </p:tav>
                                        <p:tav tm="100000">
                                          <p:val>
                                            <p:strVal val="ppt_y"/>
                                          </p:val>
                                        </p:tav>
                                      </p:tavLst>
                                    </p:anim>
                                    <p:set>
                                      <p:cBhvr>
                                        <p:cTn id="147" dur="1" fill="hold">
                                          <p:stCondLst>
                                            <p:cond delay="1999"/>
                                          </p:stCondLst>
                                        </p:cTn>
                                        <p:tgtEl>
                                          <p:spTgt spid="19"/>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2000"/>
                                        <p:tgtEl>
                                          <p:spTgt spid="21"/>
                                        </p:tgtEl>
                                        <p:attrNameLst>
                                          <p:attrName>ppt_x</p:attrName>
                                        </p:attrNameLst>
                                      </p:cBhvr>
                                      <p:tavLst>
                                        <p:tav tm="0">
                                          <p:val>
                                            <p:strVal val="ppt_x"/>
                                          </p:val>
                                        </p:tav>
                                        <p:tav tm="100000">
                                          <p:val>
                                            <p:strVal val="1+ppt_w/2"/>
                                          </p:val>
                                        </p:tav>
                                      </p:tavLst>
                                    </p:anim>
                                    <p:anim calcmode="lin" valueType="num">
                                      <p:cBhvr additive="base">
                                        <p:cTn id="150" dur="2000"/>
                                        <p:tgtEl>
                                          <p:spTgt spid="21"/>
                                        </p:tgtEl>
                                        <p:attrNameLst>
                                          <p:attrName>ppt_y</p:attrName>
                                        </p:attrNameLst>
                                      </p:cBhvr>
                                      <p:tavLst>
                                        <p:tav tm="0">
                                          <p:val>
                                            <p:strVal val="ppt_y"/>
                                          </p:val>
                                        </p:tav>
                                        <p:tav tm="100000">
                                          <p:val>
                                            <p:strVal val="ppt_y"/>
                                          </p:val>
                                        </p:tav>
                                      </p:tavLst>
                                    </p:anim>
                                    <p:set>
                                      <p:cBhvr>
                                        <p:cTn id="151" dur="1" fill="hold">
                                          <p:stCondLst>
                                            <p:cond delay="1999"/>
                                          </p:stCondLst>
                                        </p:cTn>
                                        <p:tgtEl>
                                          <p:spTgt spid="21"/>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ppt_y"/>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ppt_y"/>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0-ppt_w/2"/>
                                          </p:val>
                                        </p:tav>
                                      </p:tavLst>
                                    </p:anim>
                                    <p:anim calcmode="lin" valueType="num">
                                      <p:cBhvr additive="base">
                                        <p:cTn id="162" dur="2000"/>
                                        <p:tgtEl>
                                          <p:spTgt spid="8"/>
                                        </p:tgtEl>
                                        <p:attrNameLst>
                                          <p:attrName>ppt_y</p:attrName>
                                        </p:attrNameLst>
                                      </p:cBhvr>
                                      <p:tavLst>
                                        <p:tav tm="0">
                                          <p:val>
                                            <p:strVal val="ppt_y"/>
                                          </p:val>
                                        </p:tav>
                                        <p:tav tm="100000">
                                          <p:val>
                                            <p:strVal val="ppt_y"/>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ppt_y"/>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0-ppt_w/2"/>
                                          </p:val>
                                        </p:tav>
                                      </p:tavLst>
                                    </p:anim>
                                    <p:anim calcmode="lin" valueType="num">
                                      <p:cBhvr additive="base">
                                        <p:cTn id="170" dur="2000"/>
                                        <p:tgtEl>
                                          <p:spTgt spid="12"/>
                                        </p:tgtEl>
                                        <p:attrNameLst>
                                          <p:attrName>ppt_y</p:attrName>
                                        </p:attrNameLst>
                                      </p:cBhvr>
                                      <p:tavLst>
                                        <p:tav tm="0">
                                          <p:val>
                                            <p:strVal val="ppt_y"/>
                                          </p:val>
                                        </p:tav>
                                        <p:tav tm="100000">
                                          <p:val>
                                            <p:strVal val="ppt_y"/>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ppt_y"/>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8"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0-ppt_w/2"/>
                                          </p:val>
                                        </p:tav>
                                      </p:tavLst>
                                    </p:anim>
                                    <p:anim calcmode="lin" valueType="num">
                                      <p:cBhvr additive="base">
                                        <p:cTn id="178" dur="2000"/>
                                        <p:tgtEl>
                                          <p:spTgt spid="16"/>
                                        </p:tgtEl>
                                        <p:attrNameLst>
                                          <p:attrName>ppt_y</p:attrName>
                                        </p:attrNameLst>
                                      </p:cBhvr>
                                      <p:tavLst>
                                        <p:tav tm="0">
                                          <p:val>
                                            <p:strVal val="ppt_y"/>
                                          </p:val>
                                        </p:tav>
                                        <p:tav tm="100000">
                                          <p:val>
                                            <p:strVal val="ppt_y"/>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8"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ppt_y"/>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ppt_y"/>
                                          </p:val>
                                        </p:tav>
                                      </p:tavLst>
                                    </p:anim>
                                    <p:set>
                                      <p:cBhvr>
                                        <p:cTn id="187" dur="1" fill="hold">
                                          <p:stCondLst>
                                            <p:cond delay="1999"/>
                                          </p:stCondLst>
                                        </p:cTn>
                                        <p:tgtEl>
                                          <p:spTgt spid="20"/>
                                        </p:tgtEl>
                                        <p:attrNameLst>
                                          <p:attrName>style.visibility</p:attrName>
                                        </p:attrNameLst>
                                      </p:cBhvr>
                                      <p:to>
                                        <p:strVal val="hidden"/>
                                      </p:to>
                                    </p:set>
                                  </p:childTnLst>
                                </p:cTn>
                              </p:par>
                              <p:par>
                                <p:cTn id="188" presetID="8" presetClass="emph" presetSubtype="0"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fill="hold" nodeType="withEffect">
                                  <p:stCondLst>
                                    <p:cond delay="0"/>
                                  </p:stCondLst>
                                  <p:childTnLst>
                                    <p:animRot by="-21600000">
                                      <p:cBhvr>
                                        <p:cTn id="191" dur="2000" fill="hold"/>
                                        <p:tgtEl>
                                          <p:spTgt spid="6"/>
                                        </p:tgtEl>
                                        <p:attrNameLst>
                                          <p:attrName>r</p:attrName>
                                        </p:attrNameLst>
                                      </p:cBhvr>
                                    </p:animRot>
                                  </p:childTnLst>
                                </p:cTn>
                              </p:par>
                              <p:par>
                                <p:cTn id="192" presetID="8" presetClass="emph" presetSubtype="0"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fill="hold" nodeType="withEffect">
                                  <p:stCondLst>
                                    <p:cond delay="0"/>
                                  </p:stCondLst>
                                  <p:childTnLst>
                                    <p:animRot by="-21600000">
                                      <p:cBhvr>
                                        <p:cTn id="197" dur="2000" fill="hold"/>
                                        <p:tgtEl>
                                          <p:spTgt spid="12"/>
                                        </p:tgtEl>
                                        <p:attrNameLst>
                                          <p:attrName>r</p:attrName>
                                        </p:attrNameLst>
                                      </p:cBhvr>
                                    </p:animRot>
                                  </p:childTnLst>
                                </p:cTn>
                              </p:par>
                              <p:par>
                                <p:cTn id="198" presetID="8" presetClass="emph" presetSubtype="0" fill="hold" nodeType="withEffect">
                                  <p:stCondLst>
                                    <p:cond delay="0"/>
                                  </p:stCondLst>
                                  <p:childTnLst>
                                    <p:animRot by="-21600000">
                                      <p:cBhvr>
                                        <p:cTn id="199" dur="2000" fill="hold"/>
                                        <p:tgtEl>
                                          <p:spTgt spid="14"/>
                                        </p:tgtEl>
                                        <p:attrNameLst>
                                          <p:attrName>r</p:attrName>
                                        </p:attrNameLst>
                                      </p:cBhvr>
                                    </p:animRot>
                                  </p:childTnLst>
                                </p:cTn>
                              </p:par>
                              <p:par>
                                <p:cTn id="200" presetID="8" presetClass="emph" presetSubtype="0" fill="hold" nodeType="withEffect">
                                  <p:stCondLst>
                                    <p:cond delay="0"/>
                                  </p:stCondLst>
                                  <p:childTnLst>
                                    <p:animRot by="-21600000">
                                      <p:cBhvr>
                                        <p:cTn id="201" dur="2000" fill="hold"/>
                                        <p:tgtEl>
                                          <p:spTgt spid="16"/>
                                        </p:tgtEl>
                                        <p:attrNameLst>
                                          <p:attrName>r</p:attrName>
                                        </p:attrNameLst>
                                      </p:cBhvr>
                                    </p:animRot>
                                  </p:childTnLst>
                                </p:cTn>
                              </p:par>
                              <p:par>
                                <p:cTn id="202" presetID="8" presetClass="emph" presetSubtype="0" fill="hold" nodeType="withEffect">
                                  <p:stCondLst>
                                    <p:cond delay="0"/>
                                  </p:stCondLst>
                                  <p:childTnLst>
                                    <p:animRot by="-21600000">
                                      <p:cBhvr>
                                        <p:cTn id="203" dur="2000" fill="hold"/>
                                        <p:tgtEl>
                                          <p:spTgt spid="18"/>
                                        </p:tgtEl>
                                        <p:attrNameLst>
                                          <p:attrName>r</p:attrName>
                                        </p:attrNameLst>
                                      </p:cBhvr>
                                    </p:animRot>
                                  </p:childTnLst>
                                </p:cTn>
                              </p:par>
                              <p:par>
                                <p:cTn id="204" presetID="8" presetClass="emph" presetSubtype="0" fill="hold" nodeType="withEffect">
                                  <p:stCondLst>
                                    <p:cond delay="0"/>
                                  </p:stCondLst>
                                  <p:childTnLst>
                                    <p:animRot by="-21600000">
                                      <p:cBhvr>
                                        <p:cTn id="205" dur="2000" fill="hold"/>
                                        <p:tgtEl>
                                          <p:spTgt spid="20"/>
                                        </p:tgtEl>
                                        <p:attrNameLst>
                                          <p:attrName>r</p:attrName>
                                        </p:attrNameLst>
                                      </p:cBhvr>
                                    </p:animRot>
                                  </p:childTnLst>
                                </p:cTn>
                              </p:par>
                              <p:par>
                                <p:cTn id="206" presetID="8" presetClass="emph" presetSubtype="0" fill="hold" nodeType="withEffect">
                                  <p:stCondLst>
                                    <p:cond delay="0"/>
                                  </p:stCondLst>
                                  <p:childTnLst>
                                    <p:animRot by="21600000">
                                      <p:cBhvr>
                                        <p:cTn id="207" dur="2000" fill="hold"/>
                                        <p:tgtEl>
                                          <p:spTgt spid="5"/>
                                        </p:tgtEl>
                                        <p:attrNameLst>
                                          <p:attrName>r</p:attrName>
                                        </p:attrNameLst>
                                      </p:cBhvr>
                                    </p:animRot>
                                  </p:childTnLst>
                                </p:cTn>
                              </p:par>
                              <p:par>
                                <p:cTn id="208" presetID="8" presetClass="emph" presetSubtype="0" fill="hold" nodeType="withEffect">
                                  <p:stCondLst>
                                    <p:cond delay="0"/>
                                  </p:stCondLst>
                                  <p:childTnLst>
                                    <p:animRot by="21600000">
                                      <p:cBhvr>
                                        <p:cTn id="209" dur="2000" fill="hold"/>
                                        <p:tgtEl>
                                          <p:spTgt spid="7"/>
                                        </p:tgtEl>
                                        <p:attrNameLst>
                                          <p:attrName>r</p:attrName>
                                        </p:attrNameLst>
                                      </p:cBhvr>
                                    </p:animRot>
                                  </p:childTnLst>
                                </p:cTn>
                              </p:par>
                              <p:par>
                                <p:cTn id="210" presetID="8" presetClass="emph" presetSubtype="0" fill="hold" nodeType="withEffect">
                                  <p:stCondLst>
                                    <p:cond delay="0"/>
                                  </p:stCondLst>
                                  <p:childTnLst>
                                    <p:animRot by="21600000">
                                      <p:cBhvr>
                                        <p:cTn id="211" dur="2000" fill="hold"/>
                                        <p:tgtEl>
                                          <p:spTgt spid="9"/>
                                        </p:tgtEl>
                                        <p:attrNameLst>
                                          <p:attrName>r</p:attrName>
                                        </p:attrNameLst>
                                      </p:cBhvr>
                                    </p:animRot>
                                  </p:childTnLst>
                                </p:cTn>
                              </p:par>
                              <p:par>
                                <p:cTn id="212" presetID="8" presetClass="emph" presetSubtype="0" fill="hold" nodeType="withEffect">
                                  <p:stCondLst>
                                    <p:cond delay="0"/>
                                  </p:stCondLst>
                                  <p:childTnLst>
                                    <p:animRot by="21600000">
                                      <p:cBhvr>
                                        <p:cTn id="213" dur="2000" fill="hold"/>
                                        <p:tgtEl>
                                          <p:spTgt spid="11"/>
                                        </p:tgtEl>
                                        <p:attrNameLst>
                                          <p:attrName>r</p:attrName>
                                        </p:attrNameLst>
                                      </p:cBhvr>
                                    </p:animRot>
                                  </p:childTnLst>
                                </p:cTn>
                              </p:par>
                              <p:par>
                                <p:cTn id="214" presetID="8" presetClass="emph" presetSubtype="0" fill="hold" nodeType="withEffect">
                                  <p:stCondLst>
                                    <p:cond delay="0"/>
                                  </p:stCondLst>
                                  <p:childTnLst>
                                    <p:animRot by="21600000">
                                      <p:cBhvr>
                                        <p:cTn id="215" dur="2000" fill="hold"/>
                                        <p:tgtEl>
                                          <p:spTgt spid="13"/>
                                        </p:tgtEl>
                                        <p:attrNameLst>
                                          <p:attrName>r</p:attrName>
                                        </p:attrNameLst>
                                      </p:cBhvr>
                                    </p:animRot>
                                  </p:childTnLst>
                                </p:cTn>
                              </p:par>
                              <p:par>
                                <p:cTn id="216" presetID="8" presetClass="emph" presetSubtype="0" fill="hold" nodeType="withEffect">
                                  <p:stCondLst>
                                    <p:cond delay="0"/>
                                  </p:stCondLst>
                                  <p:childTnLst>
                                    <p:animRot by="21600000">
                                      <p:cBhvr>
                                        <p:cTn id="217" dur="2000" fill="hold"/>
                                        <p:tgtEl>
                                          <p:spTgt spid="15"/>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17"/>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19"/>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21"/>
                                        </p:tgtEl>
                                        <p:attrNameLst>
                                          <p:attrName>r</p:attrName>
                                        </p:attrNameLst>
                                      </p:cBhvr>
                                    </p:animRot>
                                  </p:childTnLst>
                                </p:cTn>
                              </p:par>
                              <p:par>
                                <p:cTn id="224" presetID="17" presetClass="entr" presetSubtype="10"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fltVal val="0"/>
                                          </p:val>
                                        </p:tav>
                                        <p:tav tm="100000">
                                          <p:val>
                                            <p:strVal val="#ppt_w"/>
                                          </p:val>
                                        </p:tav>
                                      </p:tavLst>
                                    </p:anim>
                                    <p:anim calcmode="lin" valueType="num">
                                      <p:cBhvr>
                                        <p:cTn id="22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5" name="4 Imagen" descr="b904e1d5.png"/>
          <p:cNvPicPr>
            <a:picLocks noChangeAspect="1"/>
          </p:cNvPicPr>
          <p:nvPr/>
        </p:nvPicPr>
        <p:blipFill>
          <a:blip r:embed="rId3">
            <a:lum contrast="10000"/>
          </a:blip>
          <a:srcRect l="8643" t="3704" r="20988" b="7408"/>
          <a:stretch>
            <a:fillRect/>
          </a:stretch>
        </p:blipFill>
        <p:spPr>
          <a:xfrm>
            <a:off x="5072066" y="0"/>
            <a:ext cx="4071934" cy="5143500"/>
          </a:xfrm>
          <a:prstGeom prst="rect">
            <a:avLst/>
          </a:prstGeom>
        </p:spPr>
      </p:pic>
      <p:pic>
        <p:nvPicPr>
          <p:cNvPr id="7" name="6 Imagen" descr="parchemin-1-847.png"/>
          <p:cNvPicPr>
            <a:picLocks noChangeAspect="1"/>
          </p:cNvPicPr>
          <p:nvPr/>
        </p:nvPicPr>
        <p:blipFill>
          <a:blip r:embed="rId4">
            <a:duotone>
              <a:schemeClr val="accent1">
                <a:shade val="45000"/>
                <a:satMod val="135000"/>
              </a:schemeClr>
              <a:prstClr val="white"/>
            </a:duotone>
            <a:lum bright="-20000" contrast="40000"/>
          </a:blip>
          <a:stretch>
            <a:fillRect/>
          </a:stretch>
        </p:blipFill>
        <p:spPr>
          <a:xfrm>
            <a:off x="140870" y="357172"/>
            <a:ext cx="5431261" cy="4547094"/>
          </a:xfrm>
          <a:prstGeom prst="rect">
            <a:avLst/>
          </a:prstGeom>
        </p:spPr>
      </p:pic>
      <p:pic>
        <p:nvPicPr>
          <p:cNvPr id="8" name="7 Imagen" descr="9843c693.png"/>
          <p:cNvPicPr>
            <a:picLocks noChangeAspect="1"/>
          </p:cNvPicPr>
          <p:nvPr/>
        </p:nvPicPr>
        <p:blipFill>
          <a:blip r:embed="rId5" cstate="print"/>
          <a:stretch>
            <a:fillRect/>
          </a:stretch>
        </p:blipFill>
        <p:spPr>
          <a:xfrm>
            <a:off x="571472" y="3214692"/>
            <a:ext cx="1738317" cy="1738317"/>
          </a:xfrm>
          <a:prstGeom prst="rect">
            <a:avLst/>
          </a:prstGeom>
        </p:spPr>
      </p:pic>
      <p:sp>
        <p:nvSpPr>
          <p:cNvPr id="9" name="8 CuadroTexto"/>
          <p:cNvSpPr txBox="1"/>
          <p:nvPr/>
        </p:nvSpPr>
        <p:spPr>
          <a:xfrm>
            <a:off x="1214414" y="1071552"/>
            <a:ext cx="3286148" cy="2800767"/>
          </a:xfrm>
          <a:prstGeom prst="rect">
            <a:avLst/>
          </a:prstGeom>
          <a:noFill/>
        </p:spPr>
        <p:txBody>
          <a:bodyPr wrap="square" rtlCol="0">
            <a:spAutoFit/>
          </a:bodyPr>
          <a:lstStyle/>
          <a:p>
            <a:r>
              <a:rPr lang="es-ES" sz="1600" dirty="0" smtClean="0">
                <a:latin typeface="Agency FB" pitchFamily="34" charset="0"/>
              </a:rPr>
              <a:t>Salieron del mar para vivir en tierra firme, pero tras milenios de evolución regresaron a los océanos en donde finalmente se adaptaron con éxito al medio acuático.</a:t>
            </a:r>
            <a:endParaRPr lang="es-PE" sz="1600" dirty="0" smtClean="0">
              <a:latin typeface="Agency FB" pitchFamily="34" charset="0"/>
            </a:endParaRPr>
          </a:p>
          <a:p>
            <a:r>
              <a:rPr lang="es-ES" sz="1600" dirty="0" smtClean="0">
                <a:latin typeface="Agency FB" pitchFamily="34" charset="0"/>
              </a:rPr>
              <a:t>Estos maravillosos mamíferos de sangre caliente, en su nostalgia por la tierra mantuvieron su atracción hacia los seres terrestres. Su inteligente y pacífica mirada no deja indiferente a todo aquel que pueda interaccionar con ellos; Los fascinantes delfines.</a:t>
            </a:r>
            <a:endParaRPr lang="es-PE" sz="1600" dirty="0">
              <a:latin typeface="Agency FB" pitchFamily="34" charset="0"/>
            </a:endParaRPr>
          </a:p>
        </p:txBody>
      </p:sp>
      <p:sp>
        <p:nvSpPr>
          <p:cNvPr id="6" name="5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6000">
              <a:schemeClr val="bg1"/>
            </a:gs>
            <a:gs pos="50000">
              <a:schemeClr val="tx2">
                <a:lumMod val="60000"/>
                <a:lumOff val="40000"/>
                <a:shade val="67500"/>
                <a:satMod val="115000"/>
              </a:schemeClr>
            </a:gs>
            <a:gs pos="100000">
              <a:schemeClr val="tx2">
                <a:lumMod val="60000"/>
                <a:lumOff val="40000"/>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IMG_564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le-447982_640.png"/>
          <p:cNvPicPr>
            <a:picLocks noChangeAspect="1"/>
          </p:cNvPicPr>
          <p:nvPr/>
        </p:nvPicPr>
        <p:blipFill>
          <a:blip r:embed="rId3">
            <a:duotone>
              <a:prstClr val="black"/>
              <a:srgbClr val="00B050">
                <a:tint val="45000"/>
                <a:satMod val="400000"/>
              </a:srgbClr>
            </a:duotone>
            <a:lum contrast="40000"/>
          </a:blip>
          <a:stretch>
            <a:fillRect/>
          </a:stretch>
        </p:blipFill>
        <p:spPr>
          <a:xfrm>
            <a:off x="1857356" y="1357304"/>
            <a:ext cx="3071834" cy="2500330"/>
          </a:xfrm>
          <a:prstGeom prst="rect">
            <a:avLst/>
          </a:prstGeom>
        </p:spPr>
      </p:pic>
      <p:pic>
        <p:nvPicPr>
          <p:cNvPr id="4" name="3 Imagen" descr="circle-447982_640.png"/>
          <p:cNvPicPr>
            <a:picLocks noChangeAspect="1"/>
          </p:cNvPicPr>
          <p:nvPr/>
        </p:nvPicPr>
        <p:blipFill>
          <a:blip r:embed="rId3">
            <a:duotone>
              <a:prstClr val="black"/>
              <a:srgbClr val="00B050">
                <a:tint val="45000"/>
                <a:satMod val="400000"/>
              </a:srgbClr>
            </a:duotone>
            <a:lum contrast="40000"/>
          </a:blip>
          <a:stretch>
            <a:fillRect/>
          </a:stretch>
        </p:blipFill>
        <p:spPr>
          <a:xfrm rot="4779428">
            <a:off x="3112930" y="-86276"/>
            <a:ext cx="3071834" cy="2500330"/>
          </a:xfrm>
          <a:prstGeom prst="rect">
            <a:avLst/>
          </a:prstGeom>
        </p:spPr>
      </p:pic>
      <p:pic>
        <p:nvPicPr>
          <p:cNvPr id="5" name="4 Imagen" descr="circle-447982_640.png"/>
          <p:cNvPicPr>
            <a:picLocks noChangeAspect="1"/>
          </p:cNvPicPr>
          <p:nvPr/>
        </p:nvPicPr>
        <p:blipFill>
          <a:blip r:embed="rId3">
            <a:duotone>
              <a:prstClr val="black"/>
              <a:srgbClr val="00B050">
                <a:tint val="45000"/>
                <a:satMod val="400000"/>
              </a:srgbClr>
            </a:duotone>
            <a:lum contrast="40000"/>
          </a:blip>
          <a:stretch>
            <a:fillRect/>
          </a:stretch>
        </p:blipFill>
        <p:spPr>
          <a:xfrm rot="8379450">
            <a:off x="4515975" y="1125590"/>
            <a:ext cx="3071834" cy="2500330"/>
          </a:xfrm>
          <a:prstGeom prst="rect">
            <a:avLst/>
          </a:prstGeom>
        </p:spPr>
      </p:pic>
      <p:pic>
        <p:nvPicPr>
          <p:cNvPr id="6" name="5 Imagen" descr="circle-447982_640.png"/>
          <p:cNvPicPr>
            <a:picLocks noChangeAspect="1"/>
          </p:cNvPicPr>
          <p:nvPr/>
        </p:nvPicPr>
        <p:blipFill>
          <a:blip r:embed="rId3">
            <a:duotone>
              <a:prstClr val="black"/>
              <a:srgbClr val="00B050">
                <a:tint val="45000"/>
                <a:satMod val="400000"/>
              </a:srgbClr>
            </a:duotone>
            <a:lum contrast="40000"/>
          </a:blip>
          <a:stretch>
            <a:fillRect/>
          </a:stretch>
        </p:blipFill>
        <p:spPr>
          <a:xfrm rot="15121960">
            <a:off x="3270312" y="2739615"/>
            <a:ext cx="3071834" cy="2500330"/>
          </a:xfrm>
          <a:prstGeom prst="rect">
            <a:avLst/>
          </a:prstGeom>
        </p:spPr>
      </p:pic>
      <p:pic>
        <p:nvPicPr>
          <p:cNvPr id="7" name="6 Imagen" descr="circle-447982_640.png"/>
          <p:cNvPicPr>
            <a:picLocks noChangeAspect="1"/>
          </p:cNvPicPr>
          <p:nvPr/>
        </p:nvPicPr>
        <p:blipFill>
          <a:blip r:embed="rId3">
            <a:duotone>
              <a:prstClr val="black"/>
              <a:srgbClr val="0052F6">
                <a:tint val="45000"/>
                <a:satMod val="400000"/>
              </a:srgbClr>
            </a:duotone>
            <a:lum contrast="40000"/>
          </a:blip>
          <a:stretch>
            <a:fillRect/>
          </a:stretch>
        </p:blipFill>
        <p:spPr>
          <a:xfrm rot="742041">
            <a:off x="2018034" y="442807"/>
            <a:ext cx="3071834" cy="2500330"/>
          </a:xfrm>
          <a:prstGeom prst="rect">
            <a:avLst/>
          </a:prstGeom>
        </p:spPr>
      </p:pic>
      <p:pic>
        <p:nvPicPr>
          <p:cNvPr id="8" name="7 Imagen" descr="circle-447982_640.png"/>
          <p:cNvPicPr>
            <a:picLocks noChangeAspect="1"/>
          </p:cNvPicPr>
          <p:nvPr/>
        </p:nvPicPr>
        <p:blipFill>
          <a:blip r:embed="rId3">
            <a:duotone>
              <a:prstClr val="black"/>
              <a:srgbClr val="0052F6">
                <a:tint val="45000"/>
                <a:satMod val="400000"/>
              </a:srgbClr>
            </a:duotone>
            <a:lum contrast="40000"/>
          </a:blip>
          <a:stretch>
            <a:fillRect/>
          </a:stretch>
        </p:blipFill>
        <p:spPr>
          <a:xfrm rot="6524849">
            <a:off x="4070618" y="248855"/>
            <a:ext cx="3071834" cy="2500330"/>
          </a:xfrm>
          <a:prstGeom prst="rect">
            <a:avLst/>
          </a:prstGeom>
        </p:spPr>
      </p:pic>
      <p:pic>
        <p:nvPicPr>
          <p:cNvPr id="9" name="8 Imagen" descr="circle-447982_640.png"/>
          <p:cNvPicPr>
            <a:picLocks noChangeAspect="1"/>
          </p:cNvPicPr>
          <p:nvPr/>
        </p:nvPicPr>
        <p:blipFill>
          <a:blip r:embed="rId3">
            <a:duotone>
              <a:prstClr val="black"/>
              <a:srgbClr val="0052F6">
                <a:tint val="45000"/>
                <a:satMod val="400000"/>
              </a:srgbClr>
            </a:duotone>
            <a:lum contrast="40000"/>
          </a:blip>
          <a:stretch>
            <a:fillRect/>
          </a:stretch>
        </p:blipFill>
        <p:spPr>
          <a:xfrm rot="13247200">
            <a:off x="4158406" y="2271341"/>
            <a:ext cx="3071834" cy="2500330"/>
          </a:xfrm>
          <a:prstGeom prst="rect">
            <a:avLst/>
          </a:prstGeom>
        </p:spPr>
      </p:pic>
      <p:pic>
        <p:nvPicPr>
          <p:cNvPr id="10" name="9 Imagen" descr="circle-447982_640.png"/>
          <p:cNvPicPr>
            <a:picLocks noChangeAspect="1"/>
          </p:cNvPicPr>
          <p:nvPr/>
        </p:nvPicPr>
        <p:blipFill>
          <a:blip r:embed="rId3">
            <a:duotone>
              <a:prstClr val="black"/>
              <a:srgbClr val="0052F6">
                <a:tint val="45000"/>
                <a:satMod val="400000"/>
              </a:srgbClr>
            </a:duotone>
            <a:lum contrast="40000"/>
          </a:blip>
          <a:stretch>
            <a:fillRect/>
          </a:stretch>
        </p:blipFill>
        <p:spPr>
          <a:xfrm rot="17487117">
            <a:off x="2189591" y="2279618"/>
            <a:ext cx="3071834" cy="2500330"/>
          </a:xfrm>
          <a:prstGeom prst="rect">
            <a:avLst/>
          </a:prstGeom>
        </p:spPr>
      </p:pic>
      <p:sp>
        <p:nvSpPr>
          <p:cNvPr id="12" name="11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2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6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effectLst/>
      </p:bgPr>
    </p:bg>
    <p:spTree>
      <p:nvGrpSpPr>
        <p:cNvPr id="1" name=""/>
        <p:cNvGrpSpPr/>
        <p:nvPr/>
      </p:nvGrpSpPr>
      <p:grpSpPr>
        <a:xfrm>
          <a:off x="0" y="0"/>
          <a:ext cx="0" cy="0"/>
          <a:chOff x="0" y="0"/>
          <a:chExt cx="0" cy="0"/>
        </a:xfrm>
      </p:grpSpPr>
      <p:pic>
        <p:nvPicPr>
          <p:cNvPr id="2" name="1 Imagen" descr="66073_delfin-blekitna-wod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rot="19076990">
            <a:off x="3902558" y="221176"/>
            <a:ext cx="2967176" cy="1190082"/>
          </a:xfrm>
          <a:prstGeom prst="wave">
            <a:avLst>
              <a:gd name="adj1" fmla="val 20000"/>
              <a:gd name="adj2" fmla="val -9198"/>
            </a:avLst>
          </a:prstGeom>
          <a:blipFill>
            <a:blip r:embed="rId3">
              <a:duotone>
                <a:schemeClr val="accent5">
                  <a:shade val="45000"/>
                  <a:satMod val="135000"/>
                </a:schemeClr>
                <a:prstClr val="white"/>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rot="13252821" flipV="1">
            <a:off x="2200882" y="185382"/>
            <a:ext cx="2941394" cy="1186226"/>
          </a:xfrm>
          <a:prstGeom prst="wave">
            <a:avLst>
              <a:gd name="adj1" fmla="val 20000"/>
              <a:gd name="adj2" fmla="val -10000"/>
            </a:avLst>
          </a:prstGeom>
          <a:blipFill>
            <a:blip r:embed="rId3">
              <a:duotone>
                <a:schemeClr val="accent5">
                  <a:shade val="45000"/>
                  <a:satMod val="135000"/>
                </a:schemeClr>
                <a:prstClr val="white"/>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19076990">
            <a:off x="3874229" y="1483416"/>
            <a:ext cx="2967176" cy="1190082"/>
          </a:xfrm>
          <a:prstGeom prst="wave">
            <a:avLst>
              <a:gd name="adj1" fmla="val 20000"/>
              <a:gd name="adj2" fmla="val -9198"/>
            </a:avLst>
          </a:prstGeom>
          <a:blipFill>
            <a:blip r:embed="rId3">
              <a:duotone>
                <a:schemeClr val="accent5">
                  <a:shade val="45000"/>
                  <a:satMod val="135000"/>
                </a:schemeClr>
                <a:prstClr val="white"/>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3252821" flipV="1">
            <a:off x="2172553" y="1447622"/>
            <a:ext cx="2941394" cy="1186226"/>
          </a:xfrm>
          <a:prstGeom prst="wave">
            <a:avLst>
              <a:gd name="adj1" fmla="val 20000"/>
              <a:gd name="adj2" fmla="val -10000"/>
            </a:avLst>
          </a:prstGeom>
          <a:blipFill>
            <a:blip r:embed="rId3">
              <a:duotone>
                <a:schemeClr val="accent5">
                  <a:shade val="45000"/>
                  <a:satMod val="135000"/>
                </a:schemeClr>
                <a:prstClr val="white"/>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9076990">
            <a:off x="3902559" y="2721505"/>
            <a:ext cx="2967176" cy="1190082"/>
          </a:xfrm>
          <a:prstGeom prst="wave">
            <a:avLst>
              <a:gd name="adj1" fmla="val 20000"/>
              <a:gd name="adj2" fmla="val -9198"/>
            </a:avLst>
          </a:prstGeom>
          <a:blipFill>
            <a:blip r:embed="rId3">
              <a:duotone>
                <a:schemeClr val="accent5">
                  <a:shade val="45000"/>
                  <a:satMod val="135000"/>
                </a:schemeClr>
                <a:prstClr val="white"/>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3252821" flipV="1">
            <a:off x="2200883" y="2685711"/>
            <a:ext cx="2941394" cy="1186226"/>
          </a:xfrm>
          <a:prstGeom prst="wave">
            <a:avLst>
              <a:gd name="adj1" fmla="val 20000"/>
              <a:gd name="adj2" fmla="val -10000"/>
            </a:avLst>
          </a:prstGeom>
          <a:blipFill>
            <a:blip r:embed="rId3">
              <a:duotone>
                <a:schemeClr val="accent5">
                  <a:shade val="45000"/>
                  <a:satMod val="135000"/>
                </a:schemeClr>
                <a:prstClr val="white"/>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9076990">
            <a:off x="3874230" y="3983745"/>
            <a:ext cx="2967176" cy="1190082"/>
          </a:xfrm>
          <a:prstGeom prst="wave">
            <a:avLst>
              <a:gd name="adj1" fmla="val 20000"/>
              <a:gd name="adj2" fmla="val -9198"/>
            </a:avLst>
          </a:prstGeom>
          <a:blipFill>
            <a:blip r:embed="rId3">
              <a:duotone>
                <a:schemeClr val="accent5">
                  <a:shade val="45000"/>
                  <a:satMod val="135000"/>
                </a:schemeClr>
                <a:prstClr val="white"/>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3252821" flipV="1">
            <a:off x="2172553" y="4076772"/>
            <a:ext cx="2941394" cy="1186226"/>
          </a:xfrm>
          <a:prstGeom prst="wave">
            <a:avLst>
              <a:gd name="adj1" fmla="val 20000"/>
              <a:gd name="adj2" fmla="val -10000"/>
            </a:avLst>
          </a:prstGeom>
          <a:blipFill>
            <a:blip r:embed="rId3">
              <a:duotone>
                <a:schemeClr val="accent5">
                  <a:shade val="45000"/>
                  <a:satMod val="135000"/>
                </a:schemeClr>
                <a:prstClr val="white"/>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142908" y="-285770"/>
            <a:ext cx="9715568" cy="5929354"/>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2000" fill="hold"/>
                                        <p:tgtEl>
                                          <p:spTgt spid="3"/>
                                        </p:tgtEl>
                                        <p:attrNameLst>
                                          <p:attrName>ppt_x</p:attrName>
                                        </p:attrNameLst>
                                      </p:cBhvr>
                                      <p:tavLst>
                                        <p:tav tm="0">
                                          <p:val>
                                            <p:strVal val="1+#ppt_w/2"/>
                                          </p:val>
                                        </p:tav>
                                        <p:tav tm="100000">
                                          <p:val>
                                            <p:strVal val="#ppt_x"/>
                                          </p:val>
                                        </p:tav>
                                      </p:tavLst>
                                    </p:anim>
                                    <p:anim calcmode="lin" valueType="num">
                                      <p:cBhvr additive="base">
                                        <p:cTn id="26" dur="2000" fill="hold"/>
                                        <p:tgtEl>
                                          <p:spTgt spid="3"/>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000" fill="hold"/>
                                        <p:tgtEl>
                                          <p:spTgt spid="5"/>
                                        </p:tgtEl>
                                        <p:attrNameLst>
                                          <p:attrName>ppt_x</p:attrName>
                                        </p:attrNameLst>
                                      </p:cBhvr>
                                      <p:tavLst>
                                        <p:tav tm="0">
                                          <p:val>
                                            <p:strVal val="1+#ppt_w/2"/>
                                          </p:val>
                                        </p:tav>
                                        <p:tav tm="100000">
                                          <p:val>
                                            <p:strVal val="#ppt_x"/>
                                          </p:val>
                                        </p:tav>
                                      </p:tavLst>
                                    </p:anim>
                                    <p:anim calcmode="lin" valueType="num">
                                      <p:cBhvr additive="base">
                                        <p:cTn id="30" dur="2000" fill="hold"/>
                                        <p:tgtEl>
                                          <p:spTgt spid="5"/>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1+#ppt_w/2"/>
                                          </p:val>
                                        </p:tav>
                                        <p:tav tm="100000">
                                          <p:val>
                                            <p:strVal val="#ppt_x"/>
                                          </p:val>
                                        </p:tav>
                                      </p:tavLst>
                                    </p:anim>
                                    <p:anim calcmode="lin" valueType="num">
                                      <p:cBhvr additive="base">
                                        <p:cTn id="34" dur="2000" fill="hold"/>
                                        <p:tgtEl>
                                          <p:spTgt spid="7"/>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1+#ppt_w/2"/>
                                          </p:val>
                                        </p:tav>
                                        <p:tav tm="100000">
                                          <p:val>
                                            <p:strVal val="#ppt_x"/>
                                          </p:val>
                                        </p:tav>
                                      </p:tavLst>
                                    </p:anim>
                                    <p:anim calcmode="lin" valueType="num">
                                      <p:cBhvr additive="base">
                                        <p:cTn id="38" dur="2000" fill="hold"/>
                                        <p:tgtEl>
                                          <p:spTgt spid="9"/>
                                        </p:tgtEl>
                                        <p:attrNameLst>
                                          <p:attrName>ppt_y</p:attrName>
                                        </p:attrNameLst>
                                      </p:cBhvr>
                                      <p:tavLst>
                                        <p:tav tm="0">
                                          <p:val>
                                            <p:strVal val="0-#ppt_h/2"/>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p:cTn id="41" dur="2000" fill="hold"/>
                                        <p:tgtEl>
                                          <p:spTgt spid="3"/>
                                        </p:tgtEl>
                                        <p:attrNameLst>
                                          <p:attrName>ppt_w</p:attrName>
                                        </p:attrNameLst>
                                      </p:cBhvr>
                                      <p:tavLst>
                                        <p:tav tm="0" fmla="#ppt_w*sin(2.5*pi*$)">
                                          <p:val>
                                            <p:fltVal val="0"/>
                                          </p:val>
                                        </p:tav>
                                        <p:tav tm="100000">
                                          <p:val>
                                            <p:fltVal val="1"/>
                                          </p:val>
                                        </p:tav>
                                      </p:tavLst>
                                    </p:anim>
                                    <p:anim calcmode="lin" valueType="num">
                                      <p:cBhvr>
                                        <p:cTn id="42" dur="2000" fill="hold"/>
                                        <p:tgtEl>
                                          <p:spTgt spid="3"/>
                                        </p:tgtEl>
                                        <p:attrNameLst>
                                          <p:attrName>ppt_h</p:attrName>
                                        </p:attrNameLst>
                                      </p:cBhvr>
                                      <p:tavLst>
                                        <p:tav tm="0">
                                          <p:val>
                                            <p:strVal val="#ppt_h"/>
                                          </p:val>
                                        </p:tav>
                                        <p:tav tm="100000">
                                          <p:val>
                                            <p:strVal val="#ppt_h"/>
                                          </p:val>
                                        </p:tav>
                                      </p:tavLst>
                                    </p:anim>
                                  </p:childTnLst>
                                </p:cTn>
                              </p:par>
                              <p:par>
                                <p:cTn id="43" presetID="19" presetClass="entr" presetSubtype="10" fill="hold" grpId="1"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p:cTn id="45" dur="2000" fill="hold"/>
                                        <p:tgtEl>
                                          <p:spTgt spid="4"/>
                                        </p:tgtEl>
                                        <p:attrNameLst>
                                          <p:attrName>ppt_w</p:attrName>
                                        </p:attrNameLst>
                                      </p:cBhvr>
                                      <p:tavLst>
                                        <p:tav tm="0" fmla="#ppt_w*sin(2.5*pi*$)">
                                          <p:val>
                                            <p:fltVal val="0"/>
                                          </p:val>
                                        </p:tav>
                                        <p:tav tm="100000">
                                          <p:val>
                                            <p:fltVal val="1"/>
                                          </p:val>
                                        </p:tav>
                                      </p:tavLst>
                                    </p:anim>
                                    <p:anim calcmode="lin" valueType="num">
                                      <p:cBhvr>
                                        <p:cTn id="46" dur="2000" fill="hold"/>
                                        <p:tgtEl>
                                          <p:spTgt spid="4"/>
                                        </p:tgtEl>
                                        <p:attrNameLst>
                                          <p:attrName>ppt_h</p:attrName>
                                        </p:attrNameLst>
                                      </p:cBhvr>
                                      <p:tavLst>
                                        <p:tav tm="0">
                                          <p:val>
                                            <p:strVal val="#ppt_h"/>
                                          </p:val>
                                        </p:tav>
                                        <p:tav tm="100000">
                                          <p:val>
                                            <p:strVal val="#ppt_h"/>
                                          </p:val>
                                        </p:tav>
                                      </p:tavLst>
                                    </p:anim>
                                  </p:childTnLst>
                                </p:cTn>
                              </p:par>
                              <p:par>
                                <p:cTn id="47" presetID="19" presetClass="entr" presetSubtype="10"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2000" fill="hold"/>
                                        <p:tgtEl>
                                          <p:spTgt spid="5"/>
                                        </p:tgtEl>
                                        <p:attrNameLst>
                                          <p:attrName>ppt_w</p:attrName>
                                        </p:attrNameLst>
                                      </p:cBhvr>
                                      <p:tavLst>
                                        <p:tav tm="0" fmla="#ppt_w*sin(2.5*pi*$)">
                                          <p:val>
                                            <p:fltVal val="0"/>
                                          </p:val>
                                        </p:tav>
                                        <p:tav tm="100000">
                                          <p:val>
                                            <p:fltVal val="1"/>
                                          </p:val>
                                        </p:tav>
                                      </p:tavLst>
                                    </p:anim>
                                    <p:anim calcmode="lin" valueType="num">
                                      <p:cBhvr>
                                        <p:cTn id="50" dur="2000" fill="hold"/>
                                        <p:tgtEl>
                                          <p:spTgt spid="5"/>
                                        </p:tgtEl>
                                        <p:attrNameLst>
                                          <p:attrName>ppt_h</p:attrName>
                                        </p:attrNameLst>
                                      </p:cBhvr>
                                      <p:tavLst>
                                        <p:tav tm="0">
                                          <p:val>
                                            <p:strVal val="#ppt_h"/>
                                          </p:val>
                                        </p:tav>
                                        <p:tav tm="100000">
                                          <p:val>
                                            <p:strVal val="#ppt_h"/>
                                          </p:val>
                                        </p:tav>
                                      </p:tavLst>
                                    </p:anim>
                                  </p:childTnLst>
                                </p:cTn>
                              </p:par>
                              <p:par>
                                <p:cTn id="51" presetID="19" presetClass="entr" presetSubtype="10"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p:cTn id="53" dur="2000" fill="hold"/>
                                        <p:tgtEl>
                                          <p:spTgt spid="6"/>
                                        </p:tgtEl>
                                        <p:attrNameLst>
                                          <p:attrName>ppt_w</p:attrName>
                                        </p:attrNameLst>
                                      </p:cBhvr>
                                      <p:tavLst>
                                        <p:tav tm="0" fmla="#ppt_w*sin(2.5*pi*$)">
                                          <p:val>
                                            <p:fltVal val="0"/>
                                          </p:val>
                                        </p:tav>
                                        <p:tav tm="100000">
                                          <p:val>
                                            <p:fltVal val="1"/>
                                          </p:val>
                                        </p:tav>
                                      </p:tavLst>
                                    </p:anim>
                                    <p:anim calcmode="lin" valueType="num">
                                      <p:cBhvr>
                                        <p:cTn id="54" dur="2000" fill="hold"/>
                                        <p:tgtEl>
                                          <p:spTgt spid="6"/>
                                        </p:tgtEl>
                                        <p:attrNameLst>
                                          <p:attrName>ppt_h</p:attrName>
                                        </p:attrNameLst>
                                      </p:cBhvr>
                                      <p:tavLst>
                                        <p:tav tm="0">
                                          <p:val>
                                            <p:strVal val="#ppt_h"/>
                                          </p:val>
                                        </p:tav>
                                        <p:tav tm="100000">
                                          <p:val>
                                            <p:strVal val="#ppt_h"/>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p:cTn id="57" dur="2000" fill="hold"/>
                                        <p:tgtEl>
                                          <p:spTgt spid="7"/>
                                        </p:tgtEl>
                                        <p:attrNameLst>
                                          <p:attrName>ppt_w</p:attrName>
                                        </p:attrNameLst>
                                      </p:cBhvr>
                                      <p:tavLst>
                                        <p:tav tm="0" fmla="#ppt_w*sin(2.5*pi*$)">
                                          <p:val>
                                            <p:fltVal val="0"/>
                                          </p:val>
                                        </p:tav>
                                        <p:tav tm="100000">
                                          <p:val>
                                            <p:fltVal val="1"/>
                                          </p:val>
                                        </p:tav>
                                      </p:tavLst>
                                    </p:anim>
                                    <p:anim calcmode="lin" valueType="num">
                                      <p:cBhvr>
                                        <p:cTn id="58" dur="2000" fill="hold"/>
                                        <p:tgtEl>
                                          <p:spTgt spid="7"/>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p:cTn id="61" dur="2000" fill="hold"/>
                                        <p:tgtEl>
                                          <p:spTgt spid="8"/>
                                        </p:tgtEl>
                                        <p:attrNameLst>
                                          <p:attrName>ppt_w</p:attrName>
                                        </p:attrNameLst>
                                      </p:cBhvr>
                                      <p:tavLst>
                                        <p:tav tm="0" fmla="#ppt_w*sin(2.5*pi*$)">
                                          <p:val>
                                            <p:fltVal val="0"/>
                                          </p:val>
                                        </p:tav>
                                        <p:tav tm="100000">
                                          <p:val>
                                            <p:fltVal val="1"/>
                                          </p:val>
                                        </p:tav>
                                      </p:tavLst>
                                    </p:anim>
                                    <p:anim calcmode="lin" valueType="num">
                                      <p:cBhvr>
                                        <p:cTn id="62" dur="2000" fill="hold"/>
                                        <p:tgtEl>
                                          <p:spTgt spid="8"/>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p:cTn id="65" dur="2000" fill="hold"/>
                                        <p:tgtEl>
                                          <p:spTgt spid="9"/>
                                        </p:tgtEl>
                                        <p:attrNameLst>
                                          <p:attrName>ppt_w</p:attrName>
                                        </p:attrNameLst>
                                      </p:cBhvr>
                                      <p:tavLst>
                                        <p:tav tm="0" fmla="#ppt_w*sin(2.5*pi*$)">
                                          <p:val>
                                            <p:fltVal val="0"/>
                                          </p:val>
                                        </p:tav>
                                        <p:tav tm="100000">
                                          <p:val>
                                            <p:fltVal val="1"/>
                                          </p:val>
                                        </p:tav>
                                      </p:tavLst>
                                    </p:anim>
                                    <p:anim calcmode="lin" valueType="num">
                                      <p:cBhvr>
                                        <p:cTn id="66" dur="2000" fill="hold"/>
                                        <p:tgtEl>
                                          <p:spTgt spid="9"/>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p:cTn id="69" dur="2000" fill="hold"/>
                                        <p:tgtEl>
                                          <p:spTgt spid="10"/>
                                        </p:tgtEl>
                                        <p:attrNameLst>
                                          <p:attrName>ppt_w</p:attrName>
                                        </p:attrNameLst>
                                      </p:cBhvr>
                                      <p:tavLst>
                                        <p:tav tm="0" fmla="#ppt_w*sin(2.5*pi*$)">
                                          <p:val>
                                            <p:fltVal val="0"/>
                                          </p:val>
                                        </p:tav>
                                        <p:tav tm="100000">
                                          <p:val>
                                            <p:fltVal val="1"/>
                                          </p:val>
                                        </p:tav>
                                      </p:tavLst>
                                    </p:anim>
                                    <p:anim calcmode="lin" valueType="num">
                                      <p:cBhvr>
                                        <p:cTn id="70" dur="2000" fill="hold"/>
                                        <p:tgtEl>
                                          <p:spTgt spid="10"/>
                                        </p:tgtEl>
                                        <p:attrNameLst>
                                          <p:attrName>ppt_h</p:attrName>
                                        </p:attrNameLst>
                                      </p:cBhvr>
                                      <p:tavLst>
                                        <p:tav tm="0">
                                          <p:val>
                                            <p:strVal val="#ppt_h"/>
                                          </p:val>
                                        </p:tav>
                                        <p:tav tm="100000">
                                          <p:val>
                                            <p:strVal val="#ppt_h"/>
                                          </p:val>
                                        </p:tav>
                                      </p:tavLst>
                                    </p:anim>
                                  </p:childTnLst>
                                </p:cTn>
                              </p:par>
                            </p:childTnLst>
                          </p:cTn>
                        </p:par>
                        <p:par>
                          <p:cTn id="71" fill="hold">
                            <p:stCondLst>
                              <p:cond delay="2000"/>
                            </p:stCondLst>
                            <p:childTnLst>
                              <p:par>
                                <p:cTn id="72" presetID="2" presetClass="exit" presetSubtype="2" fill="hold" grpId="2" nodeType="after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1+ppt_w/2"/>
                                          </p:val>
                                        </p:tav>
                                      </p:tavLst>
                                    </p:anim>
                                    <p:anim calcmode="lin" valueType="num">
                                      <p:cBhvr additive="base">
                                        <p:cTn id="74" dur="2000"/>
                                        <p:tgtEl>
                                          <p:spTgt spid="4"/>
                                        </p:tgtEl>
                                        <p:attrNameLst>
                                          <p:attrName>ppt_y</p:attrName>
                                        </p:attrNameLst>
                                      </p:cBhvr>
                                      <p:tavLst>
                                        <p:tav tm="0">
                                          <p:val>
                                            <p:strVal val="ppt_y"/>
                                          </p:val>
                                        </p:tav>
                                        <p:tav tm="100000">
                                          <p:val>
                                            <p:strVal val="ppt_y"/>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1+ppt_w/2"/>
                                          </p:val>
                                        </p:tav>
                                      </p:tavLst>
                                    </p:anim>
                                    <p:anim calcmode="lin" valueType="num">
                                      <p:cBhvr additive="base">
                                        <p:cTn id="78" dur="2000"/>
                                        <p:tgtEl>
                                          <p:spTgt spid="6"/>
                                        </p:tgtEl>
                                        <p:attrNameLst>
                                          <p:attrName>ppt_y</p:attrName>
                                        </p:attrNameLst>
                                      </p:cBhvr>
                                      <p:tavLst>
                                        <p:tav tm="0">
                                          <p:val>
                                            <p:strVal val="ppt_y"/>
                                          </p:val>
                                        </p:tav>
                                        <p:tav tm="100000">
                                          <p:val>
                                            <p:strVal val="ppt_y"/>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1+ppt_w/2"/>
                                          </p:val>
                                        </p:tav>
                                      </p:tavLst>
                                    </p:anim>
                                    <p:anim calcmode="lin" valueType="num">
                                      <p:cBhvr additive="base">
                                        <p:cTn id="82" dur="2000"/>
                                        <p:tgtEl>
                                          <p:spTgt spid="8"/>
                                        </p:tgtEl>
                                        <p:attrNameLst>
                                          <p:attrName>ppt_y</p:attrName>
                                        </p:attrNameLst>
                                      </p:cBhvr>
                                      <p:tavLst>
                                        <p:tav tm="0">
                                          <p:val>
                                            <p:strVal val="ppt_y"/>
                                          </p:val>
                                        </p:tav>
                                        <p:tav tm="100000">
                                          <p:val>
                                            <p:strVal val="ppt_y"/>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1+ppt_w/2"/>
                                          </p:val>
                                        </p:tav>
                                      </p:tavLst>
                                    </p:anim>
                                    <p:anim calcmode="lin" valueType="num">
                                      <p:cBhvr additive="base">
                                        <p:cTn id="86" dur="2000"/>
                                        <p:tgtEl>
                                          <p:spTgt spid="10"/>
                                        </p:tgtEl>
                                        <p:attrNameLst>
                                          <p:attrName>ppt_y</p:attrName>
                                        </p:attrNameLst>
                                      </p:cBhvr>
                                      <p:tavLst>
                                        <p:tav tm="0">
                                          <p:val>
                                            <p:strVal val="ppt_y"/>
                                          </p:val>
                                        </p:tav>
                                        <p:tav tm="100000">
                                          <p:val>
                                            <p:strVal val="ppt_y"/>
                                          </p:val>
                                        </p:tav>
                                      </p:tavLst>
                                    </p:anim>
                                    <p:set>
                                      <p:cBhvr>
                                        <p:cTn id="87" dur="1" fill="hold">
                                          <p:stCondLst>
                                            <p:cond delay="1999"/>
                                          </p:stCondLst>
                                        </p:cTn>
                                        <p:tgtEl>
                                          <p:spTgt spid="10"/>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2000"/>
                                        <p:tgtEl>
                                          <p:spTgt spid="3"/>
                                        </p:tgtEl>
                                        <p:attrNameLst>
                                          <p:attrName>ppt_x</p:attrName>
                                        </p:attrNameLst>
                                      </p:cBhvr>
                                      <p:tavLst>
                                        <p:tav tm="0">
                                          <p:val>
                                            <p:strVal val="ppt_x"/>
                                          </p:val>
                                        </p:tav>
                                        <p:tav tm="100000">
                                          <p:val>
                                            <p:strVal val="0-ppt_w/2"/>
                                          </p:val>
                                        </p:tav>
                                      </p:tavLst>
                                    </p:anim>
                                    <p:anim calcmode="lin" valueType="num">
                                      <p:cBhvr additive="base">
                                        <p:cTn id="90" dur="2000"/>
                                        <p:tgtEl>
                                          <p:spTgt spid="3"/>
                                        </p:tgtEl>
                                        <p:attrNameLst>
                                          <p:attrName>ppt_y</p:attrName>
                                        </p:attrNameLst>
                                      </p:cBhvr>
                                      <p:tavLst>
                                        <p:tav tm="0">
                                          <p:val>
                                            <p:strVal val="ppt_y"/>
                                          </p:val>
                                        </p:tav>
                                        <p:tav tm="100000">
                                          <p:val>
                                            <p:strVal val="ppt_y"/>
                                          </p:val>
                                        </p:tav>
                                      </p:tavLst>
                                    </p:anim>
                                    <p:set>
                                      <p:cBhvr>
                                        <p:cTn id="91" dur="1" fill="hold">
                                          <p:stCondLst>
                                            <p:cond delay="1999"/>
                                          </p:stCondLst>
                                        </p:cTn>
                                        <p:tgtEl>
                                          <p:spTgt spid="3"/>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0-ppt_w/2"/>
                                          </p:val>
                                        </p:tav>
                                      </p:tavLst>
                                    </p:anim>
                                    <p:anim calcmode="lin" valueType="num">
                                      <p:cBhvr additive="base">
                                        <p:cTn id="94" dur="2000"/>
                                        <p:tgtEl>
                                          <p:spTgt spid="5"/>
                                        </p:tgtEl>
                                        <p:attrNameLst>
                                          <p:attrName>ppt_y</p:attrName>
                                        </p:attrNameLst>
                                      </p:cBhvr>
                                      <p:tavLst>
                                        <p:tav tm="0">
                                          <p:val>
                                            <p:strVal val="ppt_y"/>
                                          </p:val>
                                        </p:tav>
                                        <p:tav tm="100000">
                                          <p:val>
                                            <p:strVal val="ppt_y"/>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0-ppt_w/2"/>
                                          </p:val>
                                        </p:tav>
                                      </p:tavLst>
                                    </p:anim>
                                    <p:anim calcmode="lin" valueType="num">
                                      <p:cBhvr additive="base">
                                        <p:cTn id="98" dur="2000"/>
                                        <p:tgtEl>
                                          <p:spTgt spid="7"/>
                                        </p:tgtEl>
                                        <p:attrNameLst>
                                          <p:attrName>ppt_y</p:attrName>
                                        </p:attrNameLst>
                                      </p:cBhvr>
                                      <p:tavLst>
                                        <p:tav tm="0">
                                          <p:val>
                                            <p:strVal val="ppt_y"/>
                                          </p:val>
                                        </p:tav>
                                        <p:tav tm="100000">
                                          <p:val>
                                            <p:strVal val="ppt_y"/>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0-ppt_w/2"/>
                                          </p:val>
                                        </p:tav>
                                      </p:tavLst>
                                    </p:anim>
                                    <p:anim calcmode="lin" valueType="num">
                                      <p:cBhvr additive="base">
                                        <p:cTn id="102" dur="2000"/>
                                        <p:tgtEl>
                                          <p:spTgt spid="9"/>
                                        </p:tgtEl>
                                        <p:attrNameLst>
                                          <p:attrName>ppt_y</p:attrName>
                                        </p:attrNameLst>
                                      </p:cBhvr>
                                      <p:tavLst>
                                        <p:tav tm="0">
                                          <p:val>
                                            <p:strVal val="ppt_y"/>
                                          </p:val>
                                        </p:tav>
                                        <p:tav tm="100000">
                                          <p:val>
                                            <p:strVal val="ppt_y"/>
                                          </p:val>
                                        </p:tav>
                                      </p:tavLst>
                                    </p:anim>
                                    <p:set>
                                      <p:cBhvr>
                                        <p:cTn id="103" dur="1" fill="hold">
                                          <p:stCondLst>
                                            <p:cond delay="1999"/>
                                          </p:stCondLst>
                                        </p:cTn>
                                        <p:tgtEl>
                                          <p:spTgt spid="9"/>
                                        </p:tgtEl>
                                        <p:attrNameLst>
                                          <p:attrName>style.visibility</p:attrName>
                                        </p:attrNameLst>
                                      </p:cBhvr>
                                      <p:to>
                                        <p:strVal val="hidden"/>
                                      </p:to>
                                    </p:set>
                                  </p:childTnLst>
                                </p:cTn>
                              </p:par>
                              <p:par>
                                <p:cTn id="104" presetID="19" presetClass="exit" presetSubtype="10" fill="hold" grpId="3" nodeType="withEffect">
                                  <p:stCondLst>
                                    <p:cond delay="0"/>
                                  </p:stCondLst>
                                  <p:childTnLst>
                                    <p:anim calcmode="lin" valueType="num">
                                      <p:cBhvr>
                                        <p:cTn id="105" dur="2000"/>
                                        <p:tgtEl>
                                          <p:spTgt spid="3"/>
                                        </p:tgtEl>
                                        <p:attrNameLst>
                                          <p:attrName>ppt_h</p:attrName>
                                        </p:attrNameLst>
                                      </p:cBhvr>
                                      <p:tavLst>
                                        <p:tav tm="0">
                                          <p:val>
                                            <p:strVal val="ppt_h"/>
                                          </p:val>
                                        </p:tav>
                                        <p:tav tm="100000">
                                          <p:val>
                                            <p:strVal val="ppt_h"/>
                                          </p:val>
                                        </p:tav>
                                      </p:tavLst>
                                    </p:anim>
                                    <p:anim calcmode="lin" valueType="num">
                                      <p:cBhvr>
                                        <p:cTn id="106"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 dur="1" fill="hold">
                                          <p:stCondLst>
                                            <p:cond delay="1999"/>
                                          </p:stCondLst>
                                        </p:cTn>
                                        <p:tgtEl>
                                          <p:spTgt spid="3"/>
                                        </p:tgtEl>
                                        <p:attrNameLst>
                                          <p:attrName>style.visibility</p:attrName>
                                        </p:attrNameLst>
                                      </p:cBhvr>
                                      <p:to>
                                        <p:strVal val="hidden"/>
                                      </p:to>
                                    </p:set>
                                  </p:childTnLst>
                                </p:cTn>
                              </p:par>
                              <p:par>
                                <p:cTn id="108" presetID="19" presetClass="exit" presetSubtype="10" fill="hold" grpId="3" nodeType="withEffect">
                                  <p:stCondLst>
                                    <p:cond delay="0"/>
                                  </p:stCondLst>
                                  <p:childTnLst>
                                    <p:anim calcmode="lin" valueType="num">
                                      <p:cBhvr>
                                        <p:cTn id="109" dur="2000"/>
                                        <p:tgtEl>
                                          <p:spTgt spid="4"/>
                                        </p:tgtEl>
                                        <p:attrNameLst>
                                          <p:attrName>ppt_h</p:attrName>
                                        </p:attrNameLst>
                                      </p:cBhvr>
                                      <p:tavLst>
                                        <p:tav tm="0">
                                          <p:val>
                                            <p:strVal val="ppt_h"/>
                                          </p:val>
                                        </p:tav>
                                        <p:tav tm="100000">
                                          <p:val>
                                            <p:strVal val="ppt_h"/>
                                          </p:val>
                                        </p:tav>
                                      </p:tavLst>
                                    </p:anim>
                                    <p:anim calcmode="lin" valueType="num">
                                      <p:cBhvr>
                                        <p:cTn id="110"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1999"/>
                                          </p:stCondLst>
                                        </p:cTn>
                                        <p:tgtEl>
                                          <p:spTgt spid="4"/>
                                        </p:tgtEl>
                                        <p:attrNameLst>
                                          <p:attrName>style.visibility</p:attrName>
                                        </p:attrNameLst>
                                      </p:cBhvr>
                                      <p:to>
                                        <p:strVal val="hidden"/>
                                      </p:to>
                                    </p:set>
                                  </p:childTnLst>
                                </p:cTn>
                              </p:par>
                              <p:par>
                                <p:cTn id="112" presetID="19" presetClass="exit" presetSubtype="10" fill="hold" grpId="3" nodeType="withEffect">
                                  <p:stCondLst>
                                    <p:cond delay="0"/>
                                  </p:stCondLst>
                                  <p:childTnLst>
                                    <p:anim calcmode="lin" valueType="num">
                                      <p:cBhvr>
                                        <p:cTn id="113" dur="2000"/>
                                        <p:tgtEl>
                                          <p:spTgt spid="5"/>
                                        </p:tgtEl>
                                        <p:attrNameLst>
                                          <p:attrName>ppt_h</p:attrName>
                                        </p:attrNameLst>
                                      </p:cBhvr>
                                      <p:tavLst>
                                        <p:tav tm="0">
                                          <p:val>
                                            <p:strVal val="ppt_h"/>
                                          </p:val>
                                        </p:tav>
                                        <p:tav tm="100000">
                                          <p:val>
                                            <p:strVal val="ppt_h"/>
                                          </p:val>
                                        </p:tav>
                                      </p:tavLst>
                                    </p:anim>
                                    <p:anim calcmode="lin" valueType="num">
                                      <p:cBhvr>
                                        <p:cTn id="114"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5" dur="1" fill="hold">
                                          <p:stCondLst>
                                            <p:cond delay="1999"/>
                                          </p:stCondLst>
                                        </p:cTn>
                                        <p:tgtEl>
                                          <p:spTgt spid="5"/>
                                        </p:tgtEl>
                                        <p:attrNameLst>
                                          <p:attrName>style.visibility</p:attrName>
                                        </p:attrNameLst>
                                      </p:cBhvr>
                                      <p:to>
                                        <p:strVal val="hidden"/>
                                      </p:to>
                                    </p:set>
                                  </p:childTnLst>
                                </p:cTn>
                              </p:par>
                              <p:par>
                                <p:cTn id="116" presetID="19" presetClass="exit" presetSubtype="10" fill="hold" grpId="3" nodeType="withEffect">
                                  <p:stCondLst>
                                    <p:cond delay="0"/>
                                  </p:stCondLst>
                                  <p:childTnLst>
                                    <p:anim calcmode="lin" valueType="num">
                                      <p:cBhvr>
                                        <p:cTn id="117" dur="2000"/>
                                        <p:tgtEl>
                                          <p:spTgt spid="6"/>
                                        </p:tgtEl>
                                        <p:attrNameLst>
                                          <p:attrName>ppt_h</p:attrName>
                                        </p:attrNameLst>
                                      </p:cBhvr>
                                      <p:tavLst>
                                        <p:tav tm="0">
                                          <p:val>
                                            <p:strVal val="ppt_h"/>
                                          </p:val>
                                        </p:tav>
                                        <p:tav tm="100000">
                                          <p:val>
                                            <p:strVal val="ppt_h"/>
                                          </p:val>
                                        </p:tav>
                                      </p:tavLst>
                                    </p:anim>
                                    <p:anim calcmode="lin" valueType="num">
                                      <p:cBhvr>
                                        <p:cTn id="118"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1999"/>
                                          </p:stCondLst>
                                        </p:cTn>
                                        <p:tgtEl>
                                          <p:spTgt spid="6"/>
                                        </p:tgtEl>
                                        <p:attrNameLst>
                                          <p:attrName>style.visibility</p:attrName>
                                        </p:attrNameLst>
                                      </p:cBhvr>
                                      <p:to>
                                        <p:strVal val="hidden"/>
                                      </p:to>
                                    </p:set>
                                  </p:childTnLst>
                                </p:cTn>
                              </p:par>
                              <p:par>
                                <p:cTn id="120" presetID="19" presetClass="exit" presetSubtype="10" fill="hold" grpId="3" nodeType="withEffect">
                                  <p:stCondLst>
                                    <p:cond delay="0"/>
                                  </p:stCondLst>
                                  <p:childTnLst>
                                    <p:anim calcmode="lin" valueType="num">
                                      <p:cBhvr>
                                        <p:cTn id="121" dur="2000"/>
                                        <p:tgtEl>
                                          <p:spTgt spid="7"/>
                                        </p:tgtEl>
                                        <p:attrNameLst>
                                          <p:attrName>ppt_h</p:attrName>
                                        </p:attrNameLst>
                                      </p:cBhvr>
                                      <p:tavLst>
                                        <p:tav tm="0">
                                          <p:val>
                                            <p:strVal val="ppt_h"/>
                                          </p:val>
                                        </p:tav>
                                        <p:tav tm="100000">
                                          <p:val>
                                            <p:strVal val="ppt_h"/>
                                          </p:val>
                                        </p:tav>
                                      </p:tavLst>
                                    </p:anim>
                                    <p:anim calcmode="lin" valueType="num">
                                      <p:cBhvr>
                                        <p:cTn id="122"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3" dur="1" fill="hold">
                                          <p:stCondLst>
                                            <p:cond delay="1999"/>
                                          </p:stCondLst>
                                        </p:cTn>
                                        <p:tgtEl>
                                          <p:spTgt spid="7"/>
                                        </p:tgtEl>
                                        <p:attrNameLst>
                                          <p:attrName>style.visibility</p:attrName>
                                        </p:attrNameLst>
                                      </p:cBhvr>
                                      <p:to>
                                        <p:strVal val="hidden"/>
                                      </p:to>
                                    </p:set>
                                  </p:childTnLst>
                                </p:cTn>
                              </p:par>
                              <p:par>
                                <p:cTn id="124" presetID="19" presetClass="exit" presetSubtype="10" fill="hold" grpId="3" nodeType="withEffect">
                                  <p:stCondLst>
                                    <p:cond delay="0"/>
                                  </p:stCondLst>
                                  <p:childTnLst>
                                    <p:anim calcmode="lin" valueType="num">
                                      <p:cBhvr>
                                        <p:cTn id="125" dur="2000"/>
                                        <p:tgtEl>
                                          <p:spTgt spid="8"/>
                                        </p:tgtEl>
                                        <p:attrNameLst>
                                          <p:attrName>ppt_h</p:attrName>
                                        </p:attrNameLst>
                                      </p:cBhvr>
                                      <p:tavLst>
                                        <p:tav tm="0">
                                          <p:val>
                                            <p:strVal val="ppt_h"/>
                                          </p:val>
                                        </p:tav>
                                        <p:tav tm="100000">
                                          <p:val>
                                            <p:strVal val="ppt_h"/>
                                          </p:val>
                                        </p:tav>
                                      </p:tavLst>
                                    </p:anim>
                                    <p:anim calcmode="lin" valueType="num">
                                      <p:cBhvr>
                                        <p:cTn id="126"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7" dur="1" fill="hold">
                                          <p:stCondLst>
                                            <p:cond delay="1999"/>
                                          </p:stCondLst>
                                        </p:cTn>
                                        <p:tgtEl>
                                          <p:spTgt spid="8"/>
                                        </p:tgtEl>
                                        <p:attrNameLst>
                                          <p:attrName>style.visibility</p:attrName>
                                        </p:attrNameLst>
                                      </p:cBhvr>
                                      <p:to>
                                        <p:strVal val="hidden"/>
                                      </p:to>
                                    </p:set>
                                  </p:childTnLst>
                                </p:cTn>
                              </p:par>
                              <p:par>
                                <p:cTn id="128" presetID="19" presetClass="exit" presetSubtype="10" fill="hold" grpId="3" nodeType="withEffect">
                                  <p:stCondLst>
                                    <p:cond delay="0"/>
                                  </p:stCondLst>
                                  <p:childTnLst>
                                    <p:anim calcmode="lin" valueType="num">
                                      <p:cBhvr>
                                        <p:cTn id="129" dur="2000"/>
                                        <p:tgtEl>
                                          <p:spTgt spid="9"/>
                                        </p:tgtEl>
                                        <p:attrNameLst>
                                          <p:attrName>ppt_h</p:attrName>
                                        </p:attrNameLst>
                                      </p:cBhvr>
                                      <p:tavLst>
                                        <p:tav tm="0">
                                          <p:val>
                                            <p:strVal val="ppt_h"/>
                                          </p:val>
                                        </p:tav>
                                        <p:tav tm="100000">
                                          <p:val>
                                            <p:strVal val="ppt_h"/>
                                          </p:val>
                                        </p:tav>
                                      </p:tavLst>
                                    </p:anim>
                                    <p:anim calcmode="lin" valueType="num">
                                      <p:cBhvr>
                                        <p:cTn id="130"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1999"/>
                                          </p:stCondLst>
                                        </p:cTn>
                                        <p:tgtEl>
                                          <p:spTgt spid="9"/>
                                        </p:tgtEl>
                                        <p:attrNameLst>
                                          <p:attrName>style.visibility</p:attrName>
                                        </p:attrNameLst>
                                      </p:cBhvr>
                                      <p:to>
                                        <p:strVal val="hidden"/>
                                      </p:to>
                                    </p:set>
                                  </p:childTnLst>
                                </p:cTn>
                              </p:par>
                              <p:par>
                                <p:cTn id="132" presetID="19" presetClass="exit" presetSubtype="10" fill="hold" grpId="3" nodeType="withEffect">
                                  <p:stCondLst>
                                    <p:cond delay="0"/>
                                  </p:stCondLst>
                                  <p:childTnLst>
                                    <p:anim calcmode="lin" valueType="num">
                                      <p:cBhvr>
                                        <p:cTn id="133" dur="2000"/>
                                        <p:tgtEl>
                                          <p:spTgt spid="10"/>
                                        </p:tgtEl>
                                        <p:attrNameLst>
                                          <p:attrName>ppt_h</p:attrName>
                                        </p:attrNameLst>
                                      </p:cBhvr>
                                      <p:tavLst>
                                        <p:tav tm="0">
                                          <p:val>
                                            <p:strVal val="ppt_h"/>
                                          </p:val>
                                        </p:tav>
                                        <p:tav tm="100000">
                                          <p:val>
                                            <p:strVal val="ppt_h"/>
                                          </p:val>
                                        </p:tav>
                                      </p:tavLst>
                                    </p:anim>
                                    <p:anim calcmode="lin" valueType="num">
                                      <p:cBhvr>
                                        <p:cTn id="134"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5" dur="1" fill="hold">
                                          <p:stCondLst>
                                            <p:cond delay="1999"/>
                                          </p:stCondLst>
                                        </p:cTn>
                                        <p:tgtEl>
                                          <p:spTgt spid="10"/>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fltVal val="0"/>
                                          </p:val>
                                        </p:tav>
                                        <p:tav tm="100000">
                                          <p:val>
                                            <p:strVal val="#ppt_w"/>
                                          </p:val>
                                        </p:tav>
                                      </p:tavLst>
                                    </p:anim>
                                    <p:anim calcmode="lin" valueType="num">
                                      <p:cBhvr>
                                        <p:cTn id="13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33CCCC">
                <a:shade val="67500"/>
                <a:satMod val="115000"/>
              </a:srgbClr>
            </a:gs>
            <a:gs pos="100000">
              <a:srgbClr val="33CCCC">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149470_delfin_kobieta_oceanariu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rot="5201104">
            <a:off x="-228281" y="186124"/>
            <a:ext cx="1679465" cy="7000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201104">
            <a:off x="-202481" y="1444645"/>
            <a:ext cx="1624696" cy="7000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201104">
            <a:off x="-235664" y="2668087"/>
            <a:ext cx="1681632" cy="7000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201104">
            <a:off x="-214029" y="3935175"/>
            <a:ext cx="1644456" cy="7000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201104" flipV="1">
            <a:off x="886494" y="140026"/>
            <a:ext cx="1571636" cy="6831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201104" flipV="1">
            <a:off x="874374" y="1485886"/>
            <a:ext cx="1594552" cy="6831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201104" flipV="1">
            <a:off x="886494" y="2783207"/>
            <a:ext cx="1571636" cy="6831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201104" flipV="1">
            <a:off x="957932" y="3997653"/>
            <a:ext cx="1571636" cy="6831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201104">
            <a:off x="1987144" y="166983"/>
            <a:ext cx="1679465" cy="7000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201104">
            <a:off x="2012944" y="1425504"/>
            <a:ext cx="1624696" cy="7000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201104">
            <a:off x="1979761" y="2648946"/>
            <a:ext cx="1681632" cy="7000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201104">
            <a:off x="2001396" y="3916034"/>
            <a:ext cx="1644456" cy="7000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201104" flipV="1">
            <a:off x="3029636" y="121121"/>
            <a:ext cx="1571636" cy="6831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201104" flipV="1">
            <a:off x="3017516" y="1466981"/>
            <a:ext cx="1594552" cy="6831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201104" flipV="1">
            <a:off x="3029636" y="2764302"/>
            <a:ext cx="1571636" cy="6831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201104" flipV="1">
            <a:off x="3101074" y="3978748"/>
            <a:ext cx="1571636" cy="6831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5201104">
            <a:off x="4201720" y="166982"/>
            <a:ext cx="1679465" cy="7000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201104">
            <a:off x="4227520" y="1425503"/>
            <a:ext cx="1624696" cy="7000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5201104">
            <a:off x="4194337" y="2648945"/>
            <a:ext cx="1681632" cy="7000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5201104">
            <a:off x="4215972" y="3916033"/>
            <a:ext cx="1644456" cy="7000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5201104" flipV="1">
            <a:off x="5244212" y="121120"/>
            <a:ext cx="1571636" cy="6831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5201104" flipV="1">
            <a:off x="5232092" y="1466980"/>
            <a:ext cx="1594552" cy="6831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5201104" flipV="1">
            <a:off x="5244212" y="2764301"/>
            <a:ext cx="1571636" cy="6831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5201104" flipV="1">
            <a:off x="5315650" y="3978747"/>
            <a:ext cx="1571636" cy="6831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5201104">
            <a:off x="6559175" y="185887"/>
            <a:ext cx="1679465" cy="7000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5201104">
            <a:off x="6584975" y="1444408"/>
            <a:ext cx="1624696" cy="7000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5201104">
            <a:off x="6551792" y="2667850"/>
            <a:ext cx="1681632" cy="7000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5201104">
            <a:off x="6573427" y="3934938"/>
            <a:ext cx="1644456" cy="7000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5201104" flipV="1">
            <a:off x="7601667" y="140025"/>
            <a:ext cx="1571636" cy="6831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5201104" flipV="1">
            <a:off x="7589547" y="1485885"/>
            <a:ext cx="1594552" cy="6831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5201104" flipV="1">
            <a:off x="7601667" y="2783206"/>
            <a:ext cx="1571636" cy="6831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Onda"/>
          <p:cNvSpPr/>
          <p:nvPr/>
        </p:nvSpPr>
        <p:spPr>
          <a:xfrm rot="5201104" flipV="1">
            <a:off x="7673105" y="3997652"/>
            <a:ext cx="1571636" cy="683186"/>
          </a:xfrm>
          <a:prstGeom prst="wave">
            <a:avLst>
              <a:gd name="adj1" fmla="val 20000"/>
              <a:gd name="adj2" fmla="val -10000"/>
            </a:avLst>
          </a:prstGeom>
          <a:blipFill>
            <a:blip r:embed="rId3">
              <a:lum bright="-10000"/>
            </a:blip>
            <a:stretch>
              <a:fillRect/>
            </a:stretch>
          </a:blip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142908" y="-285770"/>
            <a:ext cx="9715568" cy="642942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8" presetClass="emph" presetSubtype="0" fill="hold" grpId="0" nodeType="withEffect">
                                  <p:stCondLst>
                                    <p:cond delay="0"/>
                                  </p:stCondLst>
                                  <p:childTnLst>
                                    <p:animRot by="21600000">
                                      <p:cBhvr>
                                        <p:cTn id="8" dur="2000" fill="hold"/>
                                        <p:tgtEl>
                                          <p:spTgt spid="4"/>
                                        </p:tgtEl>
                                        <p:attrNameLst>
                                          <p:attrName>r</p:attrName>
                                        </p:attrNameLst>
                                      </p:cBhvr>
                                    </p:animRot>
                                  </p:childTnLst>
                                </p:cTn>
                              </p:par>
                              <p:par>
                                <p:cTn id="9" presetID="8" presetClass="emph" presetSubtype="0" fill="hold" grpId="0" nodeType="withEffect">
                                  <p:stCondLst>
                                    <p:cond delay="0"/>
                                  </p:stCondLst>
                                  <p:childTnLst>
                                    <p:animRot by="-21600000">
                                      <p:cBhvr>
                                        <p:cTn id="10" dur="2000" fill="hold"/>
                                        <p:tgtEl>
                                          <p:spTgt spid="5"/>
                                        </p:tgtEl>
                                        <p:attrNameLst>
                                          <p:attrName>r</p:attrName>
                                        </p:attrNameLst>
                                      </p:cBhvr>
                                    </p:animRot>
                                  </p:childTnLst>
                                </p:cTn>
                              </p:par>
                              <p:par>
                                <p:cTn id="11" presetID="8" presetClass="emph" presetSubtype="0" fill="hold" grpId="0" nodeType="withEffect">
                                  <p:stCondLst>
                                    <p:cond delay="0"/>
                                  </p:stCondLst>
                                  <p:childTnLst>
                                    <p:animRot by="21600000">
                                      <p:cBhvr>
                                        <p:cTn id="12" dur="2000" fill="hold"/>
                                        <p:tgtEl>
                                          <p:spTgt spid="6"/>
                                        </p:tgtEl>
                                        <p:attrNameLst>
                                          <p:attrName>r</p:attrName>
                                        </p:attrNameLst>
                                      </p:cBhvr>
                                    </p:animRot>
                                  </p:childTnLst>
                                </p:cTn>
                              </p:par>
                              <p:par>
                                <p:cTn id="13" presetID="8" presetClass="emph" presetSubtype="0" fill="hold" grpId="0" nodeType="withEffect">
                                  <p:stCondLst>
                                    <p:cond delay="0"/>
                                  </p:stCondLst>
                                  <p:childTnLst>
                                    <p:animRot by="-21600000">
                                      <p:cBhvr>
                                        <p:cTn id="14" dur="2000" fill="hold"/>
                                        <p:tgtEl>
                                          <p:spTgt spid="7"/>
                                        </p:tgtEl>
                                        <p:attrNameLst>
                                          <p:attrName>r</p:attrName>
                                        </p:attrNameLst>
                                      </p:cBhvr>
                                    </p:animRot>
                                  </p:childTnLst>
                                </p:cTn>
                              </p:par>
                              <p:par>
                                <p:cTn id="15" presetID="8" presetClass="emph" presetSubtype="0" fill="hold" grpId="0" nodeType="withEffect">
                                  <p:stCondLst>
                                    <p:cond delay="0"/>
                                  </p:stCondLst>
                                  <p:childTnLst>
                                    <p:animRot by="-21600000">
                                      <p:cBhvr>
                                        <p:cTn id="16" dur="2000" fill="hold"/>
                                        <p:tgtEl>
                                          <p:spTgt spid="8"/>
                                        </p:tgtEl>
                                        <p:attrNameLst>
                                          <p:attrName>r</p:attrName>
                                        </p:attrNameLst>
                                      </p:cBhvr>
                                    </p:animRot>
                                  </p:childTnLst>
                                </p:cTn>
                              </p:par>
                              <p:par>
                                <p:cTn id="17" presetID="8" presetClass="emph" presetSubtype="0" fill="hold" grpId="0" nodeType="withEffect">
                                  <p:stCondLst>
                                    <p:cond delay="0"/>
                                  </p:stCondLst>
                                  <p:childTnLst>
                                    <p:animRot by="21600000">
                                      <p:cBhvr>
                                        <p:cTn id="18" dur="2000" fill="hold"/>
                                        <p:tgtEl>
                                          <p:spTgt spid="9"/>
                                        </p:tgtEl>
                                        <p:attrNameLst>
                                          <p:attrName>r</p:attrName>
                                        </p:attrNameLst>
                                      </p:cBhvr>
                                    </p:animRot>
                                  </p:childTnLst>
                                </p:cTn>
                              </p:par>
                              <p:par>
                                <p:cTn id="19" presetID="8" presetClass="emph" presetSubtype="0" fill="hold" grpId="0" nodeType="withEffect">
                                  <p:stCondLst>
                                    <p:cond delay="0"/>
                                  </p:stCondLst>
                                  <p:childTnLst>
                                    <p:animRot by="-21600000">
                                      <p:cBhvr>
                                        <p:cTn id="20" dur="2000" fill="hold"/>
                                        <p:tgtEl>
                                          <p:spTgt spid="10"/>
                                        </p:tgtEl>
                                        <p:attrNameLst>
                                          <p:attrName>r</p:attrName>
                                        </p:attrNameLst>
                                      </p:cBhvr>
                                    </p:animRot>
                                  </p:childTnLst>
                                </p:cTn>
                              </p:par>
                              <p:par>
                                <p:cTn id="21" presetID="8" presetClass="emph" presetSubtype="0" fill="hold" grpId="0" nodeType="withEffect">
                                  <p:stCondLst>
                                    <p:cond delay="0"/>
                                  </p:stCondLst>
                                  <p:childTnLst>
                                    <p:animRot by="21600000">
                                      <p:cBhvr>
                                        <p:cTn id="22" dur="2000" fill="hold"/>
                                        <p:tgtEl>
                                          <p:spTgt spid="11"/>
                                        </p:tgtEl>
                                        <p:attrNameLst>
                                          <p:attrName>r</p:attrName>
                                        </p:attrNameLst>
                                      </p:cBhvr>
                                    </p:animRot>
                                  </p:childTnLst>
                                </p:cTn>
                              </p:par>
                              <p:par>
                                <p:cTn id="23" presetID="2" presetClass="entr" presetSubtype="8" fill="hold" grpId="1"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0-#ppt_w/2"/>
                                          </p:val>
                                        </p:tav>
                                        <p:tav tm="100000">
                                          <p:val>
                                            <p:strVal val="#ppt_x"/>
                                          </p:val>
                                        </p:tav>
                                      </p:tavLst>
                                    </p:anim>
                                    <p:anim calcmode="lin" valueType="num">
                                      <p:cBhvr additive="base">
                                        <p:cTn id="26" dur="2000" fill="hold"/>
                                        <p:tgtEl>
                                          <p:spTgt spid="4"/>
                                        </p:tgtEl>
                                        <p:attrNameLst>
                                          <p:attrName>ppt_y</p:attrName>
                                        </p:attrNameLst>
                                      </p:cBhvr>
                                      <p:tavLst>
                                        <p:tav tm="0">
                                          <p:val>
                                            <p:strVal val="#ppt_y"/>
                                          </p:val>
                                        </p:tav>
                                        <p:tav tm="100000">
                                          <p:val>
                                            <p:strVal val="#ppt_y"/>
                                          </p:val>
                                        </p:tav>
                                      </p:tavLst>
                                    </p:anim>
                                  </p:childTnLst>
                                </p:cTn>
                              </p:par>
                              <p:par>
                                <p:cTn id="27" presetID="2" presetClass="entr" presetSubtype="8" fill="hold" grpId="1"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000" fill="hold"/>
                                        <p:tgtEl>
                                          <p:spTgt spid="5"/>
                                        </p:tgtEl>
                                        <p:attrNameLst>
                                          <p:attrName>ppt_x</p:attrName>
                                        </p:attrNameLst>
                                      </p:cBhvr>
                                      <p:tavLst>
                                        <p:tav tm="0">
                                          <p:val>
                                            <p:strVal val="0-#ppt_w/2"/>
                                          </p:val>
                                        </p:tav>
                                        <p:tav tm="100000">
                                          <p:val>
                                            <p:strVal val="#ppt_x"/>
                                          </p:val>
                                        </p:tav>
                                      </p:tavLst>
                                    </p:anim>
                                    <p:anim calcmode="lin" valueType="num">
                                      <p:cBhvr additive="base">
                                        <p:cTn id="30" dur="2000" fill="hold"/>
                                        <p:tgtEl>
                                          <p:spTgt spid="5"/>
                                        </p:tgtEl>
                                        <p:attrNameLst>
                                          <p:attrName>ppt_y</p:attrName>
                                        </p:attrNameLst>
                                      </p:cBhvr>
                                      <p:tavLst>
                                        <p:tav tm="0">
                                          <p:val>
                                            <p:strVal val="#ppt_y"/>
                                          </p:val>
                                        </p:tav>
                                        <p:tav tm="100000">
                                          <p:val>
                                            <p:strVal val="#ppt_y"/>
                                          </p:val>
                                        </p:tav>
                                      </p:tavLst>
                                    </p:anim>
                                  </p:childTnLst>
                                </p:cTn>
                              </p:par>
                              <p:par>
                                <p:cTn id="31" presetID="2" presetClass="entr" presetSubtype="8" fill="hold" grpId="1"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ppt_y"/>
                                          </p:val>
                                        </p:tav>
                                        <p:tav tm="100000">
                                          <p:val>
                                            <p:strVal val="#ppt_y"/>
                                          </p:val>
                                        </p:tav>
                                      </p:tavLst>
                                    </p:anim>
                                  </p:childTnLst>
                                </p:cTn>
                              </p:par>
                              <p:par>
                                <p:cTn id="35" presetID="2" presetClass="entr" presetSubtype="8" fill="hold" grpId="1"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8" fill="hold" grpId="1"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ppt_y"/>
                                          </p:val>
                                        </p:tav>
                                        <p:tav tm="100000">
                                          <p:val>
                                            <p:strVal val="#ppt_y"/>
                                          </p:val>
                                        </p:tav>
                                      </p:tavLst>
                                    </p:anim>
                                  </p:childTnLst>
                                </p:cTn>
                              </p:par>
                              <p:par>
                                <p:cTn id="43" presetID="2" presetClass="entr" presetSubtype="8" fill="hold" grpId="1"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0-#ppt_w/2"/>
                                          </p:val>
                                        </p:tav>
                                        <p:tav tm="100000">
                                          <p:val>
                                            <p:strVal val="#ppt_x"/>
                                          </p:val>
                                        </p:tav>
                                      </p:tavLst>
                                    </p:anim>
                                    <p:anim calcmode="lin" valueType="num">
                                      <p:cBhvr additive="base">
                                        <p:cTn id="46" dur="2000" fill="hold"/>
                                        <p:tgtEl>
                                          <p:spTgt spid="9"/>
                                        </p:tgtEl>
                                        <p:attrNameLst>
                                          <p:attrName>ppt_y</p:attrName>
                                        </p:attrNameLst>
                                      </p:cBhvr>
                                      <p:tavLst>
                                        <p:tav tm="0">
                                          <p:val>
                                            <p:strVal val="#ppt_y"/>
                                          </p:val>
                                        </p:tav>
                                        <p:tav tm="100000">
                                          <p:val>
                                            <p:strVal val="#ppt_y"/>
                                          </p:val>
                                        </p:tav>
                                      </p:tavLst>
                                    </p:anim>
                                  </p:childTnLst>
                                </p:cTn>
                              </p:par>
                              <p:par>
                                <p:cTn id="47" presetID="2" presetClass="entr" presetSubtype="8" fill="hold" grpId="1"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0-#ppt_w/2"/>
                                          </p:val>
                                        </p:tav>
                                        <p:tav tm="100000">
                                          <p:val>
                                            <p:strVal val="#ppt_x"/>
                                          </p:val>
                                        </p:tav>
                                      </p:tavLst>
                                    </p:anim>
                                    <p:anim calcmode="lin" valueType="num">
                                      <p:cBhvr additive="base">
                                        <p:cTn id="50" dur="2000" fill="hold"/>
                                        <p:tgtEl>
                                          <p:spTgt spid="10"/>
                                        </p:tgtEl>
                                        <p:attrNameLst>
                                          <p:attrName>ppt_y</p:attrName>
                                        </p:attrNameLst>
                                      </p:cBhvr>
                                      <p:tavLst>
                                        <p:tav tm="0">
                                          <p:val>
                                            <p:strVal val="#ppt_y"/>
                                          </p:val>
                                        </p:tav>
                                        <p:tav tm="100000">
                                          <p:val>
                                            <p:strVal val="#ppt_y"/>
                                          </p:val>
                                        </p:tav>
                                      </p:tavLst>
                                    </p:anim>
                                  </p:childTnLst>
                                </p:cTn>
                              </p:par>
                              <p:par>
                                <p:cTn id="51" presetID="2" presetClass="entr" presetSubtype="8" fill="hold" grpId="1"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0-#ppt_w/2"/>
                                          </p:val>
                                        </p:tav>
                                        <p:tav tm="100000">
                                          <p:val>
                                            <p:strVal val="#ppt_x"/>
                                          </p:val>
                                        </p:tav>
                                      </p:tavLst>
                                    </p:anim>
                                    <p:anim calcmode="lin" valueType="num">
                                      <p:cBhvr additive="base">
                                        <p:cTn id="54" dur="2000" fill="hold"/>
                                        <p:tgtEl>
                                          <p:spTgt spid="11"/>
                                        </p:tgtEl>
                                        <p:attrNameLst>
                                          <p:attrName>ppt_y</p:attrName>
                                        </p:attrNameLst>
                                      </p:cBhvr>
                                      <p:tavLst>
                                        <p:tav tm="0">
                                          <p:val>
                                            <p:strVal val="#ppt_y"/>
                                          </p:val>
                                        </p:tav>
                                        <p:tav tm="100000">
                                          <p:val>
                                            <p:strVal val="#ppt_y"/>
                                          </p:val>
                                        </p:tav>
                                      </p:tavLst>
                                    </p:anim>
                                  </p:childTnLst>
                                </p:cTn>
                              </p:par>
                              <p:par>
                                <p:cTn id="55" presetID="8" presetClass="emph" presetSubtype="0" fill="hold" grpId="0" nodeType="withEffect">
                                  <p:stCondLst>
                                    <p:cond delay="0"/>
                                  </p:stCondLst>
                                  <p:childTnLst>
                                    <p:animRot by="21600000">
                                      <p:cBhvr>
                                        <p:cTn id="56" dur="2000" fill="hold"/>
                                        <p:tgtEl>
                                          <p:spTgt spid="12"/>
                                        </p:tgtEl>
                                        <p:attrNameLst>
                                          <p:attrName>r</p:attrName>
                                        </p:attrNameLst>
                                      </p:cBhvr>
                                    </p:animRot>
                                  </p:childTnLst>
                                </p:cTn>
                              </p:par>
                              <p:par>
                                <p:cTn id="57" presetID="8" presetClass="emph" presetSubtype="0" fill="hold" grpId="0" nodeType="withEffect">
                                  <p:stCondLst>
                                    <p:cond delay="0"/>
                                  </p:stCondLst>
                                  <p:childTnLst>
                                    <p:animRot by="-21600000">
                                      <p:cBhvr>
                                        <p:cTn id="58" dur="2000" fill="hold"/>
                                        <p:tgtEl>
                                          <p:spTgt spid="13"/>
                                        </p:tgtEl>
                                        <p:attrNameLst>
                                          <p:attrName>r</p:attrName>
                                        </p:attrNameLst>
                                      </p:cBhvr>
                                    </p:animRot>
                                  </p:childTnLst>
                                </p:cTn>
                              </p:par>
                              <p:par>
                                <p:cTn id="59" presetID="8" presetClass="emph" presetSubtype="0" fill="hold" grpId="0" nodeType="withEffect">
                                  <p:stCondLst>
                                    <p:cond delay="0"/>
                                  </p:stCondLst>
                                  <p:childTnLst>
                                    <p:animRot by="21600000">
                                      <p:cBhvr>
                                        <p:cTn id="60" dur="2000" fill="hold"/>
                                        <p:tgtEl>
                                          <p:spTgt spid="14"/>
                                        </p:tgtEl>
                                        <p:attrNameLst>
                                          <p:attrName>r</p:attrName>
                                        </p:attrNameLst>
                                      </p:cBhvr>
                                    </p:animRot>
                                  </p:childTnLst>
                                </p:cTn>
                              </p:par>
                              <p:par>
                                <p:cTn id="61" presetID="8" presetClass="emph" presetSubtype="0" fill="hold" grpId="0" nodeType="withEffect">
                                  <p:stCondLst>
                                    <p:cond delay="0"/>
                                  </p:stCondLst>
                                  <p:childTnLst>
                                    <p:animRot by="-21600000">
                                      <p:cBhvr>
                                        <p:cTn id="62" dur="2000" fill="hold"/>
                                        <p:tgtEl>
                                          <p:spTgt spid="15"/>
                                        </p:tgtEl>
                                        <p:attrNameLst>
                                          <p:attrName>r</p:attrName>
                                        </p:attrNameLst>
                                      </p:cBhvr>
                                    </p:animRot>
                                  </p:childTnLst>
                                </p:cTn>
                              </p:par>
                              <p:par>
                                <p:cTn id="63" presetID="8" presetClass="emph" presetSubtype="0" fill="hold" grpId="0" nodeType="withEffect">
                                  <p:stCondLst>
                                    <p:cond delay="0"/>
                                  </p:stCondLst>
                                  <p:childTnLst>
                                    <p:animRot by="-21600000">
                                      <p:cBhvr>
                                        <p:cTn id="64" dur="2000" fill="hold"/>
                                        <p:tgtEl>
                                          <p:spTgt spid="16"/>
                                        </p:tgtEl>
                                        <p:attrNameLst>
                                          <p:attrName>r</p:attrName>
                                        </p:attrNameLst>
                                      </p:cBhvr>
                                    </p:animRot>
                                  </p:childTnLst>
                                </p:cTn>
                              </p:par>
                              <p:par>
                                <p:cTn id="65" presetID="8" presetClass="emph" presetSubtype="0" fill="hold" grpId="0" nodeType="withEffect">
                                  <p:stCondLst>
                                    <p:cond delay="0"/>
                                  </p:stCondLst>
                                  <p:childTnLst>
                                    <p:animRot by="21600000">
                                      <p:cBhvr>
                                        <p:cTn id="66" dur="2000" fill="hold"/>
                                        <p:tgtEl>
                                          <p:spTgt spid="17"/>
                                        </p:tgtEl>
                                        <p:attrNameLst>
                                          <p:attrName>r</p:attrName>
                                        </p:attrNameLst>
                                      </p:cBhvr>
                                    </p:animRot>
                                  </p:childTnLst>
                                </p:cTn>
                              </p:par>
                              <p:par>
                                <p:cTn id="67" presetID="8" presetClass="emph" presetSubtype="0" fill="hold" grpId="0" nodeType="withEffect">
                                  <p:stCondLst>
                                    <p:cond delay="0"/>
                                  </p:stCondLst>
                                  <p:childTnLst>
                                    <p:animRot by="-21600000">
                                      <p:cBhvr>
                                        <p:cTn id="68" dur="2000" fill="hold"/>
                                        <p:tgtEl>
                                          <p:spTgt spid="18"/>
                                        </p:tgtEl>
                                        <p:attrNameLst>
                                          <p:attrName>r</p:attrName>
                                        </p:attrNameLst>
                                      </p:cBhvr>
                                    </p:animRot>
                                  </p:childTnLst>
                                </p:cTn>
                              </p:par>
                              <p:par>
                                <p:cTn id="69" presetID="8" presetClass="emph" presetSubtype="0" fill="hold" grpId="0" nodeType="withEffect">
                                  <p:stCondLst>
                                    <p:cond delay="0"/>
                                  </p:stCondLst>
                                  <p:childTnLst>
                                    <p:animRot by="21600000">
                                      <p:cBhvr>
                                        <p:cTn id="70" dur="2000" fill="hold"/>
                                        <p:tgtEl>
                                          <p:spTgt spid="19"/>
                                        </p:tgtEl>
                                        <p:attrNameLst>
                                          <p:attrName>r</p:attrName>
                                        </p:attrNameLst>
                                      </p:cBhvr>
                                    </p:animRot>
                                  </p:childTnLst>
                                </p:cTn>
                              </p:par>
                              <p:par>
                                <p:cTn id="71" presetID="2" presetClass="entr" presetSubtype="8" fill="hold" grpId="1"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0-#ppt_w/2"/>
                                          </p:val>
                                        </p:tav>
                                        <p:tav tm="100000">
                                          <p:val>
                                            <p:strVal val="#ppt_x"/>
                                          </p:val>
                                        </p:tav>
                                      </p:tavLst>
                                    </p:anim>
                                    <p:anim calcmode="lin" valueType="num">
                                      <p:cBhvr additive="base">
                                        <p:cTn id="74" dur="2000" fill="hold"/>
                                        <p:tgtEl>
                                          <p:spTgt spid="12"/>
                                        </p:tgtEl>
                                        <p:attrNameLst>
                                          <p:attrName>ppt_y</p:attrName>
                                        </p:attrNameLst>
                                      </p:cBhvr>
                                      <p:tavLst>
                                        <p:tav tm="0">
                                          <p:val>
                                            <p:strVal val="#ppt_y"/>
                                          </p:val>
                                        </p:tav>
                                        <p:tav tm="100000">
                                          <p:val>
                                            <p:strVal val="#ppt_y"/>
                                          </p:val>
                                        </p:tav>
                                      </p:tavLst>
                                    </p:anim>
                                  </p:childTnLst>
                                </p:cTn>
                              </p:par>
                              <p:par>
                                <p:cTn id="75" presetID="2" presetClass="entr" presetSubtype="8" fill="hold" grpId="1"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0-#ppt_w/2"/>
                                          </p:val>
                                        </p:tav>
                                        <p:tav tm="100000">
                                          <p:val>
                                            <p:strVal val="#ppt_x"/>
                                          </p:val>
                                        </p:tav>
                                      </p:tavLst>
                                    </p:anim>
                                    <p:anim calcmode="lin" valueType="num">
                                      <p:cBhvr additive="base">
                                        <p:cTn id="78" dur="2000" fill="hold"/>
                                        <p:tgtEl>
                                          <p:spTgt spid="13"/>
                                        </p:tgtEl>
                                        <p:attrNameLst>
                                          <p:attrName>ppt_y</p:attrName>
                                        </p:attrNameLst>
                                      </p:cBhvr>
                                      <p:tavLst>
                                        <p:tav tm="0">
                                          <p:val>
                                            <p:strVal val="#ppt_y"/>
                                          </p:val>
                                        </p:tav>
                                        <p:tav tm="100000">
                                          <p:val>
                                            <p:strVal val="#ppt_y"/>
                                          </p:val>
                                        </p:tav>
                                      </p:tavLst>
                                    </p:anim>
                                  </p:childTnLst>
                                </p:cTn>
                              </p:par>
                              <p:par>
                                <p:cTn id="79" presetID="2" presetClass="entr" presetSubtype="8" fill="hold" grpId="1"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2000" fill="hold"/>
                                        <p:tgtEl>
                                          <p:spTgt spid="14"/>
                                        </p:tgtEl>
                                        <p:attrNameLst>
                                          <p:attrName>ppt_x</p:attrName>
                                        </p:attrNameLst>
                                      </p:cBhvr>
                                      <p:tavLst>
                                        <p:tav tm="0">
                                          <p:val>
                                            <p:strVal val="0-#ppt_w/2"/>
                                          </p:val>
                                        </p:tav>
                                        <p:tav tm="100000">
                                          <p:val>
                                            <p:strVal val="#ppt_x"/>
                                          </p:val>
                                        </p:tav>
                                      </p:tavLst>
                                    </p:anim>
                                    <p:anim calcmode="lin" valueType="num">
                                      <p:cBhvr additive="base">
                                        <p:cTn id="82" dur="2000" fill="hold"/>
                                        <p:tgtEl>
                                          <p:spTgt spid="14"/>
                                        </p:tgtEl>
                                        <p:attrNameLst>
                                          <p:attrName>ppt_y</p:attrName>
                                        </p:attrNameLst>
                                      </p:cBhvr>
                                      <p:tavLst>
                                        <p:tav tm="0">
                                          <p:val>
                                            <p:strVal val="#ppt_y"/>
                                          </p:val>
                                        </p:tav>
                                        <p:tav tm="100000">
                                          <p:val>
                                            <p:strVal val="#ppt_y"/>
                                          </p:val>
                                        </p:tav>
                                      </p:tavLst>
                                    </p:anim>
                                  </p:childTnLst>
                                </p:cTn>
                              </p:par>
                              <p:par>
                                <p:cTn id="83" presetID="2" presetClass="entr" presetSubtype="8" fill="hold" grpId="1"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2000" fill="hold"/>
                                        <p:tgtEl>
                                          <p:spTgt spid="15"/>
                                        </p:tgtEl>
                                        <p:attrNameLst>
                                          <p:attrName>ppt_x</p:attrName>
                                        </p:attrNameLst>
                                      </p:cBhvr>
                                      <p:tavLst>
                                        <p:tav tm="0">
                                          <p:val>
                                            <p:strVal val="0-#ppt_w/2"/>
                                          </p:val>
                                        </p:tav>
                                        <p:tav tm="100000">
                                          <p:val>
                                            <p:strVal val="#ppt_x"/>
                                          </p:val>
                                        </p:tav>
                                      </p:tavLst>
                                    </p:anim>
                                    <p:anim calcmode="lin" valueType="num">
                                      <p:cBhvr additive="base">
                                        <p:cTn id="86" dur="2000" fill="hold"/>
                                        <p:tgtEl>
                                          <p:spTgt spid="15"/>
                                        </p:tgtEl>
                                        <p:attrNameLst>
                                          <p:attrName>ppt_y</p:attrName>
                                        </p:attrNameLst>
                                      </p:cBhvr>
                                      <p:tavLst>
                                        <p:tav tm="0">
                                          <p:val>
                                            <p:strVal val="#ppt_y"/>
                                          </p:val>
                                        </p:tav>
                                        <p:tav tm="100000">
                                          <p:val>
                                            <p:strVal val="#ppt_y"/>
                                          </p:val>
                                        </p:tav>
                                      </p:tavLst>
                                    </p:anim>
                                  </p:childTnLst>
                                </p:cTn>
                              </p:par>
                              <p:par>
                                <p:cTn id="87" presetID="2" presetClass="entr" presetSubtype="8" fill="hold" grpId="1"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2000" fill="hold"/>
                                        <p:tgtEl>
                                          <p:spTgt spid="16"/>
                                        </p:tgtEl>
                                        <p:attrNameLst>
                                          <p:attrName>ppt_x</p:attrName>
                                        </p:attrNameLst>
                                      </p:cBhvr>
                                      <p:tavLst>
                                        <p:tav tm="0">
                                          <p:val>
                                            <p:strVal val="0-#ppt_w/2"/>
                                          </p:val>
                                        </p:tav>
                                        <p:tav tm="100000">
                                          <p:val>
                                            <p:strVal val="#ppt_x"/>
                                          </p:val>
                                        </p:tav>
                                      </p:tavLst>
                                    </p:anim>
                                    <p:anim calcmode="lin" valueType="num">
                                      <p:cBhvr additive="base">
                                        <p:cTn id="90" dur="2000" fill="hold"/>
                                        <p:tgtEl>
                                          <p:spTgt spid="16"/>
                                        </p:tgtEl>
                                        <p:attrNameLst>
                                          <p:attrName>ppt_y</p:attrName>
                                        </p:attrNameLst>
                                      </p:cBhvr>
                                      <p:tavLst>
                                        <p:tav tm="0">
                                          <p:val>
                                            <p:strVal val="#ppt_y"/>
                                          </p:val>
                                        </p:tav>
                                        <p:tav tm="100000">
                                          <p:val>
                                            <p:strVal val="#ppt_y"/>
                                          </p:val>
                                        </p:tav>
                                      </p:tavLst>
                                    </p:anim>
                                  </p:childTnLst>
                                </p:cTn>
                              </p:par>
                              <p:par>
                                <p:cTn id="91" presetID="2" presetClass="entr" presetSubtype="8" fill="hold" grpId="1"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2000" fill="hold"/>
                                        <p:tgtEl>
                                          <p:spTgt spid="17"/>
                                        </p:tgtEl>
                                        <p:attrNameLst>
                                          <p:attrName>ppt_x</p:attrName>
                                        </p:attrNameLst>
                                      </p:cBhvr>
                                      <p:tavLst>
                                        <p:tav tm="0">
                                          <p:val>
                                            <p:strVal val="0-#ppt_w/2"/>
                                          </p:val>
                                        </p:tav>
                                        <p:tav tm="100000">
                                          <p:val>
                                            <p:strVal val="#ppt_x"/>
                                          </p:val>
                                        </p:tav>
                                      </p:tavLst>
                                    </p:anim>
                                    <p:anim calcmode="lin" valueType="num">
                                      <p:cBhvr additive="base">
                                        <p:cTn id="94" dur="2000" fill="hold"/>
                                        <p:tgtEl>
                                          <p:spTgt spid="17"/>
                                        </p:tgtEl>
                                        <p:attrNameLst>
                                          <p:attrName>ppt_y</p:attrName>
                                        </p:attrNameLst>
                                      </p:cBhvr>
                                      <p:tavLst>
                                        <p:tav tm="0">
                                          <p:val>
                                            <p:strVal val="#ppt_y"/>
                                          </p:val>
                                        </p:tav>
                                        <p:tav tm="100000">
                                          <p:val>
                                            <p:strVal val="#ppt_y"/>
                                          </p:val>
                                        </p:tav>
                                      </p:tavLst>
                                    </p:anim>
                                  </p:childTnLst>
                                </p:cTn>
                              </p:par>
                              <p:par>
                                <p:cTn id="95" presetID="2" presetClass="entr" presetSubtype="8" fill="hold" grpId="1" nodeType="with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additive="base">
                                        <p:cTn id="97" dur="2000" fill="hold"/>
                                        <p:tgtEl>
                                          <p:spTgt spid="18"/>
                                        </p:tgtEl>
                                        <p:attrNameLst>
                                          <p:attrName>ppt_x</p:attrName>
                                        </p:attrNameLst>
                                      </p:cBhvr>
                                      <p:tavLst>
                                        <p:tav tm="0">
                                          <p:val>
                                            <p:strVal val="0-#ppt_w/2"/>
                                          </p:val>
                                        </p:tav>
                                        <p:tav tm="100000">
                                          <p:val>
                                            <p:strVal val="#ppt_x"/>
                                          </p:val>
                                        </p:tav>
                                      </p:tavLst>
                                    </p:anim>
                                    <p:anim calcmode="lin" valueType="num">
                                      <p:cBhvr additive="base">
                                        <p:cTn id="98" dur="2000" fill="hold"/>
                                        <p:tgtEl>
                                          <p:spTgt spid="18"/>
                                        </p:tgtEl>
                                        <p:attrNameLst>
                                          <p:attrName>ppt_y</p:attrName>
                                        </p:attrNameLst>
                                      </p:cBhvr>
                                      <p:tavLst>
                                        <p:tav tm="0">
                                          <p:val>
                                            <p:strVal val="#ppt_y"/>
                                          </p:val>
                                        </p:tav>
                                        <p:tav tm="100000">
                                          <p:val>
                                            <p:strVal val="#ppt_y"/>
                                          </p:val>
                                        </p:tav>
                                      </p:tavLst>
                                    </p:anim>
                                  </p:childTnLst>
                                </p:cTn>
                              </p:par>
                              <p:par>
                                <p:cTn id="99" presetID="2" presetClass="entr" presetSubtype="8" fill="hold" grpId="1" nodeType="withEffect">
                                  <p:stCondLst>
                                    <p:cond delay="0"/>
                                  </p:stCondLst>
                                  <p:childTnLst>
                                    <p:set>
                                      <p:cBhvr>
                                        <p:cTn id="100" dur="1" fill="hold">
                                          <p:stCondLst>
                                            <p:cond delay="0"/>
                                          </p:stCondLst>
                                        </p:cTn>
                                        <p:tgtEl>
                                          <p:spTgt spid="19"/>
                                        </p:tgtEl>
                                        <p:attrNameLst>
                                          <p:attrName>style.visibility</p:attrName>
                                        </p:attrNameLst>
                                      </p:cBhvr>
                                      <p:to>
                                        <p:strVal val="visible"/>
                                      </p:to>
                                    </p:set>
                                    <p:anim calcmode="lin" valueType="num">
                                      <p:cBhvr additive="base">
                                        <p:cTn id="101" dur="2000" fill="hold"/>
                                        <p:tgtEl>
                                          <p:spTgt spid="19"/>
                                        </p:tgtEl>
                                        <p:attrNameLst>
                                          <p:attrName>ppt_x</p:attrName>
                                        </p:attrNameLst>
                                      </p:cBhvr>
                                      <p:tavLst>
                                        <p:tav tm="0">
                                          <p:val>
                                            <p:strVal val="0-#ppt_w/2"/>
                                          </p:val>
                                        </p:tav>
                                        <p:tav tm="100000">
                                          <p:val>
                                            <p:strVal val="#ppt_x"/>
                                          </p:val>
                                        </p:tav>
                                      </p:tavLst>
                                    </p:anim>
                                    <p:anim calcmode="lin" valueType="num">
                                      <p:cBhvr additive="base">
                                        <p:cTn id="102" dur="2000" fill="hold"/>
                                        <p:tgtEl>
                                          <p:spTgt spid="19"/>
                                        </p:tgtEl>
                                        <p:attrNameLst>
                                          <p:attrName>ppt_y</p:attrName>
                                        </p:attrNameLst>
                                      </p:cBhvr>
                                      <p:tavLst>
                                        <p:tav tm="0">
                                          <p:val>
                                            <p:strVal val="#ppt_y"/>
                                          </p:val>
                                        </p:tav>
                                        <p:tav tm="100000">
                                          <p:val>
                                            <p:strVal val="#ppt_y"/>
                                          </p:val>
                                        </p:tav>
                                      </p:tavLst>
                                    </p:anim>
                                  </p:childTnLst>
                                </p:cTn>
                              </p:par>
                              <p:par>
                                <p:cTn id="103" presetID="8" presetClass="emph" presetSubtype="0" fill="hold" grpId="0" nodeType="withEffect">
                                  <p:stCondLst>
                                    <p:cond delay="0"/>
                                  </p:stCondLst>
                                  <p:childTnLst>
                                    <p:animRot by="21600000">
                                      <p:cBhvr>
                                        <p:cTn id="104" dur="2000" fill="hold"/>
                                        <p:tgtEl>
                                          <p:spTgt spid="20"/>
                                        </p:tgtEl>
                                        <p:attrNameLst>
                                          <p:attrName>r</p:attrName>
                                        </p:attrNameLst>
                                      </p:cBhvr>
                                    </p:animRot>
                                  </p:childTnLst>
                                </p:cTn>
                              </p:par>
                              <p:par>
                                <p:cTn id="105" presetID="8" presetClass="emph" presetSubtype="0" fill="hold" grpId="0" nodeType="withEffect">
                                  <p:stCondLst>
                                    <p:cond delay="0"/>
                                  </p:stCondLst>
                                  <p:childTnLst>
                                    <p:animRot by="-21600000">
                                      <p:cBhvr>
                                        <p:cTn id="106" dur="2000" fill="hold"/>
                                        <p:tgtEl>
                                          <p:spTgt spid="21"/>
                                        </p:tgtEl>
                                        <p:attrNameLst>
                                          <p:attrName>r</p:attrName>
                                        </p:attrNameLst>
                                      </p:cBhvr>
                                    </p:animRot>
                                  </p:childTnLst>
                                </p:cTn>
                              </p:par>
                              <p:par>
                                <p:cTn id="107" presetID="8" presetClass="emph" presetSubtype="0" fill="hold" grpId="0" nodeType="withEffect">
                                  <p:stCondLst>
                                    <p:cond delay="0"/>
                                  </p:stCondLst>
                                  <p:childTnLst>
                                    <p:animRot by="21600000">
                                      <p:cBhvr>
                                        <p:cTn id="108" dur="2000" fill="hold"/>
                                        <p:tgtEl>
                                          <p:spTgt spid="22"/>
                                        </p:tgtEl>
                                        <p:attrNameLst>
                                          <p:attrName>r</p:attrName>
                                        </p:attrNameLst>
                                      </p:cBhvr>
                                    </p:animRot>
                                  </p:childTnLst>
                                </p:cTn>
                              </p:par>
                              <p:par>
                                <p:cTn id="109" presetID="8" presetClass="emph" presetSubtype="0" fill="hold" grpId="0" nodeType="withEffect">
                                  <p:stCondLst>
                                    <p:cond delay="0"/>
                                  </p:stCondLst>
                                  <p:childTnLst>
                                    <p:animRot by="-21600000">
                                      <p:cBhvr>
                                        <p:cTn id="110" dur="2000" fill="hold"/>
                                        <p:tgtEl>
                                          <p:spTgt spid="23"/>
                                        </p:tgtEl>
                                        <p:attrNameLst>
                                          <p:attrName>r</p:attrName>
                                        </p:attrNameLst>
                                      </p:cBhvr>
                                    </p:animRot>
                                  </p:childTnLst>
                                </p:cTn>
                              </p:par>
                              <p:par>
                                <p:cTn id="111" presetID="8" presetClass="emph" presetSubtype="0" fill="hold" grpId="0" nodeType="withEffect">
                                  <p:stCondLst>
                                    <p:cond delay="0"/>
                                  </p:stCondLst>
                                  <p:childTnLst>
                                    <p:animRot by="-21600000">
                                      <p:cBhvr>
                                        <p:cTn id="112" dur="2000" fill="hold"/>
                                        <p:tgtEl>
                                          <p:spTgt spid="24"/>
                                        </p:tgtEl>
                                        <p:attrNameLst>
                                          <p:attrName>r</p:attrName>
                                        </p:attrNameLst>
                                      </p:cBhvr>
                                    </p:animRot>
                                  </p:childTnLst>
                                </p:cTn>
                              </p:par>
                              <p:par>
                                <p:cTn id="113" presetID="8" presetClass="emph" presetSubtype="0" fill="hold" grpId="0" nodeType="withEffect">
                                  <p:stCondLst>
                                    <p:cond delay="0"/>
                                  </p:stCondLst>
                                  <p:childTnLst>
                                    <p:animRot by="21600000">
                                      <p:cBhvr>
                                        <p:cTn id="114" dur="2000" fill="hold"/>
                                        <p:tgtEl>
                                          <p:spTgt spid="25"/>
                                        </p:tgtEl>
                                        <p:attrNameLst>
                                          <p:attrName>r</p:attrName>
                                        </p:attrNameLst>
                                      </p:cBhvr>
                                    </p:animRot>
                                  </p:childTnLst>
                                </p:cTn>
                              </p:par>
                              <p:par>
                                <p:cTn id="115" presetID="8" presetClass="emph" presetSubtype="0" fill="hold" grpId="0" nodeType="withEffect">
                                  <p:stCondLst>
                                    <p:cond delay="0"/>
                                  </p:stCondLst>
                                  <p:childTnLst>
                                    <p:animRot by="-21600000">
                                      <p:cBhvr>
                                        <p:cTn id="116" dur="2000" fill="hold"/>
                                        <p:tgtEl>
                                          <p:spTgt spid="26"/>
                                        </p:tgtEl>
                                        <p:attrNameLst>
                                          <p:attrName>r</p:attrName>
                                        </p:attrNameLst>
                                      </p:cBhvr>
                                    </p:animRot>
                                  </p:childTnLst>
                                </p:cTn>
                              </p:par>
                              <p:par>
                                <p:cTn id="117" presetID="8" presetClass="emph" presetSubtype="0" fill="hold" grpId="0" nodeType="withEffect">
                                  <p:stCondLst>
                                    <p:cond delay="0"/>
                                  </p:stCondLst>
                                  <p:childTnLst>
                                    <p:animRot by="21600000">
                                      <p:cBhvr>
                                        <p:cTn id="118" dur="2000" fill="hold"/>
                                        <p:tgtEl>
                                          <p:spTgt spid="27"/>
                                        </p:tgtEl>
                                        <p:attrNameLst>
                                          <p:attrName>r</p:attrName>
                                        </p:attrNameLst>
                                      </p:cBhvr>
                                    </p:animRot>
                                  </p:childTnLst>
                                </p:cTn>
                              </p:par>
                              <p:par>
                                <p:cTn id="119" presetID="2" presetClass="entr" presetSubtype="8" fill="hold" grpId="1" nodeType="withEffect">
                                  <p:stCondLst>
                                    <p:cond delay="0"/>
                                  </p:stCondLst>
                                  <p:childTnLst>
                                    <p:set>
                                      <p:cBhvr>
                                        <p:cTn id="120" dur="1" fill="hold">
                                          <p:stCondLst>
                                            <p:cond delay="0"/>
                                          </p:stCondLst>
                                        </p:cTn>
                                        <p:tgtEl>
                                          <p:spTgt spid="20"/>
                                        </p:tgtEl>
                                        <p:attrNameLst>
                                          <p:attrName>style.visibility</p:attrName>
                                        </p:attrNameLst>
                                      </p:cBhvr>
                                      <p:to>
                                        <p:strVal val="visible"/>
                                      </p:to>
                                    </p:set>
                                    <p:anim calcmode="lin" valueType="num">
                                      <p:cBhvr additive="base">
                                        <p:cTn id="121" dur="2000" fill="hold"/>
                                        <p:tgtEl>
                                          <p:spTgt spid="20"/>
                                        </p:tgtEl>
                                        <p:attrNameLst>
                                          <p:attrName>ppt_x</p:attrName>
                                        </p:attrNameLst>
                                      </p:cBhvr>
                                      <p:tavLst>
                                        <p:tav tm="0">
                                          <p:val>
                                            <p:strVal val="0-#ppt_w/2"/>
                                          </p:val>
                                        </p:tav>
                                        <p:tav tm="100000">
                                          <p:val>
                                            <p:strVal val="#ppt_x"/>
                                          </p:val>
                                        </p:tav>
                                      </p:tavLst>
                                    </p:anim>
                                    <p:anim calcmode="lin" valueType="num">
                                      <p:cBhvr additive="base">
                                        <p:cTn id="122" dur="2000" fill="hold"/>
                                        <p:tgtEl>
                                          <p:spTgt spid="20"/>
                                        </p:tgtEl>
                                        <p:attrNameLst>
                                          <p:attrName>ppt_y</p:attrName>
                                        </p:attrNameLst>
                                      </p:cBhvr>
                                      <p:tavLst>
                                        <p:tav tm="0">
                                          <p:val>
                                            <p:strVal val="#ppt_y"/>
                                          </p:val>
                                        </p:tav>
                                        <p:tav tm="100000">
                                          <p:val>
                                            <p:strVal val="#ppt_y"/>
                                          </p:val>
                                        </p:tav>
                                      </p:tavLst>
                                    </p:anim>
                                  </p:childTnLst>
                                </p:cTn>
                              </p:par>
                              <p:par>
                                <p:cTn id="123" presetID="2" presetClass="entr" presetSubtype="8" fill="hold" grpId="1" nodeType="withEffect">
                                  <p:stCondLst>
                                    <p:cond delay="0"/>
                                  </p:stCondLst>
                                  <p:childTnLst>
                                    <p:set>
                                      <p:cBhvr>
                                        <p:cTn id="124" dur="1" fill="hold">
                                          <p:stCondLst>
                                            <p:cond delay="0"/>
                                          </p:stCondLst>
                                        </p:cTn>
                                        <p:tgtEl>
                                          <p:spTgt spid="21"/>
                                        </p:tgtEl>
                                        <p:attrNameLst>
                                          <p:attrName>style.visibility</p:attrName>
                                        </p:attrNameLst>
                                      </p:cBhvr>
                                      <p:to>
                                        <p:strVal val="visible"/>
                                      </p:to>
                                    </p:set>
                                    <p:anim calcmode="lin" valueType="num">
                                      <p:cBhvr additive="base">
                                        <p:cTn id="125" dur="2000" fill="hold"/>
                                        <p:tgtEl>
                                          <p:spTgt spid="21"/>
                                        </p:tgtEl>
                                        <p:attrNameLst>
                                          <p:attrName>ppt_x</p:attrName>
                                        </p:attrNameLst>
                                      </p:cBhvr>
                                      <p:tavLst>
                                        <p:tav tm="0">
                                          <p:val>
                                            <p:strVal val="0-#ppt_w/2"/>
                                          </p:val>
                                        </p:tav>
                                        <p:tav tm="100000">
                                          <p:val>
                                            <p:strVal val="#ppt_x"/>
                                          </p:val>
                                        </p:tav>
                                      </p:tavLst>
                                    </p:anim>
                                    <p:anim calcmode="lin" valueType="num">
                                      <p:cBhvr additive="base">
                                        <p:cTn id="126" dur="2000" fill="hold"/>
                                        <p:tgtEl>
                                          <p:spTgt spid="21"/>
                                        </p:tgtEl>
                                        <p:attrNameLst>
                                          <p:attrName>ppt_y</p:attrName>
                                        </p:attrNameLst>
                                      </p:cBhvr>
                                      <p:tavLst>
                                        <p:tav tm="0">
                                          <p:val>
                                            <p:strVal val="#ppt_y"/>
                                          </p:val>
                                        </p:tav>
                                        <p:tav tm="100000">
                                          <p:val>
                                            <p:strVal val="#ppt_y"/>
                                          </p:val>
                                        </p:tav>
                                      </p:tavLst>
                                    </p:anim>
                                  </p:childTnLst>
                                </p:cTn>
                              </p:par>
                              <p:par>
                                <p:cTn id="127" presetID="2" presetClass="entr" presetSubtype="8" fill="hold" grpId="1" nodeType="withEffect">
                                  <p:stCondLst>
                                    <p:cond delay="0"/>
                                  </p:stCondLst>
                                  <p:childTnLst>
                                    <p:set>
                                      <p:cBhvr>
                                        <p:cTn id="128" dur="1" fill="hold">
                                          <p:stCondLst>
                                            <p:cond delay="0"/>
                                          </p:stCondLst>
                                        </p:cTn>
                                        <p:tgtEl>
                                          <p:spTgt spid="22"/>
                                        </p:tgtEl>
                                        <p:attrNameLst>
                                          <p:attrName>style.visibility</p:attrName>
                                        </p:attrNameLst>
                                      </p:cBhvr>
                                      <p:to>
                                        <p:strVal val="visible"/>
                                      </p:to>
                                    </p:set>
                                    <p:anim calcmode="lin" valueType="num">
                                      <p:cBhvr additive="base">
                                        <p:cTn id="129" dur="2000" fill="hold"/>
                                        <p:tgtEl>
                                          <p:spTgt spid="22"/>
                                        </p:tgtEl>
                                        <p:attrNameLst>
                                          <p:attrName>ppt_x</p:attrName>
                                        </p:attrNameLst>
                                      </p:cBhvr>
                                      <p:tavLst>
                                        <p:tav tm="0">
                                          <p:val>
                                            <p:strVal val="0-#ppt_w/2"/>
                                          </p:val>
                                        </p:tav>
                                        <p:tav tm="100000">
                                          <p:val>
                                            <p:strVal val="#ppt_x"/>
                                          </p:val>
                                        </p:tav>
                                      </p:tavLst>
                                    </p:anim>
                                    <p:anim calcmode="lin" valueType="num">
                                      <p:cBhvr additive="base">
                                        <p:cTn id="130" dur="2000" fill="hold"/>
                                        <p:tgtEl>
                                          <p:spTgt spid="22"/>
                                        </p:tgtEl>
                                        <p:attrNameLst>
                                          <p:attrName>ppt_y</p:attrName>
                                        </p:attrNameLst>
                                      </p:cBhvr>
                                      <p:tavLst>
                                        <p:tav tm="0">
                                          <p:val>
                                            <p:strVal val="#ppt_y"/>
                                          </p:val>
                                        </p:tav>
                                        <p:tav tm="100000">
                                          <p:val>
                                            <p:strVal val="#ppt_y"/>
                                          </p:val>
                                        </p:tav>
                                      </p:tavLst>
                                    </p:anim>
                                  </p:childTnLst>
                                </p:cTn>
                              </p:par>
                              <p:par>
                                <p:cTn id="131" presetID="2" presetClass="entr" presetSubtype="8" fill="hold" grpId="1" nodeType="withEffect">
                                  <p:stCondLst>
                                    <p:cond delay="0"/>
                                  </p:stCondLst>
                                  <p:childTnLst>
                                    <p:set>
                                      <p:cBhvr>
                                        <p:cTn id="132" dur="1" fill="hold">
                                          <p:stCondLst>
                                            <p:cond delay="0"/>
                                          </p:stCondLst>
                                        </p:cTn>
                                        <p:tgtEl>
                                          <p:spTgt spid="23"/>
                                        </p:tgtEl>
                                        <p:attrNameLst>
                                          <p:attrName>style.visibility</p:attrName>
                                        </p:attrNameLst>
                                      </p:cBhvr>
                                      <p:to>
                                        <p:strVal val="visible"/>
                                      </p:to>
                                    </p:set>
                                    <p:anim calcmode="lin" valueType="num">
                                      <p:cBhvr additive="base">
                                        <p:cTn id="133" dur="2000" fill="hold"/>
                                        <p:tgtEl>
                                          <p:spTgt spid="23"/>
                                        </p:tgtEl>
                                        <p:attrNameLst>
                                          <p:attrName>ppt_x</p:attrName>
                                        </p:attrNameLst>
                                      </p:cBhvr>
                                      <p:tavLst>
                                        <p:tav tm="0">
                                          <p:val>
                                            <p:strVal val="0-#ppt_w/2"/>
                                          </p:val>
                                        </p:tav>
                                        <p:tav tm="100000">
                                          <p:val>
                                            <p:strVal val="#ppt_x"/>
                                          </p:val>
                                        </p:tav>
                                      </p:tavLst>
                                    </p:anim>
                                    <p:anim calcmode="lin" valueType="num">
                                      <p:cBhvr additive="base">
                                        <p:cTn id="134" dur="2000" fill="hold"/>
                                        <p:tgtEl>
                                          <p:spTgt spid="23"/>
                                        </p:tgtEl>
                                        <p:attrNameLst>
                                          <p:attrName>ppt_y</p:attrName>
                                        </p:attrNameLst>
                                      </p:cBhvr>
                                      <p:tavLst>
                                        <p:tav tm="0">
                                          <p:val>
                                            <p:strVal val="#ppt_y"/>
                                          </p:val>
                                        </p:tav>
                                        <p:tav tm="100000">
                                          <p:val>
                                            <p:strVal val="#ppt_y"/>
                                          </p:val>
                                        </p:tav>
                                      </p:tavLst>
                                    </p:anim>
                                  </p:childTnLst>
                                </p:cTn>
                              </p:par>
                              <p:par>
                                <p:cTn id="135" presetID="2" presetClass="entr" presetSubtype="8" fill="hold" grpId="1" nodeType="withEffect">
                                  <p:stCondLst>
                                    <p:cond delay="0"/>
                                  </p:stCondLst>
                                  <p:childTnLst>
                                    <p:set>
                                      <p:cBhvr>
                                        <p:cTn id="136" dur="1" fill="hold">
                                          <p:stCondLst>
                                            <p:cond delay="0"/>
                                          </p:stCondLst>
                                        </p:cTn>
                                        <p:tgtEl>
                                          <p:spTgt spid="24"/>
                                        </p:tgtEl>
                                        <p:attrNameLst>
                                          <p:attrName>style.visibility</p:attrName>
                                        </p:attrNameLst>
                                      </p:cBhvr>
                                      <p:to>
                                        <p:strVal val="visible"/>
                                      </p:to>
                                    </p:set>
                                    <p:anim calcmode="lin" valueType="num">
                                      <p:cBhvr additive="base">
                                        <p:cTn id="137" dur="2000" fill="hold"/>
                                        <p:tgtEl>
                                          <p:spTgt spid="24"/>
                                        </p:tgtEl>
                                        <p:attrNameLst>
                                          <p:attrName>ppt_x</p:attrName>
                                        </p:attrNameLst>
                                      </p:cBhvr>
                                      <p:tavLst>
                                        <p:tav tm="0">
                                          <p:val>
                                            <p:strVal val="0-#ppt_w/2"/>
                                          </p:val>
                                        </p:tav>
                                        <p:tav tm="100000">
                                          <p:val>
                                            <p:strVal val="#ppt_x"/>
                                          </p:val>
                                        </p:tav>
                                      </p:tavLst>
                                    </p:anim>
                                    <p:anim calcmode="lin" valueType="num">
                                      <p:cBhvr additive="base">
                                        <p:cTn id="138" dur="2000" fill="hold"/>
                                        <p:tgtEl>
                                          <p:spTgt spid="24"/>
                                        </p:tgtEl>
                                        <p:attrNameLst>
                                          <p:attrName>ppt_y</p:attrName>
                                        </p:attrNameLst>
                                      </p:cBhvr>
                                      <p:tavLst>
                                        <p:tav tm="0">
                                          <p:val>
                                            <p:strVal val="#ppt_y"/>
                                          </p:val>
                                        </p:tav>
                                        <p:tav tm="100000">
                                          <p:val>
                                            <p:strVal val="#ppt_y"/>
                                          </p:val>
                                        </p:tav>
                                      </p:tavLst>
                                    </p:anim>
                                  </p:childTnLst>
                                </p:cTn>
                              </p:par>
                              <p:par>
                                <p:cTn id="139" presetID="2" presetClass="entr" presetSubtype="8" fill="hold" grpId="1" nodeType="withEffect">
                                  <p:stCondLst>
                                    <p:cond delay="0"/>
                                  </p:stCondLst>
                                  <p:childTnLst>
                                    <p:set>
                                      <p:cBhvr>
                                        <p:cTn id="140" dur="1" fill="hold">
                                          <p:stCondLst>
                                            <p:cond delay="0"/>
                                          </p:stCondLst>
                                        </p:cTn>
                                        <p:tgtEl>
                                          <p:spTgt spid="25"/>
                                        </p:tgtEl>
                                        <p:attrNameLst>
                                          <p:attrName>style.visibility</p:attrName>
                                        </p:attrNameLst>
                                      </p:cBhvr>
                                      <p:to>
                                        <p:strVal val="visible"/>
                                      </p:to>
                                    </p:set>
                                    <p:anim calcmode="lin" valueType="num">
                                      <p:cBhvr additive="base">
                                        <p:cTn id="141" dur="2000" fill="hold"/>
                                        <p:tgtEl>
                                          <p:spTgt spid="25"/>
                                        </p:tgtEl>
                                        <p:attrNameLst>
                                          <p:attrName>ppt_x</p:attrName>
                                        </p:attrNameLst>
                                      </p:cBhvr>
                                      <p:tavLst>
                                        <p:tav tm="0">
                                          <p:val>
                                            <p:strVal val="0-#ppt_w/2"/>
                                          </p:val>
                                        </p:tav>
                                        <p:tav tm="100000">
                                          <p:val>
                                            <p:strVal val="#ppt_x"/>
                                          </p:val>
                                        </p:tav>
                                      </p:tavLst>
                                    </p:anim>
                                    <p:anim calcmode="lin" valueType="num">
                                      <p:cBhvr additive="base">
                                        <p:cTn id="142" dur="2000" fill="hold"/>
                                        <p:tgtEl>
                                          <p:spTgt spid="25"/>
                                        </p:tgtEl>
                                        <p:attrNameLst>
                                          <p:attrName>ppt_y</p:attrName>
                                        </p:attrNameLst>
                                      </p:cBhvr>
                                      <p:tavLst>
                                        <p:tav tm="0">
                                          <p:val>
                                            <p:strVal val="#ppt_y"/>
                                          </p:val>
                                        </p:tav>
                                        <p:tav tm="100000">
                                          <p:val>
                                            <p:strVal val="#ppt_y"/>
                                          </p:val>
                                        </p:tav>
                                      </p:tavLst>
                                    </p:anim>
                                  </p:childTnLst>
                                </p:cTn>
                              </p:par>
                              <p:par>
                                <p:cTn id="143" presetID="2" presetClass="entr" presetSubtype="8" fill="hold" grpId="1" nodeType="withEffect">
                                  <p:stCondLst>
                                    <p:cond delay="0"/>
                                  </p:stCondLst>
                                  <p:childTnLst>
                                    <p:set>
                                      <p:cBhvr>
                                        <p:cTn id="144" dur="1" fill="hold">
                                          <p:stCondLst>
                                            <p:cond delay="0"/>
                                          </p:stCondLst>
                                        </p:cTn>
                                        <p:tgtEl>
                                          <p:spTgt spid="26"/>
                                        </p:tgtEl>
                                        <p:attrNameLst>
                                          <p:attrName>style.visibility</p:attrName>
                                        </p:attrNameLst>
                                      </p:cBhvr>
                                      <p:to>
                                        <p:strVal val="visible"/>
                                      </p:to>
                                    </p:set>
                                    <p:anim calcmode="lin" valueType="num">
                                      <p:cBhvr additive="base">
                                        <p:cTn id="145" dur="2000" fill="hold"/>
                                        <p:tgtEl>
                                          <p:spTgt spid="26"/>
                                        </p:tgtEl>
                                        <p:attrNameLst>
                                          <p:attrName>ppt_x</p:attrName>
                                        </p:attrNameLst>
                                      </p:cBhvr>
                                      <p:tavLst>
                                        <p:tav tm="0">
                                          <p:val>
                                            <p:strVal val="0-#ppt_w/2"/>
                                          </p:val>
                                        </p:tav>
                                        <p:tav tm="100000">
                                          <p:val>
                                            <p:strVal val="#ppt_x"/>
                                          </p:val>
                                        </p:tav>
                                      </p:tavLst>
                                    </p:anim>
                                    <p:anim calcmode="lin" valueType="num">
                                      <p:cBhvr additive="base">
                                        <p:cTn id="146" dur="2000" fill="hold"/>
                                        <p:tgtEl>
                                          <p:spTgt spid="26"/>
                                        </p:tgtEl>
                                        <p:attrNameLst>
                                          <p:attrName>ppt_y</p:attrName>
                                        </p:attrNameLst>
                                      </p:cBhvr>
                                      <p:tavLst>
                                        <p:tav tm="0">
                                          <p:val>
                                            <p:strVal val="#ppt_y"/>
                                          </p:val>
                                        </p:tav>
                                        <p:tav tm="100000">
                                          <p:val>
                                            <p:strVal val="#ppt_y"/>
                                          </p:val>
                                        </p:tav>
                                      </p:tavLst>
                                    </p:anim>
                                  </p:childTnLst>
                                </p:cTn>
                              </p:par>
                              <p:par>
                                <p:cTn id="147" presetID="2" presetClass="entr" presetSubtype="8" fill="hold" grpId="1" nodeType="withEffect">
                                  <p:stCondLst>
                                    <p:cond delay="0"/>
                                  </p:stCondLst>
                                  <p:childTnLst>
                                    <p:set>
                                      <p:cBhvr>
                                        <p:cTn id="148" dur="1" fill="hold">
                                          <p:stCondLst>
                                            <p:cond delay="0"/>
                                          </p:stCondLst>
                                        </p:cTn>
                                        <p:tgtEl>
                                          <p:spTgt spid="27"/>
                                        </p:tgtEl>
                                        <p:attrNameLst>
                                          <p:attrName>style.visibility</p:attrName>
                                        </p:attrNameLst>
                                      </p:cBhvr>
                                      <p:to>
                                        <p:strVal val="visible"/>
                                      </p:to>
                                    </p:set>
                                    <p:anim calcmode="lin" valueType="num">
                                      <p:cBhvr additive="base">
                                        <p:cTn id="149" dur="2000" fill="hold"/>
                                        <p:tgtEl>
                                          <p:spTgt spid="27"/>
                                        </p:tgtEl>
                                        <p:attrNameLst>
                                          <p:attrName>ppt_x</p:attrName>
                                        </p:attrNameLst>
                                      </p:cBhvr>
                                      <p:tavLst>
                                        <p:tav tm="0">
                                          <p:val>
                                            <p:strVal val="0-#ppt_w/2"/>
                                          </p:val>
                                        </p:tav>
                                        <p:tav tm="100000">
                                          <p:val>
                                            <p:strVal val="#ppt_x"/>
                                          </p:val>
                                        </p:tav>
                                      </p:tavLst>
                                    </p:anim>
                                    <p:anim calcmode="lin" valueType="num">
                                      <p:cBhvr additive="base">
                                        <p:cTn id="150" dur="2000" fill="hold"/>
                                        <p:tgtEl>
                                          <p:spTgt spid="27"/>
                                        </p:tgtEl>
                                        <p:attrNameLst>
                                          <p:attrName>ppt_y</p:attrName>
                                        </p:attrNameLst>
                                      </p:cBhvr>
                                      <p:tavLst>
                                        <p:tav tm="0">
                                          <p:val>
                                            <p:strVal val="#ppt_y"/>
                                          </p:val>
                                        </p:tav>
                                        <p:tav tm="100000">
                                          <p:val>
                                            <p:strVal val="#ppt_y"/>
                                          </p:val>
                                        </p:tav>
                                      </p:tavLst>
                                    </p:anim>
                                  </p:childTnLst>
                                </p:cTn>
                              </p:par>
                              <p:par>
                                <p:cTn id="151" presetID="8" presetClass="emph" presetSubtype="0" fill="hold" grpId="0" nodeType="withEffect">
                                  <p:stCondLst>
                                    <p:cond delay="0"/>
                                  </p:stCondLst>
                                  <p:childTnLst>
                                    <p:animRot by="21600000">
                                      <p:cBhvr>
                                        <p:cTn id="152" dur="2000" fill="hold"/>
                                        <p:tgtEl>
                                          <p:spTgt spid="28"/>
                                        </p:tgtEl>
                                        <p:attrNameLst>
                                          <p:attrName>r</p:attrName>
                                        </p:attrNameLst>
                                      </p:cBhvr>
                                    </p:animRot>
                                  </p:childTnLst>
                                </p:cTn>
                              </p:par>
                              <p:par>
                                <p:cTn id="153" presetID="8" presetClass="emph" presetSubtype="0" fill="hold" grpId="0" nodeType="withEffect">
                                  <p:stCondLst>
                                    <p:cond delay="0"/>
                                  </p:stCondLst>
                                  <p:childTnLst>
                                    <p:animRot by="-21600000">
                                      <p:cBhvr>
                                        <p:cTn id="154" dur="2000" fill="hold"/>
                                        <p:tgtEl>
                                          <p:spTgt spid="29"/>
                                        </p:tgtEl>
                                        <p:attrNameLst>
                                          <p:attrName>r</p:attrName>
                                        </p:attrNameLst>
                                      </p:cBhvr>
                                    </p:animRot>
                                  </p:childTnLst>
                                </p:cTn>
                              </p:par>
                              <p:par>
                                <p:cTn id="155" presetID="8" presetClass="emph" presetSubtype="0" fill="hold" grpId="0" nodeType="withEffect">
                                  <p:stCondLst>
                                    <p:cond delay="0"/>
                                  </p:stCondLst>
                                  <p:childTnLst>
                                    <p:animRot by="21600000">
                                      <p:cBhvr>
                                        <p:cTn id="156" dur="2000" fill="hold"/>
                                        <p:tgtEl>
                                          <p:spTgt spid="30"/>
                                        </p:tgtEl>
                                        <p:attrNameLst>
                                          <p:attrName>r</p:attrName>
                                        </p:attrNameLst>
                                      </p:cBhvr>
                                    </p:animRot>
                                  </p:childTnLst>
                                </p:cTn>
                              </p:par>
                              <p:par>
                                <p:cTn id="157" presetID="8" presetClass="emph" presetSubtype="0" fill="hold" grpId="0" nodeType="withEffect">
                                  <p:stCondLst>
                                    <p:cond delay="0"/>
                                  </p:stCondLst>
                                  <p:childTnLst>
                                    <p:animRot by="-21600000">
                                      <p:cBhvr>
                                        <p:cTn id="158" dur="2000" fill="hold"/>
                                        <p:tgtEl>
                                          <p:spTgt spid="31"/>
                                        </p:tgtEl>
                                        <p:attrNameLst>
                                          <p:attrName>r</p:attrName>
                                        </p:attrNameLst>
                                      </p:cBhvr>
                                    </p:animRot>
                                  </p:childTnLst>
                                </p:cTn>
                              </p:par>
                              <p:par>
                                <p:cTn id="159" presetID="8" presetClass="emph" presetSubtype="0" fill="hold" grpId="0" nodeType="withEffect">
                                  <p:stCondLst>
                                    <p:cond delay="0"/>
                                  </p:stCondLst>
                                  <p:childTnLst>
                                    <p:animRot by="-21600000">
                                      <p:cBhvr>
                                        <p:cTn id="160" dur="2000" fill="hold"/>
                                        <p:tgtEl>
                                          <p:spTgt spid="32"/>
                                        </p:tgtEl>
                                        <p:attrNameLst>
                                          <p:attrName>r</p:attrName>
                                        </p:attrNameLst>
                                      </p:cBhvr>
                                    </p:animRot>
                                  </p:childTnLst>
                                </p:cTn>
                              </p:par>
                              <p:par>
                                <p:cTn id="161" presetID="8" presetClass="emph" presetSubtype="0" fill="hold" grpId="0" nodeType="withEffect">
                                  <p:stCondLst>
                                    <p:cond delay="0"/>
                                  </p:stCondLst>
                                  <p:childTnLst>
                                    <p:animRot by="21600000">
                                      <p:cBhvr>
                                        <p:cTn id="162" dur="2000" fill="hold"/>
                                        <p:tgtEl>
                                          <p:spTgt spid="33"/>
                                        </p:tgtEl>
                                        <p:attrNameLst>
                                          <p:attrName>r</p:attrName>
                                        </p:attrNameLst>
                                      </p:cBhvr>
                                    </p:animRot>
                                  </p:childTnLst>
                                </p:cTn>
                              </p:par>
                              <p:par>
                                <p:cTn id="163" presetID="8" presetClass="emph" presetSubtype="0" fill="hold" grpId="0" nodeType="withEffect">
                                  <p:stCondLst>
                                    <p:cond delay="0"/>
                                  </p:stCondLst>
                                  <p:childTnLst>
                                    <p:animRot by="-21600000">
                                      <p:cBhvr>
                                        <p:cTn id="164" dur="2000" fill="hold"/>
                                        <p:tgtEl>
                                          <p:spTgt spid="34"/>
                                        </p:tgtEl>
                                        <p:attrNameLst>
                                          <p:attrName>r</p:attrName>
                                        </p:attrNameLst>
                                      </p:cBhvr>
                                    </p:animRot>
                                  </p:childTnLst>
                                </p:cTn>
                              </p:par>
                              <p:par>
                                <p:cTn id="165" presetID="8" presetClass="emph" presetSubtype="0" fill="hold" grpId="0" nodeType="withEffect">
                                  <p:stCondLst>
                                    <p:cond delay="0"/>
                                  </p:stCondLst>
                                  <p:childTnLst>
                                    <p:animRot by="21600000">
                                      <p:cBhvr>
                                        <p:cTn id="166" dur="2000" fill="hold"/>
                                        <p:tgtEl>
                                          <p:spTgt spid="35"/>
                                        </p:tgtEl>
                                        <p:attrNameLst>
                                          <p:attrName>r</p:attrName>
                                        </p:attrNameLst>
                                      </p:cBhvr>
                                    </p:animRot>
                                  </p:childTnLst>
                                </p:cTn>
                              </p:par>
                              <p:par>
                                <p:cTn id="167" presetID="2" presetClass="entr" presetSubtype="8" fill="hold" grpId="1" nodeType="withEffect">
                                  <p:stCondLst>
                                    <p:cond delay="0"/>
                                  </p:stCondLst>
                                  <p:childTnLst>
                                    <p:set>
                                      <p:cBhvr>
                                        <p:cTn id="168" dur="1" fill="hold">
                                          <p:stCondLst>
                                            <p:cond delay="0"/>
                                          </p:stCondLst>
                                        </p:cTn>
                                        <p:tgtEl>
                                          <p:spTgt spid="28"/>
                                        </p:tgtEl>
                                        <p:attrNameLst>
                                          <p:attrName>style.visibility</p:attrName>
                                        </p:attrNameLst>
                                      </p:cBhvr>
                                      <p:to>
                                        <p:strVal val="visible"/>
                                      </p:to>
                                    </p:set>
                                    <p:anim calcmode="lin" valueType="num">
                                      <p:cBhvr additive="base">
                                        <p:cTn id="169" dur="2000" fill="hold"/>
                                        <p:tgtEl>
                                          <p:spTgt spid="28"/>
                                        </p:tgtEl>
                                        <p:attrNameLst>
                                          <p:attrName>ppt_x</p:attrName>
                                        </p:attrNameLst>
                                      </p:cBhvr>
                                      <p:tavLst>
                                        <p:tav tm="0">
                                          <p:val>
                                            <p:strVal val="0-#ppt_w/2"/>
                                          </p:val>
                                        </p:tav>
                                        <p:tav tm="100000">
                                          <p:val>
                                            <p:strVal val="#ppt_x"/>
                                          </p:val>
                                        </p:tav>
                                      </p:tavLst>
                                    </p:anim>
                                    <p:anim calcmode="lin" valueType="num">
                                      <p:cBhvr additive="base">
                                        <p:cTn id="170" dur="2000" fill="hold"/>
                                        <p:tgtEl>
                                          <p:spTgt spid="28"/>
                                        </p:tgtEl>
                                        <p:attrNameLst>
                                          <p:attrName>ppt_y</p:attrName>
                                        </p:attrNameLst>
                                      </p:cBhvr>
                                      <p:tavLst>
                                        <p:tav tm="0">
                                          <p:val>
                                            <p:strVal val="#ppt_y"/>
                                          </p:val>
                                        </p:tav>
                                        <p:tav tm="100000">
                                          <p:val>
                                            <p:strVal val="#ppt_y"/>
                                          </p:val>
                                        </p:tav>
                                      </p:tavLst>
                                    </p:anim>
                                  </p:childTnLst>
                                </p:cTn>
                              </p:par>
                              <p:par>
                                <p:cTn id="171" presetID="2" presetClass="entr" presetSubtype="8" fill="hold" grpId="1" nodeType="withEffect">
                                  <p:stCondLst>
                                    <p:cond delay="0"/>
                                  </p:stCondLst>
                                  <p:childTnLst>
                                    <p:set>
                                      <p:cBhvr>
                                        <p:cTn id="172" dur="1" fill="hold">
                                          <p:stCondLst>
                                            <p:cond delay="0"/>
                                          </p:stCondLst>
                                        </p:cTn>
                                        <p:tgtEl>
                                          <p:spTgt spid="29"/>
                                        </p:tgtEl>
                                        <p:attrNameLst>
                                          <p:attrName>style.visibility</p:attrName>
                                        </p:attrNameLst>
                                      </p:cBhvr>
                                      <p:to>
                                        <p:strVal val="visible"/>
                                      </p:to>
                                    </p:set>
                                    <p:anim calcmode="lin" valueType="num">
                                      <p:cBhvr additive="base">
                                        <p:cTn id="173" dur="2000" fill="hold"/>
                                        <p:tgtEl>
                                          <p:spTgt spid="29"/>
                                        </p:tgtEl>
                                        <p:attrNameLst>
                                          <p:attrName>ppt_x</p:attrName>
                                        </p:attrNameLst>
                                      </p:cBhvr>
                                      <p:tavLst>
                                        <p:tav tm="0">
                                          <p:val>
                                            <p:strVal val="0-#ppt_w/2"/>
                                          </p:val>
                                        </p:tav>
                                        <p:tav tm="100000">
                                          <p:val>
                                            <p:strVal val="#ppt_x"/>
                                          </p:val>
                                        </p:tav>
                                      </p:tavLst>
                                    </p:anim>
                                    <p:anim calcmode="lin" valueType="num">
                                      <p:cBhvr additive="base">
                                        <p:cTn id="174" dur="2000" fill="hold"/>
                                        <p:tgtEl>
                                          <p:spTgt spid="29"/>
                                        </p:tgtEl>
                                        <p:attrNameLst>
                                          <p:attrName>ppt_y</p:attrName>
                                        </p:attrNameLst>
                                      </p:cBhvr>
                                      <p:tavLst>
                                        <p:tav tm="0">
                                          <p:val>
                                            <p:strVal val="#ppt_y"/>
                                          </p:val>
                                        </p:tav>
                                        <p:tav tm="100000">
                                          <p:val>
                                            <p:strVal val="#ppt_y"/>
                                          </p:val>
                                        </p:tav>
                                      </p:tavLst>
                                    </p:anim>
                                  </p:childTnLst>
                                </p:cTn>
                              </p:par>
                              <p:par>
                                <p:cTn id="175" presetID="2" presetClass="entr" presetSubtype="8" fill="hold" grpId="1" nodeType="withEffect">
                                  <p:stCondLst>
                                    <p:cond delay="0"/>
                                  </p:stCondLst>
                                  <p:childTnLst>
                                    <p:set>
                                      <p:cBhvr>
                                        <p:cTn id="176" dur="1" fill="hold">
                                          <p:stCondLst>
                                            <p:cond delay="0"/>
                                          </p:stCondLst>
                                        </p:cTn>
                                        <p:tgtEl>
                                          <p:spTgt spid="30"/>
                                        </p:tgtEl>
                                        <p:attrNameLst>
                                          <p:attrName>style.visibility</p:attrName>
                                        </p:attrNameLst>
                                      </p:cBhvr>
                                      <p:to>
                                        <p:strVal val="visible"/>
                                      </p:to>
                                    </p:set>
                                    <p:anim calcmode="lin" valueType="num">
                                      <p:cBhvr additive="base">
                                        <p:cTn id="177" dur="2000" fill="hold"/>
                                        <p:tgtEl>
                                          <p:spTgt spid="30"/>
                                        </p:tgtEl>
                                        <p:attrNameLst>
                                          <p:attrName>ppt_x</p:attrName>
                                        </p:attrNameLst>
                                      </p:cBhvr>
                                      <p:tavLst>
                                        <p:tav tm="0">
                                          <p:val>
                                            <p:strVal val="0-#ppt_w/2"/>
                                          </p:val>
                                        </p:tav>
                                        <p:tav tm="100000">
                                          <p:val>
                                            <p:strVal val="#ppt_x"/>
                                          </p:val>
                                        </p:tav>
                                      </p:tavLst>
                                    </p:anim>
                                    <p:anim calcmode="lin" valueType="num">
                                      <p:cBhvr additive="base">
                                        <p:cTn id="178" dur="2000" fill="hold"/>
                                        <p:tgtEl>
                                          <p:spTgt spid="30"/>
                                        </p:tgtEl>
                                        <p:attrNameLst>
                                          <p:attrName>ppt_y</p:attrName>
                                        </p:attrNameLst>
                                      </p:cBhvr>
                                      <p:tavLst>
                                        <p:tav tm="0">
                                          <p:val>
                                            <p:strVal val="#ppt_y"/>
                                          </p:val>
                                        </p:tav>
                                        <p:tav tm="100000">
                                          <p:val>
                                            <p:strVal val="#ppt_y"/>
                                          </p:val>
                                        </p:tav>
                                      </p:tavLst>
                                    </p:anim>
                                  </p:childTnLst>
                                </p:cTn>
                              </p:par>
                              <p:par>
                                <p:cTn id="179" presetID="2" presetClass="entr" presetSubtype="8" fill="hold" grpId="1" nodeType="withEffect">
                                  <p:stCondLst>
                                    <p:cond delay="0"/>
                                  </p:stCondLst>
                                  <p:childTnLst>
                                    <p:set>
                                      <p:cBhvr>
                                        <p:cTn id="180" dur="1" fill="hold">
                                          <p:stCondLst>
                                            <p:cond delay="0"/>
                                          </p:stCondLst>
                                        </p:cTn>
                                        <p:tgtEl>
                                          <p:spTgt spid="31"/>
                                        </p:tgtEl>
                                        <p:attrNameLst>
                                          <p:attrName>style.visibility</p:attrName>
                                        </p:attrNameLst>
                                      </p:cBhvr>
                                      <p:to>
                                        <p:strVal val="visible"/>
                                      </p:to>
                                    </p:set>
                                    <p:anim calcmode="lin" valueType="num">
                                      <p:cBhvr additive="base">
                                        <p:cTn id="181" dur="2000" fill="hold"/>
                                        <p:tgtEl>
                                          <p:spTgt spid="31"/>
                                        </p:tgtEl>
                                        <p:attrNameLst>
                                          <p:attrName>ppt_x</p:attrName>
                                        </p:attrNameLst>
                                      </p:cBhvr>
                                      <p:tavLst>
                                        <p:tav tm="0">
                                          <p:val>
                                            <p:strVal val="0-#ppt_w/2"/>
                                          </p:val>
                                        </p:tav>
                                        <p:tav tm="100000">
                                          <p:val>
                                            <p:strVal val="#ppt_x"/>
                                          </p:val>
                                        </p:tav>
                                      </p:tavLst>
                                    </p:anim>
                                    <p:anim calcmode="lin" valueType="num">
                                      <p:cBhvr additive="base">
                                        <p:cTn id="182" dur="2000" fill="hold"/>
                                        <p:tgtEl>
                                          <p:spTgt spid="31"/>
                                        </p:tgtEl>
                                        <p:attrNameLst>
                                          <p:attrName>ppt_y</p:attrName>
                                        </p:attrNameLst>
                                      </p:cBhvr>
                                      <p:tavLst>
                                        <p:tav tm="0">
                                          <p:val>
                                            <p:strVal val="#ppt_y"/>
                                          </p:val>
                                        </p:tav>
                                        <p:tav tm="100000">
                                          <p:val>
                                            <p:strVal val="#ppt_y"/>
                                          </p:val>
                                        </p:tav>
                                      </p:tavLst>
                                    </p:anim>
                                  </p:childTnLst>
                                </p:cTn>
                              </p:par>
                              <p:par>
                                <p:cTn id="183" presetID="2" presetClass="entr" presetSubtype="8" fill="hold" grpId="1" nodeType="withEffect">
                                  <p:stCondLst>
                                    <p:cond delay="0"/>
                                  </p:stCondLst>
                                  <p:childTnLst>
                                    <p:set>
                                      <p:cBhvr>
                                        <p:cTn id="184" dur="1" fill="hold">
                                          <p:stCondLst>
                                            <p:cond delay="0"/>
                                          </p:stCondLst>
                                        </p:cTn>
                                        <p:tgtEl>
                                          <p:spTgt spid="32"/>
                                        </p:tgtEl>
                                        <p:attrNameLst>
                                          <p:attrName>style.visibility</p:attrName>
                                        </p:attrNameLst>
                                      </p:cBhvr>
                                      <p:to>
                                        <p:strVal val="visible"/>
                                      </p:to>
                                    </p:set>
                                    <p:anim calcmode="lin" valueType="num">
                                      <p:cBhvr additive="base">
                                        <p:cTn id="185" dur="2000" fill="hold"/>
                                        <p:tgtEl>
                                          <p:spTgt spid="32"/>
                                        </p:tgtEl>
                                        <p:attrNameLst>
                                          <p:attrName>ppt_x</p:attrName>
                                        </p:attrNameLst>
                                      </p:cBhvr>
                                      <p:tavLst>
                                        <p:tav tm="0">
                                          <p:val>
                                            <p:strVal val="0-#ppt_w/2"/>
                                          </p:val>
                                        </p:tav>
                                        <p:tav tm="100000">
                                          <p:val>
                                            <p:strVal val="#ppt_x"/>
                                          </p:val>
                                        </p:tav>
                                      </p:tavLst>
                                    </p:anim>
                                    <p:anim calcmode="lin" valueType="num">
                                      <p:cBhvr additive="base">
                                        <p:cTn id="186" dur="2000" fill="hold"/>
                                        <p:tgtEl>
                                          <p:spTgt spid="32"/>
                                        </p:tgtEl>
                                        <p:attrNameLst>
                                          <p:attrName>ppt_y</p:attrName>
                                        </p:attrNameLst>
                                      </p:cBhvr>
                                      <p:tavLst>
                                        <p:tav tm="0">
                                          <p:val>
                                            <p:strVal val="#ppt_y"/>
                                          </p:val>
                                        </p:tav>
                                        <p:tav tm="100000">
                                          <p:val>
                                            <p:strVal val="#ppt_y"/>
                                          </p:val>
                                        </p:tav>
                                      </p:tavLst>
                                    </p:anim>
                                  </p:childTnLst>
                                </p:cTn>
                              </p:par>
                              <p:par>
                                <p:cTn id="187" presetID="2" presetClass="entr" presetSubtype="8" fill="hold" grpId="1" nodeType="withEffect">
                                  <p:stCondLst>
                                    <p:cond delay="0"/>
                                  </p:stCondLst>
                                  <p:childTnLst>
                                    <p:set>
                                      <p:cBhvr>
                                        <p:cTn id="188" dur="1" fill="hold">
                                          <p:stCondLst>
                                            <p:cond delay="0"/>
                                          </p:stCondLst>
                                        </p:cTn>
                                        <p:tgtEl>
                                          <p:spTgt spid="33"/>
                                        </p:tgtEl>
                                        <p:attrNameLst>
                                          <p:attrName>style.visibility</p:attrName>
                                        </p:attrNameLst>
                                      </p:cBhvr>
                                      <p:to>
                                        <p:strVal val="visible"/>
                                      </p:to>
                                    </p:set>
                                    <p:anim calcmode="lin" valueType="num">
                                      <p:cBhvr additive="base">
                                        <p:cTn id="189" dur="2000" fill="hold"/>
                                        <p:tgtEl>
                                          <p:spTgt spid="33"/>
                                        </p:tgtEl>
                                        <p:attrNameLst>
                                          <p:attrName>ppt_x</p:attrName>
                                        </p:attrNameLst>
                                      </p:cBhvr>
                                      <p:tavLst>
                                        <p:tav tm="0">
                                          <p:val>
                                            <p:strVal val="0-#ppt_w/2"/>
                                          </p:val>
                                        </p:tav>
                                        <p:tav tm="100000">
                                          <p:val>
                                            <p:strVal val="#ppt_x"/>
                                          </p:val>
                                        </p:tav>
                                      </p:tavLst>
                                    </p:anim>
                                    <p:anim calcmode="lin" valueType="num">
                                      <p:cBhvr additive="base">
                                        <p:cTn id="190" dur="2000" fill="hold"/>
                                        <p:tgtEl>
                                          <p:spTgt spid="33"/>
                                        </p:tgtEl>
                                        <p:attrNameLst>
                                          <p:attrName>ppt_y</p:attrName>
                                        </p:attrNameLst>
                                      </p:cBhvr>
                                      <p:tavLst>
                                        <p:tav tm="0">
                                          <p:val>
                                            <p:strVal val="#ppt_y"/>
                                          </p:val>
                                        </p:tav>
                                        <p:tav tm="100000">
                                          <p:val>
                                            <p:strVal val="#ppt_y"/>
                                          </p:val>
                                        </p:tav>
                                      </p:tavLst>
                                    </p:anim>
                                  </p:childTnLst>
                                </p:cTn>
                              </p:par>
                              <p:par>
                                <p:cTn id="191" presetID="2" presetClass="entr" presetSubtype="8" fill="hold" grpId="1" nodeType="withEffect">
                                  <p:stCondLst>
                                    <p:cond delay="0"/>
                                  </p:stCondLst>
                                  <p:childTnLst>
                                    <p:set>
                                      <p:cBhvr>
                                        <p:cTn id="192" dur="1" fill="hold">
                                          <p:stCondLst>
                                            <p:cond delay="0"/>
                                          </p:stCondLst>
                                        </p:cTn>
                                        <p:tgtEl>
                                          <p:spTgt spid="34"/>
                                        </p:tgtEl>
                                        <p:attrNameLst>
                                          <p:attrName>style.visibility</p:attrName>
                                        </p:attrNameLst>
                                      </p:cBhvr>
                                      <p:to>
                                        <p:strVal val="visible"/>
                                      </p:to>
                                    </p:set>
                                    <p:anim calcmode="lin" valueType="num">
                                      <p:cBhvr additive="base">
                                        <p:cTn id="193" dur="2000" fill="hold"/>
                                        <p:tgtEl>
                                          <p:spTgt spid="34"/>
                                        </p:tgtEl>
                                        <p:attrNameLst>
                                          <p:attrName>ppt_x</p:attrName>
                                        </p:attrNameLst>
                                      </p:cBhvr>
                                      <p:tavLst>
                                        <p:tav tm="0">
                                          <p:val>
                                            <p:strVal val="0-#ppt_w/2"/>
                                          </p:val>
                                        </p:tav>
                                        <p:tav tm="100000">
                                          <p:val>
                                            <p:strVal val="#ppt_x"/>
                                          </p:val>
                                        </p:tav>
                                      </p:tavLst>
                                    </p:anim>
                                    <p:anim calcmode="lin" valueType="num">
                                      <p:cBhvr additive="base">
                                        <p:cTn id="194" dur="2000" fill="hold"/>
                                        <p:tgtEl>
                                          <p:spTgt spid="34"/>
                                        </p:tgtEl>
                                        <p:attrNameLst>
                                          <p:attrName>ppt_y</p:attrName>
                                        </p:attrNameLst>
                                      </p:cBhvr>
                                      <p:tavLst>
                                        <p:tav tm="0">
                                          <p:val>
                                            <p:strVal val="#ppt_y"/>
                                          </p:val>
                                        </p:tav>
                                        <p:tav tm="100000">
                                          <p:val>
                                            <p:strVal val="#ppt_y"/>
                                          </p:val>
                                        </p:tav>
                                      </p:tavLst>
                                    </p:anim>
                                  </p:childTnLst>
                                </p:cTn>
                              </p:par>
                              <p:par>
                                <p:cTn id="195" presetID="2" presetClass="entr" presetSubtype="8" fill="hold" grpId="1" nodeType="withEffect">
                                  <p:stCondLst>
                                    <p:cond delay="0"/>
                                  </p:stCondLst>
                                  <p:childTnLst>
                                    <p:set>
                                      <p:cBhvr>
                                        <p:cTn id="196" dur="1" fill="hold">
                                          <p:stCondLst>
                                            <p:cond delay="0"/>
                                          </p:stCondLst>
                                        </p:cTn>
                                        <p:tgtEl>
                                          <p:spTgt spid="35"/>
                                        </p:tgtEl>
                                        <p:attrNameLst>
                                          <p:attrName>style.visibility</p:attrName>
                                        </p:attrNameLst>
                                      </p:cBhvr>
                                      <p:to>
                                        <p:strVal val="visible"/>
                                      </p:to>
                                    </p:set>
                                    <p:anim calcmode="lin" valueType="num">
                                      <p:cBhvr additive="base">
                                        <p:cTn id="197" dur="2000" fill="hold"/>
                                        <p:tgtEl>
                                          <p:spTgt spid="35"/>
                                        </p:tgtEl>
                                        <p:attrNameLst>
                                          <p:attrName>ppt_x</p:attrName>
                                        </p:attrNameLst>
                                      </p:cBhvr>
                                      <p:tavLst>
                                        <p:tav tm="0">
                                          <p:val>
                                            <p:strVal val="0-#ppt_w/2"/>
                                          </p:val>
                                        </p:tav>
                                        <p:tav tm="100000">
                                          <p:val>
                                            <p:strVal val="#ppt_x"/>
                                          </p:val>
                                        </p:tav>
                                      </p:tavLst>
                                    </p:anim>
                                    <p:anim calcmode="lin" valueType="num">
                                      <p:cBhvr additive="base">
                                        <p:cTn id="198" dur="2000" fill="hold"/>
                                        <p:tgtEl>
                                          <p:spTgt spid="35"/>
                                        </p:tgtEl>
                                        <p:attrNameLst>
                                          <p:attrName>ppt_y</p:attrName>
                                        </p:attrNameLst>
                                      </p:cBhvr>
                                      <p:tavLst>
                                        <p:tav tm="0">
                                          <p:val>
                                            <p:strVal val="#ppt_y"/>
                                          </p:val>
                                        </p:tav>
                                        <p:tav tm="100000">
                                          <p:val>
                                            <p:strVal val="#ppt_y"/>
                                          </p:val>
                                        </p:tav>
                                      </p:tavLst>
                                    </p:anim>
                                  </p:childTnLst>
                                </p:cTn>
                              </p:par>
                            </p:childTnLst>
                          </p:cTn>
                        </p:par>
                        <p:par>
                          <p:cTn id="199" fill="hold">
                            <p:stCondLst>
                              <p:cond delay="2000"/>
                            </p:stCondLst>
                            <p:childTnLst>
                              <p:par>
                                <p:cTn id="200" presetID="2" presetClass="exit" presetSubtype="4" fill="hold" grpId="2" nodeType="after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ppt_x"/>
                                          </p:val>
                                        </p:tav>
                                      </p:tavLst>
                                    </p:anim>
                                    <p:anim calcmode="lin" valueType="num">
                                      <p:cBhvr additive="base">
                                        <p:cTn id="202" dur="2000"/>
                                        <p:tgtEl>
                                          <p:spTgt spid="4"/>
                                        </p:tgtEl>
                                        <p:attrNameLst>
                                          <p:attrName>ppt_y</p:attrName>
                                        </p:attrNameLst>
                                      </p:cBhvr>
                                      <p:tavLst>
                                        <p:tav tm="0">
                                          <p:val>
                                            <p:strVal val="ppt_y"/>
                                          </p:val>
                                        </p:tav>
                                        <p:tav tm="100000">
                                          <p:val>
                                            <p:strVal val="1+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4" fill="hold" grpId="2" nodeType="withEffect">
                                  <p:stCondLst>
                                    <p:cond delay="0"/>
                                  </p:stCondLst>
                                  <p:childTnLst>
                                    <p:anim calcmode="lin" valueType="num">
                                      <p:cBhvr additive="base">
                                        <p:cTn id="205" dur="2000"/>
                                        <p:tgtEl>
                                          <p:spTgt spid="5"/>
                                        </p:tgtEl>
                                        <p:attrNameLst>
                                          <p:attrName>ppt_x</p:attrName>
                                        </p:attrNameLst>
                                      </p:cBhvr>
                                      <p:tavLst>
                                        <p:tav tm="0">
                                          <p:val>
                                            <p:strVal val="ppt_x"/>
                                          </p:val>
                                        </p:tav>
                                        <p:tav tm="100000">
                                          <p:val>
                                            <p:strVal val="ppt_x"/>
                                          </p:val>
                                        </p:tav>
                                      </p:tavLst>
                                    </p:anim>
                                    <p:anim calcmode="lin" valueType="num">
                                      <p:cBhvr additive="base">
                                        <p:cTn id="206" dur="2000"/>
                                        <p:tgtEl>
                                          <p:spTgt spid="5"/>
                                        </p:tgtEl>
                                        <p:attrNameLst>
                                          <p:attrName>ppt_y</p:attrName>
                                        </p:attrNameLst>
                                      </p:cBhvr>
                                      <p:tavLst>
                                        <p:tav tm="0">
                                          <p:val>
                                            <p:strVal val="ppt_y"/>
                                          </p:val>
                                        </p:tav>
                                        <p:tav tm="100000">
                                          <p:val>
                                            <p:strVal val="1+ppt_h/2"/>
                                          </p:val>
                                        </p:tav>
                                      </p:tavLst>
                                    </p:anim>
                                    <p:set>
                                      <p:cBhvr>
                                        <p:cTn id="207" dur="1" fill="hold">
                                          <p:stCondLst>
                                            <p:cond delay="1999"/>
                                          </p:stCondLst>
                                        </p:cTn>
                                        <p:tgtEl>
                                          <p:spTgt spid="5"/>
                                        </p:tgtEl>
                                        <p:attrNameLst>
                                          <p:attrName>style.visibility</p:attrName>
                                        </p:attrNameLst>
                                      </p:cBhvr>
                                      <p:to>
                                        <p:strVal val="hidden"/>
                                      </p:to>
                                    </p:set>
                                  </p:childTnLst>
                                </p:cTn>
                              </p:par>
                              <p:par>
                                <p:cTn id="208" presetID="2" presetClass="exit" presetSubtype="4" fill="hold" grpId="2" nodeType="withEffect">
                                  <p:stCondLst>
                                    <p:cond delay="0"/>
                                  </p:stCondLst>
                                  <p:childTnLst>
                                    <p:anim calcmode="lin" valueType="num">
                                      <p:cBhvr additive="base">
                                        <p:cTn id="209" dur="2000"/>
                                        <p:tgtEl>
                                          <p:spTgt spid="6"/>
                                        </p:tgtEl>
                                        <p:attrNameLst>
                                          <p:attrName>ppt_x</p:attrName>
                                        </p:attrNameLst>
                                      </p:cBhvr>
                                      <p:tavLst>
                                        <p:tav tm="0">
                                          <p:val>
                                            <p:strVal val="ppt_x"/>
                                          </p:val>
                                        </p:tav>
                                        <p:tav tm="100000">
                                          <p:val>
                                            <p:strVal val="ppt_x"/>
                                          </p:val>
                                        </p:tav>
                                      </p:tavLst>
                                    </p:anim>
                                    <p:anim calcmode="lin" valueType="num">
                                      <p:cBhvr additive="base">
                                        <p:cTn id="210" dur="2000"/>
                                        <p:tgtEl>
                                          <p:spTgt spid="6"/>
                                        </p:tgtEl>
                                        <p:attrNameLst>
                                          <p:attrName>ppt_y</p:attrName>
                                        </p:attrNameLst>
                                      </p:cBhvr>
                                      <p:tavLst>
                                        <p:tav tm="0">
                                          <p:val>
                                            <p:strVal val="ppt_y"/>
                                          </p:val>
                                        </p:tav>
                                        <p:tav tm="100000">
                                          <p:val>
                                            <p:strVal val="1+ppt_h/2"/>
                                          </p:val>
                                        </p:tav>
                                      </p:tavLst>
                                    </p:anim>
                                    <p:set>
                                      <p:cBhvr>
                                        <p:cTn id="211" dur="1" fill="hold">
                                          <p:stCondLst>
                                            <p:cond delay="1999"/>
                                          </p:stCondLst>
                                        </p:cTn>
                                        <p:tgtEl>
                                          <p:spTgt spid="6"/>
                                        </p:tgtEl>
                                        <p:attrNameLst>
                                          <p:attrName>style.visibility</p:attrName>
                                        </p:attrNameLst>
                                      </p:cBhvr>
                                      <p:to>
                                        <p:strVal val="hidden"/>
                                      </p:to>
                                    </p:set>
                                  </p:childTnLst>
                                </p:cTn>
                              </p:par>
                              <p:par>
                                <p:cTn id="212" presetID="2" presetClass="exit" presetSubtype="4" fill="hold" grpId="2" nodeType="withEffect">
                                  <p:stCondLst>
                                    <p:cond delay="0"/>
                                  </p:stCondLst>
                                  <p:childTnLst>
                                    <p:anim calcmode="lin" valueType="num">
                                      <p:cBhvr additive="base">
                                        <p:cTn id="213" dur="2000"/>
                                        <p:tgtEl>
                                          <p:spTgt spid="7"/>
                                        </p:tgtEl>
                                        <p:attrNameLst>
                                          <p:attrName>ppt_x</p:attrName>
                                        </p:attrNameLst>
                                      </p:cBhvr>
                                      <p:tavLst>
                                        <p:tav tm="0">
                                          <p:val>
                                            <p:strVal val="ppt_x"/>
                                          </p:val>
                                        </p:tav>
                                        <p:tav tm="100000">
                                          <p:val>
                                            <p:strVal val="ppt_x"/>
                                          </p:val>
                                        </p:tav>
                                      </p:tavLst>
                                    </p:anim>
                                    <p:anim calcmode="lin" valueType="num">
                                      <p:cBhvr additive="base">
                                        <p:cTn id="214" dur="2000"/>
                                        <p:tgtEl>
                                          <p:spTgt spid="7"/>
                                        </p:tgtEl>
                                        <p:attrNameLst>
                                          <p:attrName>ppt_y</p:attrName>
                                        </p:attrNameLst>
                                      </p:cBhvr>
                                      <p:tavLst>
                                        <p:tav tm="0">
                                          <p:val>
                                            <p:strVal val="ppt_y"/>
                                          </p:val>
                                        </p:tav>
                                        <p:tav tm="100000">
                                          <p:val>
                                            <p:strVal val="1+ppt_h/2"/>
                                          </p:val>
                                        </p:tav>
                                      </p:tavLst>
                                    </p:anim>
                                    <p:set>
                                      <p:cBhvr>
                                        <p:cTn id="215" dur="1" fill="hold">
                                          <p:stCondLst>
                                            <p:cond delay="1999"/>
                                          </p:stCondLst>
                                        </p:cTn>
                                        <p:tgtEl>
                                          <p:spTgt spid="7"/>
                                        </p:tgtEl>
                                        <p:attrNameLst>
                                          <p:attrName>style.visibility</p:attrName>
                                        </p:attrNameLst>
                                      </p:cBhvr>
                                      <p:to>
                                        <p:strVal val="hidden"/>
                                      </p:to>
                                    </p:set>
                                  </p:childTnLst>
                                </p:cTn>
                              </p:par>
                              <p:par>
                                <p:cTn id="216" presetID="19" presetClass="exit" presetSubtype="10" fill="hold" grpId="3" nodeType="withEffect">
                                  <p:stCondLst>
                                    <p:cond delay="0"/>
                                  </p:stCondLst>
                                  <p:childTnLst>
                                    <p:anim calcmode="lin" valueType="num">
                                      <p:cBhvr>
                                        <p:cTn id="217" dur="2000"/>
                                        <p:tgtEl>
                                          <p:spTgt spid="4"/>
                                        </p:tgtEl>
                                        <p:attrNameLst>
                                          <p:attrName>ppt_h</p:attrName>
                                        </p:attrNameLst>
                                      </p:cBhvr>
                                      <p:tavLst>
                                        <p:tav tm="0">
                                          <p:val>
                                            <p:strVal val="ppt_h"/>
                                          </p:val>
                                        </p:tav>
                                        <p:tav tm="100000">
                                          <p:val>
                                            <p:strVal val="ppt_h"/>
                                          </p:val>
                                        </p:tav>
                                      </p:tavLst>
                                    </p:anim>
                                    <p:anim calcmode="lin" valueType="num">
                                      <p:cBhvr>
                                        <p:cTn id="218"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9" dur="1" fill="hold">
                                          <p:stCondLst>
                                            <p:cond delay="1999"/>
                                          </p:stCondLst>
                                        </p:cTn>
                                        <p:tgtEl>
                                          <p:spTgt spid="4"/>
                                        </p:tgtEl>
                                        <p:attrNameLst>
                                          <p:attrName>style.visibility</p:attrName>
                                        </p:attrNameLst>
                                      </p:cBhvr>
                                      <p:to>
                                        <p:strVal val="hidden"/>
                                      </p:to>
                                    </p:set>
                                  </p:childTnLst>
                                </p:cTn>
                              </p:par>
                              <p:par>
                                <p:cTn id="220" presetID="19" presetClass="exit" presetSubtype="10" fill="hold" grpId="3" nodeType="withEffect">
                                  <p:stCondLst>
                                    <p:cond delay="0"/>
                                  </p:stCondLst>
                                  <p:childTnLst>
                                    <p:anim calcmode="lin" valueType="num">
                                      <p:cBhvr>
                                        <p:cTn id="221" dur="2000"/>
                                        <p:tgtEl>
                                          <p:spTgt spid="5"/>
                                        </p:tgtEl>
                                        <p:attrNameLst>
                                          <p:attrName>ppt_h</p:attrName>
                                        </p:attrNameLst>
                                      </p:cBhvr>
                                      <p:tavLst>
                                        <p:tav tm="0">
                                          <p:val>
                                            <p:strVal val="ppt_h"/>
                                          </p:val>
                                        </p:tav>
                                        <p:tav tm="100000">
                                          <p:val>
                                            <p:strVal val="ppt_h"/>
                                          </p:val>
                                        </p:tav>
                                      </p:tavLst>
                                    </p:anim>
                                    <p:anim calcmode="lin" valueType="num">
                                      <p:cBhvr>
                                        <p:cTn id="222"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3" dur="1" fill="hold">
                                          <p:stCondLst>
                                            <p:cond delay="1999"/>
                                          </p:stCondLst>
                                        </p:cTn>
                                        <p:tgtEl>
                                          <p:spTgt spid="5"/>
                                        </p:tgtEl>
                                        <p:attrNameLst>
                                          <p:attrName>style.visibility</p:attrName>
                                        </p:attrNameLst>
                                      </p:cBhvr>
                                      <p:to>
                                        <p:strVal val="hidden"/>
                                      </p:to>
                                    </p:set>
                                  </p:childTnLst>
                                </p:cTn>
                              </p:par>
                              <p:par>
                                <p:cTn id="224" presetID="19" presetClass="exit" presetSubtype="10" fill="hold" grpId="3" nodeType="withEffect">
                                  <p:stCondLst>
                                    <p:cond delay="0"/>
                                  </p:stCondLst>
                                  <p:childTnLst>
                                    <p:anim calcmode="lin" valueType="num">
                                      <p:cBhvr>
                                        <p:cTn id="225" dur="2000"/>
                                        <p:tgtEl>
                                          <p:spTgt spid="6"/>
                                        </p:tgtEl>
                                        <p:attrNameLst>
                                          <p:attrName>ppt_h</p:attrName>
                                        </p:attrNameLst>
                                      </p:cBhvr>
                                      <p:tavLst>
                                        <p:tav tm="0">
                                          <p:val>
                                            <p:strVal val="ppt_h"/>
                                          </p:val>
                                        </p:tav>
                                        <p:tav tm="100000">
                                          <p:val>
                                            <p:strVal val="ppt_h"/>
                                          </p:val>
                                        </p:tav>
                                      </p:tavLst>
                                    </p:anim>
                                    <p:anim calcmode="lin" valueType="num">
                                      <p:cBhvr>
                                        <p:cTn id="226"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7" dur="1" fill="hold">
                                          <p:stCondLst>
                                            <p:cond delay="1999"/>
                                          </p:stCondLst>
                                        </p:cTn>
                                        <p:tgtEl>
                                          <p:spTgt spid="6"/>
                                        </p:tgtEl>
                                        <p:attrNameLst>
                                          <p:attrName>style.visibility</p:attrName>
                                        </p:attrNameLst>
                                      </p:cBhvr>
                                      <p:to>
                                        <p:strVal val="hidden"/>
                                      </p:to>
                                    </p:set>
                                  </p:childTnLst>
                                </p:cTn>
                              </p:par>
                              <p:par>
                                <p:cTn id="228" presetID="19" presetClass="exit" presetSubtype="10" fill="hold" grpId="3" nodeType="withEffect">
                                  <p:stCondLst>
                                    <p:cond delay="0"/>
                                  </p:stCondLst>
                                  <p:childTnLst>
                                    <p:anim calcmode="lin" valueType="num">
                                      <p:cBhvr>
                                        <p:cTn id="229" dur="2000"/>
                                        <p:tgtEl>
                                          <p:spTgt spid="7"/>
                                        </p:tgtEl>
                                        <p:attrNameLst>
                                          <p:attrName>ppt_h</p:attrName>
                                        </p:attrNameLst>
                                      </p:cBhvr>
                                      <p:tavLst>
                                        <p:tav tm="0">
                                          <p:val>
                                            <p:strVal val="ppt_h"/>
                                          </p:val>
                                        </p:tav>
                                        <p:tav tm="100000">
                                          <p:val>
                                            <p:strVal val="ppt_h"/>
                                          </p:val>
                                        </p:tav>
                                      </p:tavLst>
                                    </p:anim>
                                    <p:anim calcmode="lin" valueType="num">
                                      <p:cBhvr>
                                        <p:cTn id="230"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1" dur="1" fill="hold">
                                          <p:stCondLst>
                                            <p:cond delay="1999"/>
                                          </p:stCondLst>
                                        </p:cTn>
                                        <p:tgtEl>
                                          <p:spTgt spid="7"/>
                                        </p:tgtEl>
                                        <p:attrNameLst>
                                          <p:attrName>style.visibility</p:attrName>
                                        </p:attrNameLst>
                                      </p:cBhvr>
                                      <p:to>
                                        <p:strVal val="hidden"/>
                                      </p:to>
                                    </p:set>
                                  </p:childTnLst>
                                </p:cTn>
                              </p:par>
                              <p:par>
                                <p:cTn id="232" presetID="2" presetClass="exit" presetSubtype="4" fill="hold" grpId="2" nodeType="withEffect">
                                  <p:stCondLst>
                                    <p:cond delay="0"/>
                                  </p:stCondLst>
                                  <p:childTnLst>
                                    <p:anim calcmode="lin" valueType="num">
                                      <p:cBhvr additive="base">
                                        <p:cTn id="233" dur="2000"/>
                                        <p:tgtEl>
                                          <p:spTgt spid="8"/>
                                        </p:tgtEl>
                                        <p:attrNameLst>
                                          <p:attrName>ppt_x</p:attrName>
                                        </p:attrNameLst>
                                      </p:cBhvr>
                                      <p:tavLst>
                                        <p:tav tm="0">
                                          <p:val>
                                            <p:strVal val="ppt_x"/>
                                          </p:val>
                                        </p:tav>
                                        <p:tav tm="100000">
                                          <p:val>
                                            <p:strVal val="ppt_x"/>
                                          </p:val>
                                        </p:tav>
                                      </p:tavLst>
                                    </p:anim>
                                    <p:anim calcmode="lin" valueType="num">
                                      <p:cBhvr additive="base">
                                        <p:cTn id="234" dur="2000"/>
                                        <p:tgtEl>
                                          <p:spTgt spid="8"/>
                                        </p:tgtEl>
                                        <p:attrNameLst>
                                          <p:attrName>ppt_y</p:attrName>
                                        </p:attrNameLst>
                                      </p:cBhvr>
                                      <p:tavLst>
                                        <p:tav tm="0">
                                          <p:val>
                                            <p:strVal val="ppt_y"/>
                                          </p:val>
                                        </p:tav>
                                        <p:tav tm="100000">
                                          <p:val>
                                            <p:strVal val="1+ppt_h/2"/>
                                          </p:val>
                                        </p:tav>
                                      </p:tavLst>
                                    </p:anim>
                                    <p:set>
                                      <p:cBhvr>
                                        <p:cTn id="235" dur="1" fill="hold">
                                          <p:stCondLst>
                                            <p:cond delay="1999"/>
                                          </p:stCondLst>
                                        </p:cTn>
                                        <p:tgtEl>
                                          <p:spTgt spid="8"/>
                                        </p:tgtEl>
                                        <p:attrNameLst>
                                          <p:attrName>style.visibility</p:attrName>
                                        </p:attrNameLst>
                                      </p:cBhvr>
                                      <p:to>
                                        <p:strVal val="hidden"/>
                                      </p:to>
                                    </p:set>
                                  </p:childTnLst>
                                </p:cTn>
                              </p:par>
                              <p:par>
                                <p:cTn id="236" presetID="2" presetClass="exit" presetSubtype="4" fill="hold" grpId="2" nodeType="withEffect">
                                  <p:stCondLst>
                                    <p:cond delay="0"/>
                                  </p:stCondLst>
                                  <p:childTnLst>
                                    <p:anim calcmode="lin" valueType="num">
                                      <p:cBhvr additive="base">
                                        <p:cTn id="237" dur="2000"/>
                                        <p:tgtEl>
                                          <p:spTgt spid="9"/>
                                        </p:tgtEl>
                                        <p:attrNameLst>
                                          <p:attrName>ppt_x</p:attrName>
                                        </p:attrNameLst>
                                      </p:cBhvr>
                                      <p:tavLst>
                                        <p:tav tm="0">
                                          <p:val>
                                            <p:strVal val="ppt_x"/>
                                          </p:val>
                                        </p:tav>
                                        <p:tav tm="100000">
                                          <p:val>
                                            <p:strVal val="ppt_x"/>
                                          </p:val>
                                        </p:tav>
                                      </p:tavLst>
                                    </p:anim>
                                    <p:anim calcmode="lin" valueType="num">
                                      <p:cBhvr additive="base">
                                        <p:cTn id="238" dur="2000"/>
                                        <p:tgtEl>
                                          <p:spTgt spid="9"/>
                                        </p:tgtEl>
                                        <p:attrNameLst>
                                          <p:attrName>ppt_y</p:attrName>
                                        </p:attrNameLst>
                                      </p:cBhvr>
                                      <p:tavLst>
                                        <p:tav tm="0">
                                          <p:val>
                                            <p:strVal val="ppt_y"/>
                                          </p:val>
                                        </p:tav>
                                        <p:tav tm="100000">
                                          <p:val>
                                            <p:strVal val="1+ppt_h/2"/>
                                          </p:val>
                                        </p:tav>
                                      </p:tavLst>
                                    </p:anim>
                                    <p:set>
                                      <p:cBhvr>
                                        <p:cTn id="239" dur="1" fill="hold">
                                          <p:stCondLst>
                                            <p:cond delay="1999"/>
                                          </p:stCondLst>
                                        </p:cTn>
                                        <p:tgtEl>
                                          <p:spTgt spid="9"/>
                                        </p:tgtEl>
                                        <p:attrNameLst>
                                          <p:attrName>style.visibility</p:attrName>
                                        </p:attrNameLst>
                                      </p:cBhvr>
                                      <p:to>
                                        <p:strVal val="hidden"/>
                                      </p:to>
                                    </p:set>
                                  </p:childTnLst>
                                </p:cTn>
                              </p:par>
                              <p:par>
                                <p:cTn id="240" presetID="2" presetClass="exit" presetSubtype="4" fill="hold" grpId="2" nodeType="withEffect">
                                  <p:stCondLst>
                                    <p:cond delay="0"/>
                                  </p:stCondLst>
                                  <p:childTnLst>
                                    <p:anim calcmode="lin" valueType="num">
                                      <p:cBhvr additive="base">
                                        <p:cTn id="241" dur="2000"/>
                                        <p:tgtEl>
                                          <p:spTgt spid="10"/>
                                        </p:tgtEl>
                                        <p:attrNameLst>
                                          <p:attrName>ppt_x</p:attrName>
                                        </p:attrNameLst>
                                      </p:cBhvr>
                                      <p:tavLst>
                                        <p:tav tm="0">
                                          <p:val>
                                            <p:strVal val="ppt_x"/>
                                          </p:val>
                                        </p:tav>
                                        <p:tav tm="100000">
                                          <p:val>
                                            <p:strVal val="ppt_x"/>
                                          </p:val>
                                        </p:tav>
                                      </p:tavLst>
                                    </p:anim>
                                    <p:anim calcmode="lin" valueType="num">
                                      <p:cBhvr additive="base">
                                        <p:cTn id="242" dur="2000"/>
                                        <p:tgtEl>
                                          <p:spTgt spid="10"/>
                                        </p:tgtEl>
                                        <p:attrNameLst>
                                          <p:attrName>ppt_y</p:attrName>
                                        </p:attrNameLst>
                                      </p:cBhvr>
                                      <p:tavLst>
                                        <p:tav tm="0">
                                          <p:val>
                                            <p:strVal val="ppt_y"/>
                                          </p:val>
                                        </p:tav>
                                        <p:tav tm="100000">
                                          <p:val>
                                            <p:strVal val="1+ppt_h/2"/>
                                          </p:val>
                                        </p:tav>
                                      </p:tavLst>
                                    </p:anim>
                                    <p:set>
                                      <p:cBhvr>
                                        <p:cTn id="243" dur="1" fill="hold">
                                          <p:stCondLst>
                                            <p:cond delay="1999"/>
                                          </p:stCondLst>
                                        </p:cTn>
                                        <p:tgtEl>
                                          <p:spTgt spid="10"/>
                                        </p:tgtEl>
                                        <p:attrNameLst>
                                          <p:attrName>style.visibility</p:attrName>
                                        </p:attrNameLst>
                                      </p:cBhvr>
                                      <p:to>
                                        <p:strVal val="hidden"/>
                                      </p:to>
                                    </p:set>
                                  </p:childTnLst>
                                </p:cTn>
                              </p:par>
                              <p:par>
                                <p:cTn id="244" presetID="2" presetClass="exit" presetSubtype="4" fill="hold" grpId="2" nodeType="withEffect">
                                  <p:stCondLst>
                                    <p:cond delay="0"/>
                                  </p:stCondLst>
                                  <p:childTnLst>
                                    <p:anim calcmode="lin" valueType="num">
                                      <p:cBhvr additive="base">
                                        <p:cTn id="245" dur="2000"/>
                                        <p:tgtEl>
                                          <p:spTgt spid="11"/>
                                        </p:tgtEl>
                                        <p:attrNameLst>
                                          <p:attrName>ppt_x</p:attrName>
                                        </p:attrNameLst>
                                      </p:cBhvr>
                                      <p:tavLst>
                                        <p:tav tm="0">
                                          <p:val>
                                            <p:strVal val="ppt_x"/>
                                          </p:val>
                                        </p:tav>
                                        <p:tav tm="100000">
                                          <p:val>
                                            <p:strVal val="ppt_x"/>
                                          </p:val>
                                        </p:tav>
                                      </p:tavLst>
                                    </p:anim>
                                    <p:anim calcmode="lin" valueType="num">
                                      <p:cBhvr additive="base">
                                        <p:cTn id="246" dur="2000"/>
                                        <p:tgtEl>
                                          <p:spTgt spid="11"/>
                                        </p:tgtEl>
                                        <p:attrNameLst>
                                          <p:attrName>ppt_y</p:attrName>
                                        </p:attrNameLst>
                                      </p:cBhvr>
                                      <p:tavLst>
                                        <p:tav tm="0">
                                          <p:val>
                                            <p:strVal val="ppt_y"/>
                                          </p:val>
                                        </p:tav>
                                        <p:tav tm="100000">
                                          <p:val>
                                            <p:strVal val="1+ppt_h/2"/>
                                          </p:val>
                                        </p:tav>
                                      </p:tavLst>
                                    </p:anim>
                                    <p:set>
                                      <p:cBhvr>
                                        <p:cTn id="247" dur="1" fill="hold">
                                          <p:stCondLst>
                                            <p:cond delay="1999"/>
                                          </p:stCondLst>
                                        </p:cTn>
                                        <p:tgtEl>
                                          <p:spTgt spid="11"/>
                                        </p:tgtEl>
                                        <p:attrNameLst>
                                          <p:attrName>style.visibility</p:attrName>
                                        </p:attrNameLst>
                                      </p:cBhvr>
                                      <p:to>
                                        <p:strVal val="hidden"/>
                                      </p:to>
                                    </p:set>
                                  </p:childTnLst>
                                </p:cTn>
                              </p:par>
                              <p:par>
                                <p:cTn id="248" presetID="19" presetClass="exit" presetSubtype="10" fill="hold" grpId="3" nodeType="withEffect">
                                  <p:stCondLst>
                                    <p:cond delay="0"/>
                                  </p:stCondLst>
                                  <p:childTnLst>
                                    <p:anim calcmode="lin" valueType="num">
                                      <p:cBhvr>
                                        <p:cTn id="249" dur="2000"/>
                                        <p:tgtEl>
                                          <p:spTgt spid="8"/>
                                        </p:tgtEl>
                                        <p:attrNameLst>
                                          <p:attrName>ppt_h</p:attrName>
                                        </p:attrNameLst>
                                      </p:cBhvr>
                                      <p:tavLst>
                                        <p:tav tm="0">
                                          <p:val>
                                            <p:strVal val="ppt_h"/>
                                          </p:val>
                                        </p:tav>
                                        <p:tav tm="100000">
                                          <p:val>
                                            <p:strVal val="ppt_h"/>
                                          </p:val>
                                        </p:tav>
                                      </p:tavLst>
                                    </p:anim>
                                    <p:anim calcmode="lin" valueType="num">
                                      <p:cBhvr>
                                        <p:cTn id="250"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1" dur="1" fill="hold">
                                          <p:stCondLst>
                                            <p:cond delay="1999"/>
                                          </p:stCondLst>
                                        </p:cTn>
                                        <p:tgtEl>
                                          <p:spTgt spid="8"/>
                                        </p:tgtEl>
                                        <p:attrNameLst>
                                          <p:attrName>style.visibility</p:attrName>
                                        </p:attrNameLst>
                                      </p:cBhvr>
                                      <p:to>
                                        <p:strVal val="hidden"/>
                                      </p:to>
                                    </p:set>
                                  </p:childTnLst>
                                </p:cTn>
                              </p:par>
                              <p:par>
                                <p:cTn id="252" presetID="19" presetClass="exit" presetSubtype="10" fill="hold" grpId="3" nodeType="withEffect">
                                  <p:stCondLst>
                                    <p:cond delay="0"/>
                                  </p:stCondLst>
                                  <p:childTnLst>
                                    <p:anim calcmode="lin" valueType="num">
                                      <p:cBhvr>
                                        <p:cTn id="253" dur="2000"/>
                                        <p:tgtEl>
                                          <p:spTgt spid="9"/>
                                        </p:tgtEl>
                                        <p:attrNameLst>
                                          <p:attrName>ppt_h</p:attrName>
                                        </p:attrNameLst>
                                      </p:cBhvr>
                                      <p:tavLst>
                                        <p:tav tm="0">
                                          <p:val>
                                            <p:strVal val="ppt_h"/>
                                          </p:val>
                                        </p:tav>
                                        <p:tav tm="100000">
                                          <p:val>
                                            <p:strVal val="ppt_h"/>
                                          </p:val>
                                        </p:tav>
                                      </p:tavLst>
                                    </p:anim>
                                    <p:anim calcmode="lin" valueType="num">
                                      <p:cBhvr>
                                        <p:cTn id="254"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5" dur="1" fill="hold">
                                          <p:stCondLst>
                                            <p:cond delay="1999"/>
                                          </p:stCondLst>
                                        </p:cTn>
                                        <p:tgtEl>
                                          <p:spTgt spid="9"/>
                                        </p:tgtEl>
                                        <p:attrNameLst>
                                          <p:attrName>style.visibility</p:attrName>
                                        </p:attrNameLst>
                                      </p:cBhvr>
                                      <p:to>
                                        <p:strVal val="hidden"/>
                                      </p:to>
                                    </p:set>
                                  </p:childTnLst>
                                </p:cTn>
                              </p:par>
                              <p:par>
                                <p:cTn id="256" presetID="19" presetClass="exit" presetSubtype="10" fill="hold" grpId="3" nodeType="withEffect">
                                  <p:stCondLst>
                                    <p:cond delay="0"/>
                                  </p:stCondLst>
                                  <p:childTnLst>
                                    <p:anim calcmode="lin" valueType="num">
                                      <p:cBhvr>
                                        <p:cTn id="257" dur="2000"/>
                                        <p:tgtEl>
                                          <p:spTgt spid="10"/>
                                        </p:tgtEl>
                                        <p:attrNameLst>
                                          <p:attrName>ppt_h</p:attrName>
                                        </p:attrNameLst>
                                      </p:cBhvr>
                                      <p:tavLst>
                                        <p:tav tm="0">
                                          <p:val>
                                            <p:strVal val="ppt_h"/>
                                          </p:val>
                                        </p:tav>
                                        <p:tav tm="100000">
                                          <p:val>
                                            <p:strVal val="ppt_h"/>
                                          </p:val>
                                        </p:tav>
                                      </p:tavLst>
                                    </p:anim>
                                    <p:anim calcmode="lin" valueType="num">
                                      <p:cBhvr>
                                        <p:cTn id="258"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9" dur="1" fill="hold">
                                          <p:stCondLst>
                                            <p:cond delay="1999"/>
                                          </p:stCondLst>
                                        </p:cTn>
                                        <p:tgtEl>
                                          <p:spTgt spid="10"/>
                                        </p:tgtEl>
                                        <p:attrNameLst>
                                          <p:attrName>style.visibility</p:attrName>
                                        </p:attrNameLst>
                                      </p:cBhvr>
                                      <p:to>
                                        <p:strVal val="hidden"/>
                                      </p:to>
                                    </p:set>
                                  </p:childTnLst>
                                </p:cTn>
                              </p:par>
                              <p:par>
                                <p:cTn id="260" presetID="19" presetClass="exit" presetSubtype="10" fill="hold" grpId="3" nodeType="withEffect">
                                  <p:stCondLst>
                                    <p:cond delay="0"/>
                                  </p:stCondLst>
                                  <p:childTnLst>
                                    <p:anim calcmode="lin" valueType="num">
                                      <p:cBhvr>
                                        <p:cTn id="261" dur="2000"/>
                                        <p:tgtEl>
                                          <p:spTgt spid="11"/>
                                        </p:tgtEl>
                                        <p:attrNameLst>
                                          <p:attrName>ppt_h</p:attrName>
                                        </p:attrNameLst>
                                      </p:cBhvr>
                                      <p:tavLst>
                                        <p:tav tm="0">
                                          <p:val>
                                            <p:strVal val="ppt_h"/>
                                          </p:val>
                                        </p:tav>
                                        <p:tav tm="100000">
                                          <p:val>
                                            <p:strVal val="ppt_h"/>
                                          </p:val>
                                        </p:tav>
                                      </p:tavLst>
                                    </p:anim>
                                    <p:anim calcmode="lin" valueType="num">
                                      <p:cBhvr>
                                        <p:cTn id="262"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3" dur="1" fill="hold">
                                          <p:stCondLst>
                                            <p:cond delay="1999"/>
                                          </p:stCondLst>
                                        </p:cTn>
                                        <p:tgtEl>
                                          <p:spTgt spid="11"/>
                                        </p:tgtEl>
                                        <p:attrNameLst>
                                          <p:attrName>style.visibility</p:attrName>
                                        </p:attrNameLst>
                                      </p:cBhvr>
                                      <p:to>
                                        <p:strVal val="hidden"/>
                                      </p:to>
                                    </p:set>
                                  </p:childTnLst>
                                </p:cTn>
                              </p:par>
                              <p:par>
                                <p:cTn id="264" presetID="2" presetClass="exit" presetSubtype="4" fill="hold" grpId="2" nodeType="withEffect">
                                  <p:stCondLst>
                                    <p:cond delay="0"/>
                                  </p:stCondLst>
                                  <p:childTnLst>
                                    <p:anim calcmode="lin" valueType="num">
                                      <p:cBhvr additive="base">
                                        <p:cTn id="265" dur="2000"/>
                                        <p:tgtEl>
                                          <p:spTgt spid="12"/>
                                        </p:tgtEl>
                                        <p:attrNameLst>
                                          <p:attrName>ppt_x</p:attrName>
                                        </p:attrNameLst>
                                      </p:cBhvr>
                                      <p:tavLst>
                                        <p:tav tm="0">
                                          <p:val>
                                            <p:strVal val="ppt_x"/>
                                          </p:val>
                                        </p:tav>
                                        <p:tav tm="100000">
                                          <p:val>
                                            <p:strVal val="ppt_x"/>
                                          </p:val>
                                        </p:tav>
                                      </p:tavLst>
                                    </p:anim>
                                    <p:anim calcmode="lin" valueType="num">
                                      <p:cBhvr additive="base">
                                        <p:cTn id="266" dur="2000"/>
                                        <p:tgtEl>
                                          <p:spTgt spid="12"/>
                                        </p:tgtEl>
                                        <p:attrNameLst>
                                          <p:attrName>ppt_y</p:attrName>
                                        </p:attrNameLst>
                                      </p:cBhvr>
                                      <p:tavLst>
                                        <p:tav tm="0">
                                          <p:val>
                                            <p:strVal val="ppt_y"/>
                                          </p:val>
                                        </p:tav>
                                        <p:tav tm="100000">
                                          <p:val>
                                            <p:strVal val="1+ppt_h/2"/>
                                          </p:val>
                                        </p:tav>
                                      </p:tavLst>
                                    </p:anim>
                                    <p:set>
                                      <p:cBhvr>
                                        <p:cTn id="267" dur="1" fill="hold">
                                          <p:stCondLst>
                                            <p:cond delay="1999"/>
                                          </p:stCondLst>
                                        </p:cTn>
                                        <p:tgtEl>
                                          <p:spTgt spid="12"/>
                                        </p:tgtEl>
                                        <p:attrNameLst>
                                          <p:attrName>style.visibility</p:attrName>
                                        </p:attrNameLst>
                                      </p:cBhvr>
                                      <p:to>
                                        <p:strVal val="hidden"/>
                                      </p:to>
                                    </p:set>
                                  </p:childTnLst>
                                </p:cTn>
                              </p:par>
                              <p:par>
                                <p:cTn id="268" presetID="2" presetClass="exit" presetSubtype="4" fill="hold" grpId="2" nodeType="withEffect">
                                  <p:stCondLst>
                                    <p:cond delay="0"/>
                                  </p:stCondLst>
                                  <p:childTnLst>
                                    <p:anim calcmode="lin" valueType="num">
                                      <p:cBhvr additive="base">
                                        <p:cTn id="269" dur="2000"/>
                                        <p:tgtEl>
                                          <p:spTgt spid="13"/>
                                        </p:tgtEl>
                                        <p:attrNameLst>
                                          <p:attrName>ppt_x</p:attrName>
                                        </p:attrNameLst>
                                      </p:cBhvr>
                                      <p:tavLst>
                                        <p:tav tm="0">
                                          <p:val>
                                            <p:strVal val="ppt_x"/>
                                          </p:val>
                                        </p:tav>
                                        <p:tav tm="100000">
                                          <p:val>
                                            <p:strVal val="ppt_x"/>
                                          </p:val>
                                        </p:tav>
                                      </p:tavLst>
                                    </p:anim>
                                    <p:anim calcmode="lin" valueType="num">
                                      <p:cBhvr additive="base">
                                        <p:cTn id="270" dur="2000"/>
                                        <p:tgtEl>
                                          <p:spTgt spid="13"/>
                                        </p:tgtEl>
                                        <p:attrNameLst>
                                          <p:attrName>ppt_y</p:attrName>
                                        </p:attrNameLst>
                                      </p:cBhvr>
                                      <p:tavLst>
                                        <p:tav tm="0">
                                          <p:val>
                                            <p:strVal val="ppt_y"/>
                                          </p:val>
                                        </p:tav>
                                        <p:tav tm="100000">
                                          <p:val>
                                            <p:strVal val="1+ppt_h/2"/>
                                          </p:val>
                                        </p:tav>
                                      </p:tavLst>
                                    </p:anim>
                                    <p:set>
                                      <p:cBhvr>
                                        <p:cTn id="271" dur="1" fill="hold">
                                          <p:stCondLst>
                                            <p:cond delay="1999"/>
                                          </p:stCondLst>
                                        </p:cTn>
                                        <p:tgtEl>
                                          <p:spTgt spid="13"/>
                                        </p:tgtEl>
                                        <p:attrNameLst>
                                          <p:attrName>style.visibility</p:attrName>
                                        </p:attrNameLst>
                                      </p:cBhvr>
                                      <p:to>
                                        <p:strVal val="hidden"/>
                                      </p:to>
                                    </p:set>
                                  </p:childTnLst>
                                </p:cTn>
                              </p:par>
                              <p:par>
                                <p:cTn id="272" presetID="2" presetClass="exit" presetSubtype="4" fill="hold" grpId="2" nodeType="withEffect">
                                  <p:stCondLst>
                                    <p:cond delay="0"/>
                                  </p:stCondLst>
                                  <p:childTnLst>
                                    <p:anim calcmode="lin" valueType="num">
                                      <p:cBhvr additive="base">
                                        <p:cTn id="273" dur="2000"/>
                                        <p:tgtEl>
                                          <p:spTgt spid="14"/>
                                        </p:tgtEl>
                                        <p:attrNameLst>
                                          <p:attrName>ppt_x</p:attrName>
                                        </p:attrNameLst>
                                      </p:cBhvr>
                                      <p:tavLst>
                                        <p:tav tm="0">
                                          <p:val>
                                            <p:strVal val="ppt_x"/>
                                          </p:val>
                                        </p:tav>
                                        <p:tav tm="100000">
                                          <p:val>
                                            <p:strVal val="ppt_x"/>
                                          </p:val>
                                        </p:tav>
                                      </p:tavLst>
                                    </p:anim>
                                    <p:anim calcmode="lin" valueType="num">
                                      <p:cBhvr additive="base">
                                        <p:cTn id="274" dur="2000"/>
                                        <p:tgtEl>
                                          <p:spTgt spid="14"/>
                                        </p:tgtEl>
                                        <p:attrNameLst>
                                          <p:attrName>ppt_y</p:attrName>
                                        </p:attrNameLst>
                                      </p:cBhvr>
                                      <p:tavLst>
                                        <p:tav tm="0">
                                          <p:val>
                                            <p:strVal val="ppt_y"/>
                                          </p:val>
                                        </p:tav>
                                        <p:tav tm="100000">
                                          <p:val>
                                            <p:strVal val="1+ppt_h/2"/>
                                          </p:val>
                                        </p:tav>
                                      </p:tavLst>
                                    </p:anim>
                                    <p:set>
                                      <p:cBhvr>
                                        <p:cTn id="275" dur="1" fill="hold">
                                          <p:stCondLst>
                                            <p:cond delay="1999"/>
                                          </p:stCondLst>
                                        </p:cTn>
                                        <p:tgtEl>
                                          <p:spTgt spid="14"/>
                                        </p:tgtEl>
                                        <p:attrNameLst>
                                          <p:attrName>style.visibility</p:attrName>
                                        </p:attrNameLst>
                                      </p:cBhvr>
                                      <p:to>
                                        <p:strVal val="hidden"/>
                                      </p:to>
                                    </p:set>
                                  </p:childTnLst>
                                </p:cTn>
                              </p:par>
                              <p:par>
                                <p:cTn id="276" presetID="2" presetClass="exit" presetSubtype="4" fill="hold" grpId="2" nodeType="withEffect">
                                  <p:stCondLst>
                                    <p:cond delay="0"/>
                                  </p:stCondLst>
                                  <p:childTnLst>
                                    <p:anim calcmode="lin" valueType="num">
                                      <p:cBhvr additive="base">
                                        <p:cTn id="277" dur="2000"/>
                                        <p:tgtEl>
                                          <p:spTgt spid="15"/>
                                        </p:tgtEl>
                                        <p:attrNameLst>
                                          <p:attrName>ppt_x</p:attrName>
                                        </p:attrNameLst>
                                      </p:cBhvr>
                                      <p:tavLst>
                                        <p:tav tm="0">
                                          <p:val>
                                            <p:strVal val="ppt_x"/>
                                          </p:val>
                                        </p:tav>
                                        <p:tav tm="100000">
                                          <p:val>
                                            <p:strVal val="ppt_x"/>
                                          </p:val>
                                        </p:tav>
                                      </p:tavLst>
                                    </p:anim>
                                    <p:anim calcmode="lin" valueType="num">
                                      <p:cBhvr additive="base">
                                        <p:cTn id="278" dur="2000"/>
                                        <p:tgtEl>
                                          <p:spTgt spid="15"/>
                                        </p:tgtEl>
                                        <p:attrNameLst>
                                          <p:attrName>ppt_y</p:attrName>
                                        </p:attrNameLst>
                                      </p:cBhvr>
                                      <p:tavLst>
                                        <p:tav tm="0">
                                          <p:val>
                                            <p:strVal val="ppt_y"/>
                                          </p:val>
                                        </p:tav>
                                        <p:tav tm="100000">
                                          <p:val>
                                            <p:strVal val="1+ppt_h/2"/>
                                          </p:val>
                                        </p:tav>
                                      </p:tavLst>
                                    </p:anim>
                                    <p:set>
                                      <p:cBhvr>
                                        <p:cTn id="279" dur="1" fill="hold">
                                          <p:stCondLst>
                                            <p:cond delay="1999"/>
                                          </p:stCondLst>
                                        </p:cTn>
                                        <p:tgtEl>
                                          <p:spTgt spid="15"/>
                                        </p:tgtEl>
                                        <p:attrNameLst>
                                          <p:attrName>style.visibility</p:attrName>
                                        </p:attrNameLst>
                                      </p:cBhvr>
                                      <p:to>
                                        <p:strVal val="hidden"/>
                                      </p:to>
                                    </p:set>
                                  </p:childTnLst>
                                </p:cTn>
                              </p:par>
                              <p:par>
                                <p:cTn id="280" presetID="2" presetClass="exit" presetSubtype="4" fill="hold" grpId="2" nodeType="withEffect">
                                  <p:stCondLst>
                                    <p:cond delay="0"/>
                                  </p:stCondLst>
                                  <p:childTnLst>
                                    <p:anim calcmode="lin" valueType="num">
                                      <p:cBhvr additive="base">
                                        <p:cTn id="281" dur="2000"/>
                                        <p:tgtEl>
                                          <p:spTgt spid="16"/>
                                        </p:tgtEl>
                                        <p:attrNameLst>
                                          <p:attrName>ppt_x</p:attrName>
                                        </p:attrNameLst>
                                      </p:cBhvr>
                                      <p:tavLst>
                                        <p:tav tm="0">
                                          <p:val>
                                            <p:strVal val="ppt_x"/>
                                          </p:val>
                                        </p:tav>
                                        <p:tav tm="100000">
                                          <p:val>
                                            <p:strVal val="ppt_x"/>
                                          </p:val>
                                        </p:tav>
                                      </p:tavLst>
                                    </p:anim>
                                    <p:anim calcmode="lin" valueType="num">
                                      <p:cBhvr additive="base">
                                        <p:cTn id="282" dur="2000"/>
                                        <p:tgtEl>
                                          <p:spTgt spid="16"/>
                                        </p:tgtEl>
                                        <p:attrNameLst>
                                          <p:attrName>ppt_y</p:attrName>
                                        </p:attrNameLst>
                                      </p:cBhvr>
                                      <p:tavLst>
                                        <p:tav tm="0">
                                          <p:val>
                                            <p:strVal val="ppt_y"/>
                                          </p:val>
                                        </p:tav>
                                        <p:tav tm="100000">
                                          <p:val>
                                            <p:strVal val="1+ppt_h/2"/>
                                          </p:val>
                                        </p:tav>
                                      </p:tavLst>
                                    </p:anim>
                                    <p:set>
                                      <p:cBhvr>
                                        <p:cTn id="283" dur="1" fill="hold">
                                          <p:stCondLst>
                                            <p:cond delay="1999"/>
                                          </p:stCondLst>
                                        </p:cTn>
                                        <p:tgtEl>
                                          <p:spTgt spid="16"/>
                                        </p:tgtEl>
                                        <p:attrNameLst>
                                          <p:attrName>style.visibility</p:attrName>
                                        </p:attrNameLst>
                                      </p:cBhvr>
                                      <p:to>
                                        <p:strVal val="hidden"/>
                                      </p:to>
                                    </p:set>
                                  </p:childTnLst>
                                </p:cTn>
                              </p:par>
                              <p:par>
                                <p:cTn id="284" presetID="2" presetClass="exit" presetSubtype="4" fill="hold" grpId="2" nodeType="withEffect">
                                  <p:stCondLst>
                                    <p:cond delay="0"/>
                                  </p:stCondLst>
                                  <p:childTnLst>
                                    <p:anim calcmode="lin" valueType="num">
                                      <p:cBhvr additive="base">
                                        <p:cTn id="285" dur="2000"/>
                                        <p:tgtEl>
                                          <p:spTgt spid="17"/>
                                        </p:tgtEl>
                                        <p:attrNameLst>
                                          <p:attrName>ppt_x</p:attrName>
                                        </p:attrNameLst>
                                      </p:cBhvr>
                                      <p:tavLst>
                                        <p:tav tm="0">
                                          <p:val>
                                            <p:strVal val="ppt_x"/>
                                          </p:val>
                                        </p:tav>
                                        <p:tav tm="100000">
                                          <p:val>
                                            <p:strVal val="ppt_x"/>
                                          </p:val>
                                        </p:tav>
                                      </p:tavLst>
                                    </p:anim>
                                    <p:anim calcmode="lin" valueType="num">
                                      <p:cBhvr additive="base">
                                        <p:cTn id="286" dur="2000"/>
                                        <p:tgtEl>
                                          <p:spTgt spid="17"/>
                                        </p:tgtEl>
                                        <p:attrNameLst>
                                          <p:attrName>ppt_y</p:attrName>
                                        </p:attrNameLst>
                                      </p:cBhvr>
                                      <p:tavLst>
                                        <p:tav tm="0">
                                          <p:val>
                                            <p:strVal val="ppt_y"/>
                                          </p:val>
                                        </p:tav>
                                        <p:tav tm="100000">
                                          <p:val>
                                            <p:strVal val="1+ppt_h/2"/>
                                          </p:val>
                                        </p:tav>
                                      </p:tavLst>
                                    </p:anim>
                                    <p:set>
                                      <p:cBhvr>
                                        <p:cTn id="287" dur="1" fill="hold">
                                          <p:stCondLst>
                                            <p:cond delay="1999"/>
                                          </p:stCondLst>
                                        </p:cTn>
                                        <p:tgtEl>
                                          <p:spTgt spid="17"/>
                                        </p:tgtEl>
                                        <p:attrNameLst>
                                          <p:attrName>style.visibility</p:attrName>
                                        </p:attrNameLst>
                                      </p:cBhvr>
                                      <p:to>
                                        <p:strVal val="hidden"/>
                                      </p:to>
                                    </p:set>
                                  </p:childTnLst>
                                </p:cTn>
                              </p:par>
                              <p:par>
                                <p:cTn id="288" presetID="2" presetClass="exit" presetSubtype="4" fill="hold" grpId="2" nodeType="withEffect">
                                  <p:stCondLst>
                                    <p:cond delay="0"/>
                                  </p:stCondLst>
                                  <p:childTnLst>
                                    <p:anim calcmode="lin" valueType="num">
                                      <p:cBhvr additive="base">
                                        <p:cTn id="289" dur="2000"/>
                                        <p:tgtEl>
                                          <p:spTgt spid="18"/>
                                        </p:tgtEl>
                                        <p:attrNameLst>
                                          <p:attrName>ppt_x</p:attrName>
                                        </p:attrNameLst>
                                      </p:cBhvr>
                                      <p:tavLst>
                                        <p:tav tm="0">
                                          <p:val>
                                            <p:strVal val="ppt_x"/>
                                          </p:val>
                                        </p:tav>
                                        <p:tav tm="100000">
                                          <p:val>
                                            <p:strVal val="ppt_x"/>
                                          </p:val>
                                        </p:tav>
                                      </p:tavLst>
                                    </p:anim>
                                    <p:anim calcmode="lin" valueType="num">
                                      <p:cBhvr additive="base">
                                        <p:cTn id="290" dur="2000"/>
                                        <p:tgtEl>
                                          <p:spTgt spid="18"/>
                                        </p:tgtEl>
                                        <p:attrNameLst>
                                          <p:attrName>ppt_y</p:attrName>
                                        </p:attrNameLst>
                                      </p:cBhvr>
                                      <p:tavLst>
                                        <p:tav tm="0">
                                          <p:val>
                                            <p:strVal val="ppt_y"/>
                                          </p:val>
                                        </p:tav>
                                        <p:tav tm="100000">
                                          <p:val>
                                            <p:strVal val="1+ppt_h/2"/>
                                          </p:val>
                                        </p:tav>
                                      </p:tavLst>
                                    </p:anim>
                                    <p:set>
                                      <p:cBhvr>
                                        <p:cTn id="291" dur="1" fill="hold">
                                          <p:stCondLst>
                                            <p:cond delay="1999"/>
                                          </p:stCondLst>
                                        </p:cTn>
                                        <p:tgtEl>
                                          <p:spTgt spid="18"/>
                                        </p:tgtEl>
                                        <p:attrNameLst>
                                          <p:attrName>style.visibility</p:attrName>
                                        </p:attrNameLst>
                                      </p:cBhvr>
                                      <p:to>
                                        <p:strVal val="hidden"/>
                                      </p:to>
                                    </p:set>
                                  </p:childTnLst>
                                </p:cTn>
                              </p:par>
                              <p:par>
                                <p:cTn id="292" presetID="2" presetClass="exit" presetSubtype="4" fill="hold" grpId="2" nodeType="withEffect">
                                  <p:stCondLst>
                                    <p:cond delay="0"/>
                                  </p:stCondLst>
                                  <p:childTnLst>
                                    <p:anim calcmode="lin" valueType="num">
                                      <p:cBhvr additive="base">
                                        <p:cTn id="293" dur="2000"/>
                                        <p:tgtEl>
                                          <p:spTgt spid="19"/>
                                        </p:tgtEl>
                                        <p:attrNameLst>
                                          <p:attrName>ppt_x</p:attrName>
                                        </p:attrNameLst>
                                      </p:cBhvr>
                                      <p:tavLst>
                                        <p:tav tm="0">
                                          <p:val>
                                            <p:strVal val="ppt_x"/>
                                          </p:val>
                                        </p:tav>
                                        <p:tav tm="100000">
                                          <p:val>
                                            <p:strVal val="ppt_x"/>
                                          </p:val>
                                        </p:tav>
                                      </p:tavLst>
                                    </p:anim>
                                    <p:anim calcmode="lin" valueType="num">
                                      <p:cBhvr additive="base">
                                        <p:cTn id="294" dur="2000"/>
                                        <p:tgtEl>
                                          <p:spTgt spid="19"/>
                                        </p:tgtEl>
                                        <p:attrNameLst>
                                          <p:attrName>ppt_y</p:attrName>
                                        </p:attrNameLst>
                                      </p:cBhvr>
                                      <p:tavLst>
                                        <p:tav tm="0">
                                          <p:val>
                                            <p:strVal val="ppt_y"/>
                                          </p:val>
                                        </p:tav>
                                        <p:tav tm="100000">
                                          <p:val>
                                            <p:strVal val="1+ppt_h/2"/>
                                          </p:val>
                                        </p:tav>
                                      </p:tavLst>
                                    </p:anim>
                                    <p:set>
                                      <p:cBhvr>
                                        <p:cTn id="295" dur="1" fill="hold">
                                          <p:stCondLst>
                                            <p:cond delay="1999"/>
                                          </p:stCondLst>
                                        </p:cTn>
                                        <p:tgtEl>
                                          <p:spTgt spid="19"/>
                                        </p:tgtEl>
                                        <p:attrNameLst>
                                          <p:attrName>style.visibility</p:attrName>
                                        </p:attrNameLst>
                                      </p:cBhvr>
                                      <p:to>
                                        <p:strVal val="hidden"/>
                                      </p:to>
                                    </p:set>
                                  </p:childTnLst>
                                </p:cTn>
                              </p:par>
                              <p:par>
                                <p:cTn id="296" presetID="2" presetClass="exit" presetSubtype="4" fill="hold" grpId="2" nodeType="withEffect">
                                  <p:stCondLst>
                                    <p:cond delay="0"/>
                                  </p:stCondLst>
                                  <p:childTnLst>
                                    <p:anim calcmode="lin" valueType="num">
                                      <p:cBhvr additive="base">
                                        <p:cTn id="297" dur="2000"/>
                                        <p:tgtEl>
                                          <p:spTgt spid="20"/>
                                        </p:tgtEl>
                                        <p:attrNameLst>
                                          <p:attrName>ppt_x</p:attrName>
                                        </p:attrNameLst>
                                      </p:cBhvr>
                                      <p:tavLst>
                                        <p:tav tm="0">
                                          <p:val>
                                            <p:strVal val="ppt_x"/>
                                          </p:val>
                                        </p:tav>
                                        <p:tav tm="100000">
                                          <p:val>
                                            <p:strVal val="ppt_x"/>
                                          </p:val>
                                        </p:tav>
                                      </p:tavLst>
                                    </p:anim>
                                    <p:anim calcmode="lin" valueType="num">
                                      <p:cBhvr additive="base">
                                        <p:cTn id="298" dur="2000"/>
                                        <p:tgtEl>
                                          <p:spTgt spid="20"/>
                                        </p:tgtEl>
                                        <p:attrNameLst>
                                          <p:attrName>ppt_y</p:attrName>
                                        </p:attrNameLst>
                                      </p:cBhvr>
                                      <p:tavLst>
                                        <p:tav tm="0">
                                          <p:val>
                                            <p:strVal val="ppt_y"/>
                                          </p:val>
                                        </p:tav>
                                        <p:tav tm="100000">
                                          <p:val>
                                            <p:strVal val="1+ppt_h/2"/>
                                          </p:val>
                                        </p:tav>
                                      </p:tavLst>
                                    </p:anim>
                                    <p:set>
                                      <p:cBhvr>
                                        <p:cTn id="299" dur="1" fill="hold">
                                          <p:stCondLst>
                                            <p:cond delay="1999"/>
                                          </p:stCondLst>
                                        </p:cTn>
                                        <p:tgtEl>
                                          <p:spTgt spid="20"/>
                                        </p:tgtEl>
                                        <p:attrNameLst>
                                          <p:attrName>style.visibility</p:attrName>
                                        </p:attrNameLst>
                                      </p:cBhvr>
                                      <p:to>
                                        <p:strVal val="hidden"/>
                                      </p:to>
                                    </p:set>
                                  </p:childTnLst>
                                </p:cTn>
                              </p:par>
                              <p:par>
                                <p:cTn id="300" presetID="2" presetClass="exit" presetSubtype="4" fill="hold" grpId="2" nodeType="withEffect">
                                  <p:stCondLst>
                                    <p:cond delay="0"/>
                                  </p:stCondLst>
                                  <p:childTnLst>
                                    <p:anim calcmode="lin" valueType="num">
                                      <p:cBhvr additive="base">
                                        <p:cTn id="301" dur="2000"/>
                                        <p:tgtEl>
                                          <p:spTgt spid="21"/>
                                        </p:tgtEl>
                                        <p:attrNameLst>
                                          <p:attrName>ppt_x</p:attrName>
                                        </p:attrNameLst>
                                      </p:cBhvr>
                                      <p:tavLst>
                                        <p:tav tm="0">
                                          <p:val>
                                            <p:strVal val="ppt_x"/>
                                          </p:val>
                                        </p:tav>
                                        <p:tav tm="100000">
                                          <p:val>
                                            <p:strVal val="ppt_x"/>
                                          </p:val>
                                        </p:tav>
                                      </p:tavLst>
                                    </p:anim>
                                    <p:anim calcmode="lin" valueType="num">
                                      <p:cBhvr additive="base">
                                        <p:cTn id="302" dur="2000"/>
                                        <p:tgtEl>
                                          <p:spTgt spid="21"/>
                                        </p:tgtEl>
                                        <p:attrNameLst>
                                          <p:attrName>ppt_y</p:attrName>
                                        </p:attrNameLst>
                                      </p:cBhvr>
                                      <p:tavLst>
                                        <p:tav tm="0">
                                          <p:val>
                                            <p:strVal val="ppt_y"/>
                                          </p:val>
                                        </p:tav>
                                        <p:tav tm="100000">
                                          <p:val>
                                            <p:strVal val="1+ppt_h/2"/>
                                          </p:val>
                                        </p:tav>
                                      </p:tavLst>
                                    </p:anim>
                                    <p:set>
                                      <p:cBhvr>
                                        <p:cTn id="303" dur="1" fill="hold">
                                          <p:stCondLst>
                                            <p:cond delay="1999"/>
                                          </p:stCondLst>
                                        </p:cTn>
                                        <p:tgtEl>
                                          <p:spTgt spid="21"/>
                                        </p:tgtEl>
                                        <p:attrNameLst>
                                          <p:attrName>style.visibility</p:attrName>
                                        </p:attrNameLst>
                                      </p:cBhvr>
                                      <p:to>
                                        <p:strVal val="hidden"/>
                                      </p:to>
                                    </p:set>
                                  </p:childTnLst>
                                </p:cTn>
                              </p:par>
                              <p:par>
                                <p:cTn id="304" presetID="2" presetClass="exit" presetSubtype="4" fill="hold" grpId="2" nodeType="withEffect">
                                  <p:stCondLst>
                                    <p:cond delay="0"/>
                                  </p:stCondLst>
                                  <p:childTnLst>
                                    <p:anim calcmode="lin" valueType="num">
                                      <p:cBhvr additive="base">
                                        <p:cTn id="305" dur="2000"/>
                                        <p:tgtEl>
                                          <p:spTgt spid="22"/>
                                        </p:tgtEl>
                                        <p:attrNameLst>
                                          <p:attrName>ppt_x</p:attrName>
                                        </p:attrNameLst>
                                      </p:cBhvr>
                                      <p:tavLst>
                                        <p:tav tm="0">
                                          <p:val>
                                            <p:strVal val="ppt_x"/>
                                          </p:val>
                                        </p:tav>
                                        <p:tav tm="100000">
                                          <p:val>
                                            <p:strVal val="ppt_x"/>
                                          </p:val>
                                        </p:tav>
                                      </p:tavLst>
                                    </p:anim>
                                    <p:anim calcmode="lin" valueType="num">
                                      <p:cBhvr additive="base">
                                        <p:cTn id="306" dur="2000"/>
                                        <p:tgtEl>
                                          <p:spTgt spid="22"/>
                                        </p:tgtEl>
                                        <p:attrNameLst>
                                          <p:attrName>ppt_y</p:attrName>
                                        </p:attrNameLst>
                                      </p:cBhvr>
                                      <p:tavLst>
                                        <p:tav tm="0">
                                          <p:val>
                                            <p:strVal val="ppt_y"/>
                                          </p:val>
                                        </p:tav>
                                        <p:tav tm="100000">
                                          <p:val>
                                            <p:strVal val="1+ppt_h/2"/>
                                          </p:val>
                                        </p:tav>
                                      </p:tavLst>
                                    </p:anim>
                                    <p:set>
                                      <p:cBhvr>
                                        <p:cTn id="307" dur="1" fill="hold">
                                          <p:stCondLst>
                                            <p:cond delay="1999"/>
                                          </p:stCondLst>
                                        </p:cTn>
                                        <p:tgtEl>
                                          <p:spTgt spid="22"/>
                                        </p:tgtEl>
                                        <p:attrNameLst>
                                          <p:attrName>style.visibility</p:attrName>
                                        </p:attrNameLst>
                                      </p:cBhvr>
                                      <p:to>
                                        <p:strVal val="hidden"/>
                                      </p:to>
                                    </p:set>
                                  </p:childTnLst>
                                </p:cTn>
                              </p:par>
                              <p:par>
                                <p:cTn id="308" presetID="2" presetClass="exit" presetSubtype="4" fill="hold" grpId="2" nodeType="withEffect">
                                  <p:stCondLst>
                                    <p:cond delay="0"/>
                                  </p:stCondLst>
                                  <p:childTnLst>
                                    <p:anim calcmode="lin" valueType="num">
                                      <p:cBhvr additive="base">
                                        <p:cTn id="309" dur="2000"/>
                                        <p:tgtEl>
                                          <p:spTgt spid="23"/>
                                        </p:tgtEl>
                                        <p:attrNameLst>
                                          <p:attrName>ppt_x</p:attrName>
                                        </p:attrNameLst>
                                      </p:cBhvr>
                                      <p:tavLst>
                                        <p:tav tm="0">
                                          <p:val>
                                            <p:strVal val="ppt_x"/>
                                          </p:val>
                                        </p:tav>
                                        <p:tav tm="100000">
                                          <p:val>
                                            <p:strVal val="ppt_x"/>
                                          </p:val>
                                        </p:tav>
                                      </p:tavLst>
                                    </p:anim>
                                    <p:anim calcmode="lin" valueType="num">
                                      <p:cBhvr additive="base">
                                        <p:cTn id="310" dur="2000"/>
                                        <p:tgtEl>
                                          <p:spTgt spid="23"/>
                                        </p:tgtEl>
                                        <p:attrNameLst>
                                          <p:attrName>ppt_y</p:attrName>
                                        </p:attrNameLst>
                                      </p:cBhvr>
                                      <p:tavLst>
                                        <p:tav tm="0">
                                          <p:val>
                                            <p:strVal val="ppt_y"/>
                                          </p:val>
                                        </p:tav>
                                        <p:tav tm="100000">
                                          <p:val>
                                            <p:strVal val="1+ppt_h/2"/>
                                          </p:val>
                                        </p:tav>
                                      </p:tavLst>
                                    </p:anim>
                                    <p:set>
                                      <p:cBhvr>
                                        <p:cTn id="311" dur="1" fill="hold">
                                          <p:stCondLst>
                                            <p:cond delay="1999"/>
                                          </p:stCondLst>
                                        </p:cTn>
                                        <p:tgtEl>
                                          <p:spTgt spid="23"/>
                                        </p:tgtEl>
                                        <p:attrNameLst>
                                          <p:attrName>style.visibility</p:attrName>
                                        </p:attrNameLst>
                                      </p:cBhvr>
                                      <p:to>
                                        <p:strVal val="hidden"/>
                                      </p:to>
                                    </p:set>
                                  </p:childTnLst>
                                </p:cTn>
                              </p:par>
                              <p:par>
                                <p:cTn id="312" presetID="2" presetClass="exit" presetSubtype="4" fill="hold" grpId="2" nodeType="withEffect">
                                  <p:stCondLst>
                                    <p:cond delay="0"/>
                                  </p:stCondLst>
                                  <p:childTnLst>
                                    <p:anim calcmode="lin" valueType="num">
                                      <p:cBhvr additive="base">
                                        <p:cTn id="313" dur="2000"/>
                                        <p:tgtEl>
                                          <p:spTgt spid="24"/>
                                        </p:tgtEl>
                                        <p:attrNameLst>
                                          <p:attrName>ppt_x</p:attrName>
                                        </p:attrNameLst>
                                      </p:cBhvr>
                                      <p:tavLst>
                                        <p:tav tm="0">
                                          <p:val>
                                            <p:strVal val="ppt_x"/>
                                          </p:val>
                                        </p:tav>
                                        <p:tav tm="100000">
                                          <p:val>
                                            <p:strVal val="ppt_x"/>
                                          </p:val>
                                        </p:tav>
                                      </p:tavLst>
                                    </p:anim>
                                    <p:anim calcmode="lin" valueType="num">
                                      <p:cBhvr additive="base">
                                        <p:cTn id="314" dur="2000"/>
                                        <p:tgtEl>
                                          <p:spTgt spid="24"/>
                                        </p:tgtEl>
                                        <p:attrNameLst>
                                          <p:attrName>ppt_y</p:attrName>
                                        </p:attrNameLst>
                                      </p:cBhvr>
                                      <p:tavLst>
                                        <p:tav tm="0">
                                          <p:val>
                                            <p:strVal val="ppt_y"/>
                                          </p:val>
                                        </p:tav>
                                        <p:tav tm="100000">
                                          <p:val>
                                            <p:strVal val="1+ppt_h/2"/>
                                          </p:val>
                                        </p:tav>
                                      </p:tavLst>
                                    </p:anim>
                                    <p:set>
                                      <p:cBhvr>
                                        <p:cTn id="315" dur="1" fill="hold">
                                          <p:stCondLst>
                                            <p:cond delay="1999"/>
                                          </p:stCondLst>
                                        </p:cTn>
                                        <p:tgtEl>
                                          <p:spTgt spid="24"/>
                                        </p:tgtEl>
                                        <p:attrNameLst>
                                          <p:attrName>style.visibility</p:attrName>
                                        </p:attrNameLst>
                                      </p:cBhvr>
                                      <p:to>
                                        <p:strVal val="hidden"/>
                                      </p:to>
                                    </p:set>
                                  </p:childTnLst>
                                </p:cTn>
                              </p:par>
                              <p:par>
                                <p:cTn id="316" presetID="2" presetClass="exit" presetSubtype="4" fill="hold" grpId="2" nodeType="withEffect">
                                  <p:stCondLst>
                                    <p:cond delay="0"/>
                                  </p:stCondLst>
                                  <p:childTnLst>
                                    <p:anim calcmode="lin" valueType="num">
                                      <p:cBhvr additive="base">
                                        <p:cTn id="317" dur="2000"/>
                                        <p:tgtEl>
                                          <p:spTgt spid="25"/>
                                        </p:tgtEl>
                                        <p:attrNameLst>
                                          <p:attrName>ppt_x</p:attrName>
                                        </p:attrNameLst>
                                      </p:cBhvr>
                                      <p:tavLst>
                                        <p:tav tm="0">
                                          <p:val>
                                            <p:strVal val="ppt_x"/>
                                          </p:val>
                                        </p:tav>
                                        <p:tav tm="100000">
                                          <p:val>
                                            <p:strVal val="ppt_x"/>
                                          </p:val>
                                        </p:tav>
                                      </p:tavLst>
                                    </p:anim>
                                    <p:anim calcmode="lin" valueType="num">
                                      <p:cBhvr additive="base">
                                        <p:cTn id="318" dur="2000"/>
                                        <p:tgtEl>
                                          <p:spTgt spid="25"/>
                                        </p:tgtEl>
                                        <p:attrNameLst>
                                          <p:attrName>ppt_y</p:attrName>
                                        </p:attrNameLst>
                                      </p:cBhvr>
                                      <p:tavLst>
                                        <p:tav tm="0">
                                          <p:val>
                                            <p:strVal val="ppt_y"/>
                                          </p:val>
                                        </p:tav>
                                        <p:tav tm="100000">
                                          <p:val>
                                            <p:strVal val="1+ppt_h/2"/>
                                          </p:val>
                                        </p:tav>
                                      </p:tavLst>
                                    </p:anim>
                                    <p:set>
                                      <p:cBhvr>
                                        <p:cTn id="319" dur="1" fill="hold">
                                          <p:stCondLst>
                                            <p:cond delay="1999"/>
                                          </p:stCondLst>
                                        </p:cTn>
                                        <p:tgtEl>
                                          <p:spTgt spid="25"/>
                                        </p:tgtEl>
                                        <p:attrNameLst>
                                          <p:attrName>style.visibility</p:attrName>
                                        </p:attrNameLst>
                                      </p:cBhvr>
                                      <p:to>
                                        <p:strVal val="hidden"/>
                                      </p:to>
                                    </p:set>
                                  </p:childTnLst>
                                </p:cTn>
                              </p:par>
                              <p:par>
                                <p:cTn id="320" presetID="2" presetClass="exit" presetSubtype="4" fill="hold" grpId="2" nodeType="withEffect">
                                  <p:stCondLst>
                                    <p:cond delay="0"/>
                                  </p:stCondLst>
                                  <p:childTnLst>
                                    <p:anim calcmode="lin" valueType="num">
                                      <p:cBhvr additive="base">
                                        <p:cTn id="321" dur="2000"/>
                                        <p:tgtEl>
                                          <p:spTgt spid="26"/>
                                        </p:tgtEl>
                                        <p:attrNameLst>
                                          <p:attrName>ppt_x</p:attrName>
                                        </p:attrNameLst>
                                      </p:cBhvr>
                                      <p:tavLst>
                                        <p:tav tm="0">
                                          <p:val>
                                            <p:strVal val="ppt_x"/>
                                          </p:val>
                                        </p:tav>
                                        <p:tav tm="100000">
                                          <p:val>
                                            <p:strVal val="ppt_x"/>
                                          </p:val>
                                        </p:tav>
                                      </p:tavLst>
                                    </p:anim>
                                    <p:anim calcmode="lin" valueType="num">
                                      <p:cBhvr additive="base">
                                        <p:cTn id="322" dur="2000"/>
                                        <p:tgtEl>
                                          <p:spTgt spid="26"/>
                                        </p:tgtEl>
                                        <p:attrNameLst>
                                          <p:attrName>ppt_y</p:attrName>
                                        </p:attrNameLst>
                                      </p:cBhvr>
                                      <p:tavLst>
                                        <p:tav tm="0">
                                          <p:val>
                                            <p:strVal val="ppt_y"/>
                                          </p:val>
                                        </p:tav>
                                        <p:tav tm="100000">
                                          <p:val>
                                            <p:strVal val="1+ppt_h/2"/>
                                          </p:val>
                                        </p:tav>
                                      </p:tavLst>
                                    </p:anim>
                                    <p:set>
                                      <p:cBhvr>
                                        <p:cTn id="323" dur="1" fill="hold">
                                          <p:stCondLst>
                                            <p:cond delay="1999"/>
                                          </p:stCondLst>
                                        </p:cTn>
                                        <p:tgtEl>
                                          <p:spTgt spid="26"/>
                                        </p:tgtEl>
                                        <p:attrNameLst>
                                          <p:attrName>style.visibility</p:attrName>
                                        </p:attrNameLst>
                                      </p:cBhvr>
                                      <p:to>
                                        <p:strVal val="hidden"/>
                                      </p:to>
                                    </p:set>
                                  </p:childTnLst>
                                </p:cTn>
                              </p:par>
                              <p:par>
                                <p:cTn id="324" presetID="2" presetClass="exit" presetSubtype="4" fill="hold" grpId="2" nodeType="withEffect">
                                  <p:stCondLst>
                                    <p:cond delay="0"/>
                                  </p:stCondLst>
                                  <p:childTnLst>
                                    <p:anim calcmode="lin" valueType="num">
                                      <p:cBhvr additive="base">
                                        <p:cTn id="325" dur="2000"/>
                                        <p:tgtEl>
                                          <p:spTgt spid="27"/>
                                        </p:tgtEl>
                                        <p:attrNameLst>
                                          <p:attrName>ppt_x</p:attrName>
                                        </p:attrNameLst>
                                      </p:cBhvr>
                                      <p:tavLst>
                                        <p:tav tm="0">
                                          <p:val>
                                            <p:strVal val="ppt_x"/>
                                          </p:val>
                                        </p:tav>
                                        <p:tav tm="100000">
                                          <p:val>
                                            <p:strVal val="ppt_x"/>
                                          </p:val>
                                        </p:tav>
                                      </p:tavLst>
                                    </p:anim>
                                    <p:anim calcmode="lin" valueType="num">
                                      <p:cBhvr additive="base">
                                        <p:cTn id="326" dur="2000"/>
                                        <p:tgtEl>
                                          <p:spTgt spid="27"/>
                                        </p:tgtEl>
                                        <p:attrNameLst>
                                          <p:attrName>ppt_y</p:attrName>
                                        </p:attrNameLst>
                                      </p:cBhvr>
                                      <p:tavLst>
                                        <p:tav tm="0">
                                          <p:val>
                                            <p:strVal val="ppt_y"/>
                                          </p:val>
                                        </p:tav>
                                        <p:tav tm="100000">
                                          <p:val>
                                            <p:strVal val="1+ppt_h/2"/>
                                          </p:val>
                                        </p:tav>
                                      </p:tavLst>
                                    </p:anim>
                                    <p:set>
                                      <p:cBhvr>
                                        <p:cTn id="327" dur="1" fill="hold">
                                          <p:stCondLst>
                                            <p:cond delay="1999"/>
                                          </p:stCondLst>
                                        </p:cTn>
                                        <p:tgtEl>
                                          <p:spTgt spid="27"/>
                                        </p:tgtEl>
                                        <p:attrNameLst>
                                          <p:attrName>style.visibility</p:attrName>
                                        </p:attrNameLst>
                                      </p:cBhvr>
                                      <p:to>
                                        <p:strVal val="hidden"/>
                                      </p:to>
                                    </p:set>
                                  </p:childTnLst>
                                </p:cTn>
                              </p:par>
                              <p:par>
                                <p:cTn id="328" presetID="2" presetClass="exit" presetSubtype="4" fill="hold" grpId="2" nodeType="withEffect">
                                  <p:stCondLst>
                                    <p:cond delay="0"/>
                                  </p:stCondLst>
                                  <p:childTnLst>
                                    <p:anim calcmode="lin" valueType="num">
                                      <p:cBhvr additive="base">
                                        <p:cTn id="329" dur="2000"/>
                                        <p:tgtEl>
                                          <p:spTgt spid="28"/>
                                        </p:tgtEl>
                                        <p:attrNameLst>
                                          <p:attrName>ppt_x</p:attrName>
                                        </p:attrNameLst>
                                      </p:cBhvr>
                                      <p:tavLst>
                                        <p:tav tm="0">
                                          <p:val>
                                            <p:strVal val="ppt_x"/>
                                          </p:val>
                                        </p:tav>
                                        <p:tav tm="100000">
                                          <p:val>
                                            <p:strVal val="ppt_x"/>
                                          </p:val>
                                        </p:tav>
                                      </p:tavLst>
                                    </p:anim>
                                    <p:anim calcmode="lin" valueType="num">
                                      <p:cBhvr additive="base">
                                        <p:cTn id="330" dur="2000"/>
                                        <p:tgtEl>
                                          <p:spTgt spid="28"/>
                                        </p:tgtEl>
                                        <p:attrNameLst>
                                          <p:attrName>ppt_y</p:attrName>
                                        </p:attrNameLst>
                                      </p:cBhvr>
                                      <p:tavLst>
                                        <p:tav tm="0">
                                          <p:val>
                                            <p:strVal val="ppt_y"/>
                                          </p:val>
                                        </p:tav>
                                        <p:tav tm="100000">
                                          <p:val>
                                            <p:strVal val="1+ppt_h/2"/>
                                          </p:val>
                                        </p:tav>
                                      </p:tavLst>
                                    </p:anim>
                                    <p:set>
                                      <p:cBhvr>
                                        <p:cTn id="331" dur="1" fill="hold">
                                          <p:stCondLst>
                                            <p:cond delay="1999"/>
                                          </p:stCondLst>
                                        </p:cTn>
                                        <p:tgtEl>
                                          <p:spTgt spid="28"/>
                                        </p:tgtEl>
                                        <p:attrNameLst>
                                          <p:attrName>style.visibility</p:attrName>
                                        </p:attrNameLst>
                                      </p:cBhvr>
                                      <p:to>
                                        <p:strVal val="hidden"/>
                                      </p:to>
                                    </p:set>
                                  </p:childTnLst>
                                </p:cTn>
                              </p:par>
                              <p:par>
                                <p:cTn id="332" presetID="2" presetClass="exit" presetSubtype="4" fill="hold" grpId="2" nodeType="withEffect">
                                  <p:stCondLst>
                                    <p:cond delay="0"/>
                                  </p:stCondLst>
                                  <p:childTnLst>
                                    <p:anim calcmode="lin" valueType="num">
                                      <p:cBhvr additive="base">
                                        <p:cTn id="333" dur="2000"/>
                                        <p:tgtEl>
                                          <p:spTgt spid="29"/>
                                        </p:tgtEl>
                                        <p:attrNameLst>
                                          <p:attrName>ppt_x</p:attrName>
                                        </p:attrNameLst>
                                      </p:cBhvr>
                                      <p:tavLst>
                                        <p:tav tm="0">
                                          <p:val>
                                            <p:strVal val="ppt_x"/>
                                          </p:val>
                                        </p:tav>
                                        <p:tav tm="100000">
                                          <p:val>
                                            <p:strVal val="ppt_x"/>
                                          </p:val>
                                        </p:tav>
                                      </p:tavLst>
                                    </p:anim>
                                    <p:anim calcmode="lin" valueType="num">
                                      <p:cBhvr additive="base">
                                        <p:cTn id="334" dur="2000"/>
                                        <p:tgtEl>
                                          <p:spTgt spid="29"/>
                                        </p:tgtEl>
                                        <p:attrNameLst>
                                          <p:attrName>ppt_y</p:attrName>
                                        </p:attrNameLst>
                                      </p:cBhvr>
                                      <p:tavLst>
                                        <p:tav tm="0">
                                          <p:val>
                                            <p:strVal val="ppt_y"/>
                                          </p:val>
                                        </p:tav>
                                        <p:tav tm="100000">
                                          <p:val>
                                            <p:strVal val="1+ppt_h/2"/>
                                          </p:val>
                                        </p:tav>
                                      </p:tavLst>
                                    </p:anim>
                                    <p:set>
                                      <p:cBhvr>
                                        <p:cTn id="335" dur="1" fill="hold">
                                          <p:stCondLst>
                                            <p:cond delay="1999"/>
                                          </p:stCondLst>
                                        </p:cTn>
                                        <p:tgtEl>
                                          <p:spTgt spid="29"/>
                                        </p:tgtEl>
                                        <p:attrNameLst>
                                          <p:attrName>style.visibility</p:attrName>
                                        </p:attrNameLst>
                                      </p:cBhvr>
                                      <p:to>
                                        <p:strVal val="hidden"/>
                                      </p:to>
                                    </p:set>
                                  </p:childTnLst>
                                </p:cTn>
                              </p:par>
                              <p:par>
                                <p:cTn id="336" presetID="2" presetClass="exit" presetSubtype="4" fill="hold" grpId="2" nodeType="withEffect">
                                  <p:stCondLst>
                                    <p:cond delay="0"/>
                                  </p:stCondLst>
                                  <p:childTnLst>
                                    <p:anim calcmode="lin" valueType="num">
                                      <p:cBhvr additive="base">
                                        <p:cTn id="337" dur="2000"/>
                                        <p:tgtEl>
                                          <p:spTgt spid="30"/>
                                        </p:tgtEl>
                                        <p:attrNameLst>
                                          <p:attrName>ppt_x</p:attrName>
                                        </p:attrNameLst>
                                      </p:cBhvr>
                                      <p:tavLst>
                                        <p:tav tm="0">
                                          <p:val>
                                            <p:strVal val="ppt_x"/>
                                          </p:val>
                                        </p:tav>
                                        <p:tav tm="100000">
                                          <p:val>
                                            <p:strVal val="ppt_x"/>
                                          </p:val>
                                        </p:tav>
                                      </p:tavLst>
                                    </p:anim>
                                    <p:anim calcmode="lin" valueType="num">
                                      <p:cBhvr additive="base">
                                        <p:cTn id="338" dur="2000"/>
                                        <p:tgtEl>
                                          <p:spTgt spid="30"/>
                                        </p:tgtEl>
                                        <p:attrNameLst>
                                          <p:attrName>ppt_y</p:attrName>
                                        </p:attrNameLst>
                                      </p:cBhvr>
                                      <p:tavLst>
                                        <p:tav tm="0">
                                          <p:val>
                                            <p:strVal val="ppt_y"/>
                                          </p:val>
                                        </p:tav>
                                        <p:tav tm="100000">
                                          <p:val>
                                            <p:strVal val="1+ppt_h/2"/>
                                          </p:val>
                                        </p:tav>
                                      </p:tavLst>
                                    </p:anim>
                                    <p:set>
                                      <p:cBhvr>
                                        <p:cTn id="339" dur="1" fill="hold">
                                          <p:stCondLst>
                                            <p:cond delay="1999"/>
                                          </p:stCondLst>
                                        </p:cTn>
                                        <p:tgtEl>
                                          <p:spTgt spid="30"/>
                                        </p:tgtEl>
                                        <p:attrNameLst>
                                          <p:attrName>style.visibility</p:attrName>
                                        </p:attrNameLst>
                                      </p:cBhvr>
                                      <p:to>
                                        <p:strVal val="hidden"/>
                                      </p:to>
                                    </p:set>
                                  </p:childTnLst>
                                </p:cTn>
                              </p:par>
                              <p:par>
                                <p:cTn id="340" presetID="2" presetClass="exit" presetSubtype="4" fill="hold" grpId="2" nodeType="withEffect">
                                  <p:stCondLst>
                                    <p:cond delay="0"/>
                                  </p:stCondLst>
                                  <p:childTnLst>
                                    <p:anim calcmode="lin" valueType="num">
                                      <p:cBhvr additive="base">
                                        <p:cTn id="341" dur="2000"/>
                                        <p:tgtEl>
                                          <p:spTgt spid="31"/>
                                        </p:tgtEl>
                                        <p:attrNameLst>
                                          <p:attrName>ppt_x</p:attrName>
                                        </p:attrNameLst>
                                      </p:cBhvr>
                                      <p:tavLst>
                                        <p:tav tm="0">
                                          <p:val>
                                            <p:strVal val="ppt_x"/>
                                          </p:val>
                                        </p:tav>
                                        <p:tav tm="100000">
                                          <p:val>
                                            <p:strVal val="ppt_x"/>
                                          </p:val>
                                        </p:tav>
                                      </p:tavLst>
                                    </p:anim>
                                    <p:anim calcmode="lin" valueType="num">
                                      <p:cBhvr additive="base">
                                        <p:cTn id="342" dur="2000"/>
                                        <p:tgtEl>
                                          <p:spTgt spid="31"/>
                                        </p:tgtEl>
                                        <p:attrNameLst>
                                          <p:attrName>ppt_y</p:attrName>
                                        </p:attrNameLst>
                                      </p:cBhvr>
                                      <p:tavLst>
                                        <p:tav tm="0">
                                          <p:val>
                                            <p:strVal val="ppt_y"/>
                                          </p:val>
                                        </p:tav>
                                        <p:tav tm="100000">
                                          <p:val>
                                            <p:strVal val="1+ppt_h/2"/>
                                          </p:val>
                                        </p:tav>
                                      </p:tavLst>
                                    </p:anim>
                                    <p:set>
                                      <p:cBhvr>
                                        <p:cTn id="343" dur="1" fill="hold">
                                          <p:stCondLst>
                                            <p:cond delay="1999"/>
                                          </p:stCondLst>
                                        </p:cTn>
                                        <p:tgtEl>
                                          <p:spTgt spid="31"/>
                                        </p:tgtEl>
                                        <p:attrNameLst>
                                          <p:attrName>style.visibility</p:attrName>
                                        </p:attrNameLst>
                                      </p:cBhvr>
                                      <p:to>
                                        <p:strVal val="hidden"/>
                                      </p:to>
                                    </p:set>
                                  </p:childTnLst>
                                </p:cTn>
                              </p:par>
                              <p:par>
                                <p:cTn id="344" presetID="2" presetClass="exit" presetSubtype="4" fill="hold" grpId="2" nodeType="withEffect">
                                  <p:stCondLst>
                                    <p:cond delay="0"/>
                                  </p:stCondLst>
                                  <p:childTnLst>
                                    <p:anim calcmode="lin" valueType="num">
                                      <p:cBhvr additive="base">
                                        <p:cTn id="345" dur="2000"/>
                                        <p:tgtEl>
                                          <p:spTgt spid="32"/>
                                        </p:tgtEl>
                                        <p:attrNameLst>
                                          <p:attrName>ppt_x</p:attrName>
                                        </p:attrNameLst>
                                      </p:cBhvr>
                                      <p:tavLst>
                                        <p:tav tm="0">
                                          <p:val>
                                            <p:strVal val="ppt_x"/>
                                          </p:val>
                                        </p:tav>
                                        <p:tav tm="100000">
                                          <p:val>
                                            <p:strVal val="ppt_x"/>
                                          </p:val>
                                        </p:tav>
                                      </p:tavLst>
                                    </p:anim>
                                    <p:anim calcmode="lin" valueType="num">
                                      <p:cBhvr additive="base">
                                        <p:cTn id="346" dur="2000"/>
                                        <p:tgtEl>
                                          <p:spTgt spid="32"/>
                                        </p:tgtEl>
                                        <p:attrNameLst>
                                          <p:attrName>ppt_y</p:attrName>
                                        </p:attrNameLst>
                                      </p:cBhvr>
                                      <p:tavLst>
                                        <p:tav tm="0">
                                          <p:val>
                                            <p:strVal val="ppt_y"/>
                                          </p:val>
                                        </p:tav>
                                        <p:tav tm="100000">
                                          <p:val>
                                            <p:strVal val="1+ppt_h/2"/>
                                          </p:val>
                                        </p:tav>
                                      </p:tavLst>
                                    </p:anim>
                                    <p:set>
                                      <p:cBhvr>
                                        <p:cTn id="347" dur="1" fill="hold">
                                          <p:stCondLst>
                                            <p:cond delay="1999"/>
                                          </p:stCondLst>
                                        </p:cTn>
                                        <p:tgtEl>
                                          <p:spTgt spid="32"/>
                                        </p:tgtEl>
                                        <p:attrNameLst>
                                          <p:attrName>style.visibility</p:attrName>
                                        </p:attrNameLst>
                                      </p:cBhvr>
                                      <p:to>
                                        <p:strVal val="hidden"/>
                                      </p:to>
                                    </p:set>
                                  </p:childTnLst>
                                </p:cTn>
                              </p:par>
                              <p:par>
                                <p:cTn id="348" presetID="2" presetClass="exit" presetSubtype="4" fill="hold" grpId="2" nodeType="withEffect">
                                  <p:stCondLst>
                                    <p:cond delay="0"/>
                                  </p:stCondLst>
                                  <p:childTnLst>
                                    <p:anim calcmode="lin" valueType="num">
                                      <p:cBhvr additive="base">
                                        <p:cTn id="349" dur="2000"/>
                                        <p:tgtEl>
                                          <p:spTgt spid="33"/>
                                        </p:tgtEl>
                                        <p:attrNameLst>
                                          <p:attrName>ppt_x</p:attrName>
                                        </p:attrNameLst>
                                      </p:cBhvr>
                                      <p:tavLst>
                                        <p:tav tm="0">
                                          <p:val>
                                            <p:strVal val="ppt_x"/>
                                          </p:val>
                                        </p:tav>
                                        <p:tav tm="100000">
                                          <p:val>
                                            <p:strVal val="ppt_x"/>
                                          </p:val>
                                        </p:tav>
                                      </p:tavLst>
                                    </p:anim>
                                    <p:anim calcmode="lin" valueType="num">
                                      <p:cBhvr additive="base">
                                        <p:cTn id="350" dur="2000"/>
                                        <p:tgtEl>
                                          <p:spTgt spid="33"/>
                                        </p:tgtEl>
                                        <p:attrNameLst>
                                          <p:attrName>ppt_y</p:attrName>
                                        </p:attrNameLst>
                                      </p:cBhvr>
                                      <p:tavLst>
                                        <p:tav tm="0">
                                          <p:val>
                                            <p:strVal val="ppt_y"/>
                                          </p:val>
                                        </p:tav>
                                        <p:tav tm="100000">
                                          <p:val>
                                            <p:strVal val="1+ppt_h/2"/>
                                          </p:val>
                                        </p:tav>
                                      </p:tavLst>
                                    </p:anim>
                                    <p:set>
                                      <p:cBhvr>
                                        <p:cTn id="351" dur="1" fill="hold">
                                          <p:stCondLst>
                                            <p:cond delay="1999"/>
                                          </p:stCondLst>
                                        </p:cTn>
                                        <p:tgtEl>
                                          <p:spTgt spid="33"/>
                                        </p:tgtEl>
                                        <p:attrNameLst>
                                          <p:attrName>style.visibility</p:attrName>
                                        </p:attrNameLst>
                                      </p:cBhvr>
                                      <p:to>
                                        <p:strVal val="hidden"/>
                                      </p:to>
                                    </p:set>
                                  </p:childTnLst>
                                </p:cTn>
                              </p:par>
                              <p:par>
                                <p:cTn id="352" presetID="2" presetClass="exit" presetSubtype="4" fill="hold" grpId="2" nodeType="withEffect">
                                  <p:stCondLst>
                                    <p:cond delay="0"/>
                                  </p:stCondLst>
                                  <p:childTnLst>
                                    <p:anim calcmode="lin" valueType="num">
                                      <p:cBhvr additive="base">
                                        <p:cTn id="353" dur="2000"/>
                                        <p:tgtEl>
                                          <p:spTgt spid="34"/>
                                        </p:tgtEl>
                                        <p:attrNameLst>
                                          <p:attrName>ppt_x</p:attrName>
                                        </p:attrNameLst>
                                      </p:cBhvr>
                                      <p:tavLst>
                                        <p:tav tm="0">
                                          <p:val>
                                            <p:strVal val="ppt_x"/>
                                          </p:val>
                                        </p:tav>
                                        <p:tav tm="100000">
                                          <p:val>
                                            <p:strVal val="ppt_x"/>
                                          </p:val>
                                        </p:tav>
                                      </p:tavLst>
                                    </p:anim>
                                    <p:anim calcmode="lin" valueType="num">
                                      <p:cBhvr additive="base">
                                        <p:cTn id="354" dur="2000"/>
                                        <p:tgtEl>
                                          <p:spTgt spid="34"/>
                                        </p:tgtEl>
                                        <p:attrNameLst>
                                          <p:attrName>ppt_y</p:attrName>
                                        </p:attrNameLst>
                                      </p:cBhvr>
                                      <p:tavLst>
                                        <p:tav tm="0">
                                          <p:val>
                                            <p:strVal val="ppt_y"/>
                                          </p:val>
                                        </p:tav>
                                        <p:tav tm="100000">
                                          <p:val>
                                            <p:strVal val="1+ppt_h/2"/>
                                          </p:val>
                                        </p:tav>
                                      </p:tavLst>
                                    </p:anim>
                                    <p:set>
                                      <p:cBhvr>
                                        <p:cTn id="355" dur="1" fill="hold">
                                          <p:stCondLst>
                                            <p:cond delay="1999"/>
                                          </p:stCondLst>
                                        </p:cTn>
                                        <p:tgtEl>
                                          <p:spTgt spid="34"/>
                                        </p:tgtEl>
                                        <p:attrNameLst>
                                          <p:attrName>style.visibility</p:attrName>
                                        </p:attrNameLst>
                                      </p:cBhvr>
                                      <p:to>
                                        <p:strVal val="hidden"/>
                                      </p:to>
                                    </p:set>
                                  </p:childTnLst>
                                </p:cTn>
                              </p:par>
                              <p:par>
                                <p:cTn id="356" presetID="2" presetClass="exit" presetSubtype="4" fill="hold" grpId="2" nodeType="withEffect">
                                  <p:stCondLst>
                                    <p:cond delay="0"/>
                                  </p:stCondLst>
                                  <p:childTnLst>
                                    <p:anim calcmode="lin" valueType="num">
                                      <p:cBhvr additive="base">
                                        <p:cTn id="357" dur="2000"/>
                                        <p:tgtEl>
                                          <p:spTgt spid="35"/>
                                        </p:tgtEl>
                                        <p:attrNameLst>
                                          <p:attrName>ppt_x</p:attrName>
                                        </p:attrNameLst>
                                      </p:cBhvr>
                                      <p:tavLst>
                                        <p:tav tm="0">
                                          <p:val>
                                            <p:strVal val="ppt_x"/>
                                          </p:val>
                                        </p:tav>
                                        <p:tav tm="100000">
                                          <p:val>
                                            <p:strVal val="ppt_x"/>
                                          </p:val>
                                        </p:tav>
                                      </p:tavLst>
                                    </p:anim>
                                    <p:anim calcmode="lin" valueType="num">
                                      <p:cBhvr additive="base">
                                        <p:cTn id="358" dur="2000"/>
                                        <p:tgtEl>
                                          <p:spTgt spid="35"/>
                                        </p:tgtEl>
                                        <p:attrNameLst>
                                          <p:attrName>ppt_y</p:attrName>
                                        </p:attrNameLst>
                                      </p:cBhvr>
                                      <p:tavLst>
                                        <p:tav tm="0">
                                          <p:val>
                                            <p:strVal val="ppt_y"/>
                                          </p:val>
                                        </p:tav>
                                        <p:tav tm="100000">
                                          <p:val>
                                            <p:strVal val="1+ppt_h/2"/>
                                          </p:val>
                                        </p:tav>
                                      </p:tavLst>
                                    </p:anim>
                                    <p:set>
                                      <p:cBhvr>
                                        <p:cTn id="359" dur="1" fill="hold">
                                          <p:stCondLst>
                                            <p:cond delay="1999"/>
                                          </p:stCondLst>
                                        </p:cTn>
                                        <p:tgtEl>
                                          <p:spTgt spid="35"/>
                                        </p:tgtEl>
                                        <p:attrNameLst>
                                          <p:attrName>style.visibility</p:attrName>
                                        </p:attrNameLst>
                                      </p:cBhvr>
                                      <p:to>
                                        <p:strVal val="hidden"/>
                                      </p:to>
                                    </p:set>
                                  </p:childTnLst>
                                </p:cTn>
                              </p:par>
                              <p:par>
                                <p:cTn id="360" presetID="19" presetClass="exit" presetSubtype="10" fill="hold" grpId="3" nodeType="withEffect">
                                  <p:stCondLst>
                                    <p:cond delay="0"/>
                                  </p:stCondLst>
                                  <p:childTnLst>
                                    <p:anim calcmode="lin" valueType="num">
                                      <p:cBhvr>
                                        <p:cTn id="361" dur="2000"/>
                                        <p:tgtEl>
                                          <p:spTgt spid="12"/>
                                        </p:tgtEl>
                                        <p:attrNameLst>
                                          <p:attrName>ppt_h</p:attrName>
                                        </p:attrNameLst>
                                      </p:cBhvr>
                                      <p:tavLst>
                                        <p:tav tm="0">
                                          <p:val>
                                            <p:strVal val="ppt_h"/>
                                          </p:val>
                                        </p:tav>
                                        <p:tav tm="100000">
                                          <p:val>
                                            <p:strVal val="ppt_h"/>
                                          </p:val>
                                        </p:tav>
                                      </p:tavLst>
                                    </p:anim>
                                    <p:anim calcmode="lin" valueType="num">
                                      <p:cBhvr>
                                        <p:cTn id="362"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3" dur="1" fill="hold">
                                          <p:stCondLst>
                                            <p:cond delay="1999"/>
                                          </p:stCondLst>
                                        </p:cTn>
                                        <p:tgtEl>
                                          <p:spTgt spid="12"/>
                                        </p:tgtEl>
                                        <p:attrNameLst>
                                          <p:attrName>style.visibility</p:attrName>
                                        </p:attrNameLst>
                                      </p:cBhvr>
                                      <p:to>
                                        <p:strVal val="hidden"/>
                                      </p:to>
                                    </p:set>
                                  </p:childTnLst>
                                </p:cTn>
                              </p:par>
                              <p:par>
                                <p:cTn id="364" presetID="19" presetClass="exit" presetSubtype="10" fill="hold" grpId="3" nodeType="withEffect">
                                  <p:stCondLst>
                                    <p:cond delay="0"/>
                                  </p:stCondLst>
                                  <p:childTnLst>
                                    <p:anim calcmode="lin" valueType="num">
                                      <p:cBhvr>
                                        <p:cTn id="365" dur="2000"/>
                                        <p:tgtEl>
                                          <p:spTgt spid="13"/>
                                        </p:tgtEl>
                                        <p:attrNameLst>
                                          <p:attrName>ppt_h</p:attrName>
                                        </p:attrNameLst>
                                      </p:cBhvr>
                                      <p:tavLst>
                                        <p:tav tm="0">
                                          <p:val>
                                            <p:strVal val="ppt_h"/>
                                          </p:val>
                                        </p:tav>
                                        <p:tav tm="100000">
                                          <p:val>
                                            <p:strVal val="ppt_h"/>
                                          </p:val>
                                        </p:tav>
                                      </p:tavLst>
                                    </p:anim>
                                    <p:anim calcmode="lin" valueType="num">
                                      <p:cBhvr>
                                        <p:cTn id="366"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7" dur="1" fill="hold">
                                          <p:stCondLst>
                                            <p:cond delay="1999"/>
                                          </p:stCondLst>
                                        </p:cTn>
                                        <p:tgtEl>
                                          <p:spTgt spid="13"/>
                                        </p:tgtEl>
                                        <p:attrNameLst>
                                          <p:attrName>style.visibility</p:attrName>
                                        </p:attrNameLst>
                                      </p:cBhvr>
                                      <p:to>
                                        <p:strVal val="hidden"/>
                                      </p:to>
                                    </p:set>
                                  </p:childTnLst>
                                </p:cTn>
                              </p:par>
                              <p:par>
                                <p:cTn id="368" presetID="19" presetClass="exit" presetSubtype="10" fill="hold" grpId="3" nodeType="withEffect">
                                  <p:stCondLst>
                                    <p:cond delay="0"/>
                                  </p:stCondLst>
                                  <p:childTnLst>
                                    <p:anim calcmode="lin" valueType="num">
                                      <p:cBhvr>
                                        <p:cTn id="369" dur="2000"/>
                                        <p:tgtEl>
                                          <p:spTgt spid="14"/>
                                        </p:tgtEl>
                                        <p:attrNameLst>
                                          <p:attrName>ppt_h</p:attrName>
                                        </p:attrNameLst>
                                      </p:cBhvr>
                                      <p:tavLst>
                                        <p:tav tm="0">
                                          <p:val>
                                            <p:strVal val="ppt_h"/>
                                          </p:val>
                                        </p:tav>
                                        <p:tav tm="100000">
                                          <p:val>
                                            <p:strVal val="ppt_h"/>
                                          </p:val>
                                        </p:tav>
                                      </p:tavLst>
                                    </p:anim>
                                    <p:anim calcmode="lin" valueType="num">
                                      <p:cBhvr>
                                        <p:cTn id="370"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1" dur="1" fill="hold">
                                          <p:stCondLst>
                                            <p:cond delay="1999"/>
                                          </p:stCondLst>
                                        </p:cTn>
                                        <p:tgtEl>
                                          <p:spTgt spid="14"/>
                                        </p:tgtEl>
                                        <p:attrNameLst>
                                          <p:attrName>style.visibility</p:attrName>
                                        </p:attrNameLst>
                                      </p:cBhvr>
                                      <p:to>
                                        <p:strVal val="hidden"/>
                                      </p:to>
                                    </p:set>
                                  </p:childTnLst>
                                </p:cTn>
                              </p:par>
                              <p:par>
                                <p:cTn id="372" presetID="19" presetClass="exit" presetSubtype="10" fill="hold" grpId="3" nodeType="withEffect">
                                  <p:stCondLst>
                                    <p:cond delay="0"/>
                                  </p:stCondLst>
                                  <p:childTnLst>
                                    <p:anim calcmode="lin" valueType="num">
                                      <p:cBhvr>
                                        <p:cTn id="373" dur="2000"/>
                                        <p:tgtEl>
                                          <p:spTgt spid="15"/>
                                        </p:tgtEl>
                                        <p:attrNameLst>
                                          <p:attrName>ppt_h</p:attrName>
                                        </p:attrNameLst>
                                      </p:cBhvr>
                                      <p:tavLst>
                                        <p:tav tm="0">
                                          <p:val>
                                            <p:strVal val="ppt_h"/>
                                          </p:val>
                                        </p:tav>
                                        <p:tav tm="100000">
                                          <p:val>
                                            <p:strVal val="ppt_h"/>
                                          </p:val>
                                        </p:tav>
                                      </p:tavLst>
                                    </p:anim>
                                    <p:anim calcmode="lin" valueType="num">
                                      <p:cBhvr>
                                        <p:cTn id="374"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5" dur="1" fill="hold">
                                          <p:stCondLst>
                                            <p:cond delay="1999"/>
                                          </p:stCondLst>
                                        </p:cTn>
                                        <p:tgtEl>
                                          <p:spTgt spid="15"/>
                                        </p:tgtEl>
                                        <p:attrNameLst>
                                          <p:attrName>style.visibility</p:attrName>
                                        </p:attrNameLst>
                                      </p:cBhvr>
                                      <p:to>
                                        <p:strVal val="hidden"/>
                                      </p:to>
                                    </p:set>
                                  </p:childTnLst>
                                </p:cTn>
                              </p:par>
                              <p:par>
                                <p:cTn id="376" presetID="19" presetClass="exit" presetSubtype="10" fill="hold" grpId="3" nodeType="withEffect">
                                  <p:stCondLst>
                                    <p:cond delay="0"/>
                                  </p:stCondLst>
                                  <p:childTnLst>
                                    <p:anim calcmode="lin" valueType="num">
                                      <p:cBhvr>
                                        <p:cTn id="377" dur="2000"/>
                                        <p:tgtEl>
                                          <p:spTgt spid="16"/>
                                        </p:tgtEl>
                                        <p:attrNameLst>
                                          <p:attrName>ppt_h</p:attrName>
                                        </p:attrNameLst>
                                      </p:cBhvr>
                                      <p:tavLst>
                                        <p:tav tm="0">
                                          <p:val>
                                            <p:strVal val="ppt_h"/>
                                          </p:val>
                                        </p:tav>
                                        <p:tav tm="100000">
                                          <p:val>
                                            <p:strVal val="ppt_h"/>
                                          </p:val>
                                        </p:tav>
                                      </p:tavLst>
                                    </p:anim>
                                    <p:anim calcmode="lin" valueType="num">
                                      <p:cBhvr>
                                        <p:cTn id="378"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9" dur="1" fill="hold">
                                          <p:stCondLst>
                                            <p:cond delay="1999"/>
                                          </p:stCondLst>
                                        </p:cTn>
                                        <p:tgtEl>
                                          <p:spTgt spid="16"/>
                                        </p:tgtEl>
                                        <p:attrNameLst>
                                          <p:attrName>style.visibility</p:attrName>
                                        </p:attrNameLst>
                                      </p:cBhvr>
                                      <p:to>
                                        <p:strVal val="hidden"/>
                                      </p:to>
                                    </p:set>
                                  </p:childTnLst>
                                </p:cTn>
                              </p:par>
                              <p:par>
                                <p:cTn id="380" presetID="19" presetClass="exit" presetSubtype="10" fill="hold" grpId="3" nodeType="withEffect">
                                  <p:stCondLst>
                                    <p:cond delay="0"/>
                                  </p:stCondLst>
                                  <p:childTnLst>
                                    <p:anim calcmode="lin" valueType="num">
                                      <p:cBhvr>
                                        <p:cTn id="381" dur="2000"/>
                                        <p:tgtEl>
                                          <p:spTgt spid="17"/>
                                        </p:tgtEl>
                                        <p:attrNameLst>
                                          <p:attrName>ppt_h</p:attrName>
                                        </p:attrNameLst>
                                      </p:cBhvr>
                                      <p:tavLst>
                                        <p:tav tm="0">
                                          <p:val>
                                            <p:strVal val="ppt_h"/>
                                          </p:val>
                                        </p:tav>
                                        <p:tav tm="100000">
                                          <p:val>
                                            <p:strVal val="ppt_h"/>
                                          </p:val>
                                        </p:tav>
                                      </p:tavLst>
                                    </p:anim>
                                    <p:anim calcmode="lin" valueType="num">
                                      <p:cBhvr>
                                        <p:cTn id="382"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3" dur="1" fill="hold">
                                          <p:stCondLst>
                                            <p:cond delay="1999"/>
                                          </p:stCondLst>
                                        </p:cTn>
                                        <p:tgtEl>
                                          <p:spTgt spid="17"/>
                                        </p:tgtEl>
                                        <p:attrNameLst>
                                          <p:attrName>style.visibility</p:attrName>
                                        </p:attrNameLst>
                                      </p:cBhvr>
                                      <p:to>
                                        <p:strVal val="hidden"/>
                                      </p:to>
                                    </p:set>
                                  </p:childTnLst>
                                </p:cTn>
                              </p:par>
                              <p:par>
                                <p:cTn id="384" presetID="19" presetClass="exit" presetSubtype="10" fill="hold" grpId="3" nodeType="withEffect">
                                  <p:stCondLst>
                                    <p:cond delay="0"/>
                                  </p:stCondLst>
                                  <p:childTnLst>
                                    <p:anim calcmode="lin" valueType="num">
                                      <p:cBhvr>
                                        <p:cTn id="385" dur="2000"/>
                                        <p:tgtEl>
                                          <p:spTgt spid="18"/>
                                        </p:tgtEl>
                                        <p:attrNameLst>
                                          <p:attrName>ppt_h</p:attrName>
                                        </p:attrNameLst>
                                      </p:cBhvr>
                                      <p:tavLst>
                                        <p:tav tm="0">
                                          <p:val>
                                            <p:strVal val="ppt_h"/>
                                          </p:val>
                                        </p:tav>
                                        <p:tav tm="100000">
                                          <p:val>
                                            <p:strVal val="ppt_h"/>
                                          </p:val>
                                        </p:tav>
                                      </p:tavLst>
                                    </p:anim>
                                    <p:anim calcmode="lin" valueType="num">
                                      <p:cBhvr>
                                        <p:cTn id="386"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7" dur="1" fill="hold">
                                          <p:stCondLst>
                                            <p:cond delay="1999"/>
                                          </p:stCondLst>
                                        </p:cTn>
                                        <p:tgtEl>
                                          <p:spTgt spid="18"/>
                                        </p:tgtEl>
                                        <p:attrNameLst>
                                          <p:attrName>style.visibility</p:attrName>
                                        </p:attrNameLst>
                                      </p:cBhvr>
                                      <p:to>
                                        <p:strVal val="hidden"/>
                                      </p:to>
                                    </p:set>
                                  </p:childTnLst>
                                </p:cTn>
                              </p:par>
                              <p:par>
                                <p:cTn id="388" presetID="19" presetClass="exit" presetSubtype="10" fill="hold" grpId="3" nodeType="withEffect">
                                  <p:stCondLst>
                                    <p:cond delay="0"/>
                                  </p:stCondLst>
                                  <p:childTnLst>
                                    <p:anim calcmode="lin" valueType="num">
                                      <p:cBhvr>
                                        <p:cTn id="389" dur="2000"/>
                                        <p:tgtEl>
                                          <p:spTgt spid="19"/>
                                        </p:tgtEl>
                                        <p:attrNameLst>
                                          <p:attrName>ppt_h</p:attrName>
                                        </p:attrNameLst>
                                      </p:cBhvr>
                                      <p:tavLst>
                                        <p:tav tm="0">
                                          <p:val>
                                            <p:strVal val="ppt_h"/>
                                          </p:val>
                                        </p:tav>
                                        <p:tav tm="100000">
                                          <p:val>
                                            <p:strVal val="ppt_h"/>
                                          </p:val>
                                        </p:tav>
                                      </p:tavLst>
                                    </p:anim>
                                    <p:anim calcmode="lin" valueType="num">
                                      <p:cBhvr>
                                        <p:cTn id="390"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1" dur="1" fill="hold">
                                          <p:stCondLst>
                                            <p:cond delay="1999"/>
                                          </p:stCondLst>
                                        </p:cTn>
                                        <p:tgtEl>
                                          <p:spTgt spid="19"/>
                                        </p:tgtEl>
                                        <p:attrNameLst>
                                          <p:attrName>style.visibility</p:attrName>
                                        </p:attrNameLst>
                                      </p:cBhvr>
                                      <p:to>
                                        <p:strVal val="hidden"/>
                                      </p:to>
                                    </p:set>
                                  </p:childTnLst>
                                </p:cTn>
                              </p:par>
                              <p:par>
                                <p:cTn id="392" presetID="19" presetClass="exit" presetSubtype="10" fill="hold" grpId="3" nodeType="withEffect">
                                  <p:stCondLst>
                                    <p:cond delay="0"/>
                                  </p:stCondLst>
                                  <p:childTnLst>
                                    <p:anim calcmode="lin" valueType="num">
                                      <p:cBhvr>
                                        <p:cTn id="393" dur="2000"/>
                                        <p:tgtEl>
                                          <p:spTgt spid="20"/>
                                        </p:tgtEl>
                                        <p:attrNameLst>
                                          <p:attrName>ppt_h</p:attrName>
                                        </p:attrNameLst>
                                      </p:cBhvr>
                                      <p:tavLst>
                                        <p:tav tm="0">
                                          <p:val>
                                            <p:strVal val="ppt_h"/>
                                          </p:val>
                                        </p:tav>
                                        <p:tav tm="100000">
                                          <p:val>
                                            <p:strVal val="ppt_h"/>
                                          </p:val>
                                        </p:tav>
                                      </p:tavLst>
                                    </p:anim>
                                    <p:anim calcmode="lin" valueType="num">
                                      <p:cBhvr>
                                        <p:cTn id="394"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5" dur="1" fill="hold">
                                          <p:stCondLst>
                                            <p:cond delay="1999"/>
                                          </p:stCondLst>
                                        </p:cTn>
                                        <p:tgtEl>
                                          <p:spTgt spid="20"/>
                                        </p:tgtEl>
                                        <p:attrNameLst>
                                          <p:attrName>style.visibility</p:attrName>
                                        </p:attrNameLst>
                                      </p:cBhvr>
                                      <p:to>
                                        <p:strVal val="hidden"/>
                                      </p:to>
                                    </p:set>
                                  </p:childTnLst>
                                </p:cTn>
                              </p:par>
                              <p:par>
                                <p:cTn id="396" presetID="19" presetClass="exit" presetSubtype="10" fill="hold" grpId="3" nodeType="withEffect">
                                  <p:stCondLst>
                                    <p:cond delay="0"/>
                                  </p:stCondLst>
                                  <p:childTnLst>
                                    <p:anim calcmode="lin" valueType="num">
                                      <p:cBhvr>
                                        <p:cTn id="397" dur="2000"/>
                                        <p:tgtEl>
                                          <p:spTgt spid="21"/>
                                        </p:tgtEl>
                                        <p:attrNameLst>
                                          <p:attrName>ppt_h</p:attrName>
                                        </p:attrNameLst>
                                      </p:cBhvr>
                                      <p:tavLst>
                                        <p:tav tm="0">
                                          <p:val>
                                            <p:strVal val="ppt_h"/>
                                          </p:val>
                                        </p:tav>
                                        <p:tav tm="100000">
                                          <p:val>
                                            <p:strVal val="ppt_h"/>
                                          </p:val>
                                        </p:tav>
                                      </p:tavLst>
                                    </p:anim>
                                    <p:anim calcmode="lin" valueType="num">
                                      <p:cBhvr>
                                        <p:cTn id="398"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9" dur="1" fill="hold">
                                          <p:stCondLst>
                                            <p:cond delay="1999"/>
                                          </p:stCondLst>
                                        </p:cTn>
                                        <p:tgtEl>
                                          <p:spTgt spid="21"/>
                                        </p:tgtEl>
                                        <p:attrNameLst>
                                          <p:attrName>style.visibility</p:attrName>
                                        </p:attrNameLst>
                                      </p:cBhvr>
                                      <p:to>
                                        <p:strVal val="hidden"/>
                                      </p:to>
                                    </p:set>
                                  </p:childTnLst>
                                </p:cTn>
                              </p:par>
                              <p:par>
                                <p:cTn id="400" presetID="19" presetClass="exit" presetSubtype="10" fill="hold" grpId="3" nodeType="withEffect">
                                  <p:stCondLst>
                                    <p:cond delay="0"/>
                                  </p:stCondLst>
                                  <p:childTnLst>
                                    <p:anim calcmode="lin" valueType="num">
                                      <p:cBhvr>
                                        <p:cTn id="401" dur="2000"/>
                                        <p:tgtEl>
                                          <p:spTgt spid="22"/>
                                        </p:tgtEl>
                                        <p:attrNameLst>
                                          <p:attrName>ppt_h</p:attrName>
                                        </p:attrNameLst>
                                      </p:cBhvr>
                                      <p:tavLst>
                                        <p:tav tm="0">
                                          <p:val>
                                            <p:strVal val="ppt_h"/>
                                          </p:val>
                                        </p:tav>
                                        <p:tav tm="100000">
                                          <p:val>
                                            <p:strVal val="ppt_h"/>
                                          </p:val>
                                        </p:tav>
                                      </p:tavLst>
                                    </p:anim>
                                    <p:anim calcmode="lin" valueType="num">
                                      <p:cBhvr>
                                        <p:cTn id="402"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3" dur="1" fill="hold">
                                          <p:stCondLst>
                                            <p:cond delay="1999"/>
                                          </p:stCondLst>
                                        </p:cTn>
                                        <p:tgtEl>
                                          <p:spTgt spid="22"/>
                                        </p:tgtEl>
                                        <p:attrNameLst>
                                          <p:attrName>style.visibility</p:attrName>
                                        </p:attrNameLst>
                                      </p:cBhvr>
                                      <p:to>
                                        <p:strVal val="hidden"/>
                                      </p:to>
                                    </p:set>
                                  </p:childTnLst>
                                </p:cTn>
                              </p:par>
                              <p:par>
                                <p:cTn id="404" presetID="19" presetClass="exit" presetSubtype="10" fill="hold" grpId="3" nodeType="withEffect">
                                  <p:stCondLst>
                                    <p:cond delay="0"/>
                                  </p:stCondLst>
                                  <p:childTnLst>
                                    <p:anim calcmode="lin" valueType="num">
                                      <p:cBhvr>
                                        <p:cTn id="405" dur="2000"/>
                                        <p:tgtEl>
                                          <p:spTgt spid="23"/>
                                        </p:tgtEl>
                                        <p:attrNameLst>
                                          <p:attrName>ppt_h</p:attrName>
                                        </p:attrNameLst>
                                      </p:cBhvr>
                                      <p:tavLst>
                                        <p:tav tm="0">
                                          <p:val>
                                            <p:strVal val="ppt_h"/>
                                          </p:val>
                                        </p:tav>
                                        <p:tav tm="100000">
                                          <p:val>
                                            <p:strVal val="ppt_h"/>
                                          </p:val>
                                        </p:tav>
                                      </p:tavLst>
                                    </p:anim>
                                    <p:anim calcmode="lin" valueType="num">
                                      <p:cBhvr>
                                        <p:cTn id="406"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7" dur="1" fill="hold">
                                          <p:stCondLst>
                                            <p:cond delay="1999"/>
                                          </p:stCondLst>
                                        </p:cTn>
                                        <p:tgtEl>
                                          <p:spTgt spid="23"/>
                                        </p:tgtEl>
                                        <p:attrNameLst>
                                          <p:attrName>style.visibility</p:attrName>
                                        </p:attrNameLst>
                                      </p:cBhvr>
                                      <p:to>
                                        <p:strVal val="hidden"/>
                                      </p:to>
                                    </p:set>
                                  </p:childTnLst>
                                </p:cTn>
                              </p:par>
                              <p:par>
                                <p:cTn id="408" presetID="19" presetClass="exit" presetSubtype="10" fill="hold" grpId="3" nodeType="withEffect">
                                  <p:stCondLst>
                                    <p:cond delay="0"/>
                                  </p:stCondLst>
                                  <p:childTnLst>
                                    <p:anim calcmode="lin" valueType="num">
                                      <p:cBhvr>
                                        <p:cTn id="409" dur="2000"/>
                                        <p:tgtEl>
                                          <p:spTgt spid="24"/>
                                        </p:tgtEl>
                                        <p:attrNameLst>
                                          <p:attrName>ppt_h</p:attrName>
                                        </p:attrNameLst>
                                      </p:cBhvr>
                                      <p:tavLst>
                                        <p:tav tm="0">
                                          <p:val>
                                            <p:strVal val="ppt_h"/>
                                          </p:val>
                                        </p:tav>
                                        <p:tav tm="100000">
                                          <p:val>
                                            <p:strVal val="ppt_h"/>
                                          </p:val>
                                        </p:tav>
                                      </p:tavLst>
                                    </p:anim>
                                    <p:anim calcmode="lin" valueType="num">
                                      <p:cBhvr>
                                        <p:cTn id="410"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1" dur="1" fill="hold">
                                          <p:stCondLst>
                                            <p:cond delay="1999"/>
                                          </p:stCondLst>
                                        </p:cTn>
                                        <p:tgtEl>
                                          <p:spTgt spid="24"/>
                                        </p:tgtEl>
                                        <p:attrNameLst>
                                          <p:attrName>style.visibility</p:attrName>
                                        </p:attrNameLst>
                                      </p:cBhvr>
                                      <p:to>
                                        <p:strVal val="hidden"/>
                                      </p:to>
                                    </p:set>
                                  </p:childTnLst>
                                </p:cTn>
                              </p:par>
                              <p:par>
                                <p:cTn id="412" presetID="19" presetClass="exit" presetSubtype="10" fill="hold" grpId="3" nodeType="withEffect">
                                  <p:stCondLst>
                                    <p:cond delay="0"/>
                                  </p:stCondLst>
                                  <p:childTnLst>
                                    <p:anim calcmode="lin" valueType="num">
                                      <p:cBhvr>
                                        <p:cTn id="413" dur="2000"/>
                                        <p:tgtEl>
                                          <p:spTgt spid="25"/>
                                        </p:tgtEl>
                                        <p:attrNameLst>
                                          <p:attrName>ppt_h</p:attrName>
                                        </p:attrNameLst>
                                      </p:cBhvr>
                                      <p:tavLst>
                                        <p:tav tm="0">
                                          <p:val>
                                            <p:strVal val="ppt_h"/>
                                          </p:val>
                                        </p:tav>
                                        <p:tav tm="100000">
                                          <p:val>
                                            <p:strVal val="ppt_h"/>
                                          </p:val>
                                        </p:tav>
                                      </p:tavLst>
                                    </p:anim>
                                    <p:anim calcmode="lin" valueType="num">
                                      <p:cBhvr>
                                        <p:cTn id="414" dur="2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5" dur="1" fill="hold">
                                          <p:stCondLst>
                                            <p:cond delay="1999"/>
                                          </p:stCondLst>
                                        </p:cTn>
                                        <p:tgtEl>
                                          <p:spTgt spid="25"/>
                                        </p:tgtEl>
                                        <p:attrNameLst>
                                          <p:attrName>style.visibility</p:attrName>
                                        </p:attrNameLst>
                                      </p:cBhvr>
                                      <p:to>
                                        <p:strVal val="hidden"/>
                                      </p:to>
                                    </p:set>
                                  </p:childTnLst>
                                </p:cTn>
                              </p:par>
                              <p:par>
                                <p:cTn id="416" presetID="19" presetClass="exit" presetSubtype="10" fill="hold" grpId="3" nodeType="withEffect">
                                  <p:stCondLst>
                                    <p:cond delay="0"/>
                                  </p:stCondLst>
                                  <p:childTnLst>
                                    <p:anim calcmode="lin" valueType="num">
                                      <p:cBhvr>
                                        <p:cTn id="417" dur="2000"/>
                                        <p:tgtEl>
                                          <p:spTgt spid="26"/>
                                        </p:tgtEl>
                                        <p:attrNameLst>
                                          <p:attrName>ppt_h</p:attrName>
                                        </p:attrNameLst>
                                      </p:cBhvr>
                                      <p:tavLst>
                                        <p:tav tm="0">
                                          <p:val>
                                            <p:strVal val="ppt_h"/>
                                          </p:val>
                                        </p:tav>
                                        <p:tav tm="100000">
                                          <p:val>
                                            <p:strVal val="ppt_h"/>
                                          </p:val>
                                        </p:tav>
                                      </p:tavLst>
                                    </p:anim>
                                    <p:anim calcmode="lin" valueType="num">
                                      <p:cBhvr>
                                        <p:cTn id="418"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9" dur="1" fill="hold">
                                          <p:stCondLst>
                                            <p:cond delay="1999"/>
                                          </p:stCondLst>
                                        </p:cTn>
                                        <p:tgtEl>
                                          <p:spTgt spid="26"/>
                                        </p:tgtEl>
                                        <p:attrNameLst>
                                          <p:attrName>style.visibility</p:attrName>
                                        </p:attrNameLst>
                                      </p:cBhvr>
                                      <p:to>
                                        <p:strVal val="hidden"/>
                                      </p:to>
                                    </p:set>
                                  </p:childTnLst>
                                </p:cTn>
                              </p:par>
                              <p:par>
                                <p:cTn id="420" presetID="19" presetClass="exit" presetSubtype="10" fill="hold" grpId="3" nodeType="withEffect">
                                  <p:stCondLst>
                                    <p:cond delay="0"/>
                                  </p:stCondLst>
                                  <p:childTnLst>
                                    <p:anim calcmode="lin" valueType="num">
                                      <p:cBhvr>
                                        <p:cTn id="421" dur="2000"/>
                                        <p:tgtEl>
                                          <p:spTgt spid="27"/>
                                        </p:tgtEl>
                                        <p:attrNameLst>
                                          <p:attrName>ppt_h</p:attrName>
                                        </p:attrNameLst>
                                      </p:cBhvr>
                                      <p:tavLst>
                                        <p:tav tm="0">
                                          <p:val>
                                            <p:strVal val="ppt_h"/>
                                          </p:val>
                                        </p:tav>
                                        <p:tav tm="100000">
                                          <p:val>
                                            <p:strVal val="ppt_h"/>
                                          </p:val>
                                        </p:tav>
                                      </p:tavLst>
                                    </p:anim>
                                    <p:anim calcmode="lin" valueType="num">
                                      <p:cBhvr>
                                        <p:cTn id="422" dur="2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3" dur="1" fill="hold">
                                          <p:stCondLst>
                                            <p:cond delay="1999"/>
                                          </p:stCondLst>
                                        </p:cTn>
                                        <p:tgtEl>
                                          <p:spTgt spid="27"/>
                                        </p:tgtEl>
                                        <p:attrNameLst>
                                          <p:attrName>style.visibility</p:attrName>
                                        </p:attrNameLst>
                                      </p:cBhvr>
                                      <p:to>
                                        <p:strVal val="hidden"/>
                                      </p:to>
                                    </p:set>
                                  </p:childTnLst>
                                </p:cTn>
                              </p:par>
                              <p:par>
                                <p:cTn id="424" presetID="19" presetClass="exit" presetSubtype="10" fill="hold" grpId="3" nodeType="withEffect">
                                  <p:stCondLst>
                                    <p:cond delay="0"/>
                                  </p:stCondLst>
                                  <p:childTnLst>
                                    <p:anim calcmode="lin" valueType="num">
                                      <p:cBhvr>
                                        <p:cTn id="425" dur="2000"/>
                                        <p:tgtEl>
                                          <p:spTgt spid="28"/>
                                        </p:tgtEl>
                                        <p:attrNameLst>
                                          <p:attrName>ppt_h</p:attrName>
                                        </p:attrNameLst>
                                      </p:cBhvr>
                                      <p:tavLst>
                                        <p:tav tm="0">
                                          <p:val>
                                            <p:strVal val="ppt_h"/>
                                          </p:val>
                                        </p:tav>
                                        <p:tav tm="100000">
                                          <p:val>
                                            <p:strVal val="ppt_h"/>
                                          </p:val>
                                        </p:tav>
                                      </p:tavLst>
                                    </p:anim>
                                    <p:anim calcmode="lin" valueType="num">
                                      <p:cBhvr>
                                        <p:cTn id="426" dur="2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7" dur="1" fill="hold">
                                          <p:stCondLst>
                                            <p:cond delay="1999"/>
                                          </p:stCondLst>
                                        </p:cTn>
                                        <p:tgtEl>
                                          <p:spTgt spid="28"/>
                                        </p:tgtEl>
                                        <p:attrNameLst>
                                          <p:attrName>style.visibility</p:attrName>
                                        </p:attrNameLst>
                                      </p:cBhvr>
                                      <p:to>
                                        <p:strVal val="hidden"/>
                                      </p:to>
                                    </p:set>
                                  </p:childTnLst>
                                </p:cTn>
                              </p:par>
                              <p:par>
                                <p:cTn id="428" presetID="19" presetClass="exit" presetSubtype="10" fill="hold" grpId="3" nodeType="withEffect">
                                  <p:stCondLst>
                                    <p:cond delay="0"/>
                                  </p:stCondLst>
                                  <p:childTnLst>
                                    <p:anim calcmode="lin" valueType="num">
                                      <p:cBhvr>
                                        <p:cTn id="429" dur="2000"/>
                                        <p:tgtEl>
                                          <p:spTgt spid="29"/>
                                        </p:tgtEl>
                                        <p:attrNameLst>
                                          <p:attrName>ppt_h</p:attrName>
                                        </p:attrNameLst>
                                      </p:cBhvr>
                                      <p:tavLst>
                                        <p:tav tm="0">
                                          <p:val>
                                            <p:strVal val="ppt_h"/>
                                          </p:val>
                                        </p:tav>
                                        <p:tav tm="100000">
                                          <p:val>
                                            <p:strVal val="ppt_h"/>
                                          </p:val>
                                        </p:tav>
                                      </p:tavLst>
                                    </p:anim>
                                    <p:anim calcmode="lin" valueType="num">
                                      <p:cBhvr>
                                        <p:cTn id="430" dur="2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31" dur="1" fill="hold">
                                          <p:stCondLst>
                                            <p:cond delay="1999"/>
                                          </p:stCondLst>
                                        </p:cTn>
                                        <p:tgtEl>
                                          <p:spTgt spid="29"/>
                                        </p:tgtEl>
                                        <p:attrNameLst>
                                          <p:attrName>style.visibility</p:attrName>
                                        </p:attrNameLst>
                                      </p:cBhvr>
                                      <p:to>
                                        <p:strVal val="hidden"/>
                                      </p:to>
                                    </p:set>
                                  </p:childTnLst>
                                </p:cTn>
                              </p:par>
                              <p:par>
                                <p:cTn id="432" presetID="19" presetClass="exit" presetSubtype="10" fill="hold" grpId="3" nodeType="withEffect">
                                  <p:stCondLst>
                                    <p:cond delay="0"/>
                                  </p:stCondLst>
                                  <p:childTnLst>
                                    <p:anim calcmode="lin" valueType="num">
                                      <p:cBhvr>
                                        <p:cTn id="433" dur="2000"/>
                                        <p:tgtEl>
                                          <p:spTgt spid="30"/>
                                        </p:tgtEl>
                                        <p:attrNameLst>
                                          <p:attrName>ppt_h</p:attrName>
                                        </p:attrNameLst>
                                      </p:cBhvr>
                                      <p:tavLst>
                                        <p:tav tm="0">
                                          <p:val>
                                            <p:strVal val="ppt_h"/>
                                          </p:val>
                                        </p:tav>
                                        <p:tav tm="100000">
                                          <p:val>
                                            <p:strVal val="ppt_h"/>
                                          </p:val>
                                        </p:tav>
                                      </p:tavLst>
                                    </p:anim>
                                    <p:anim calcmode="lin" valueType="num">
                                      <p:cBhvr>
                                        <p:cTn id="434" dur="2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35" dur="1" fill="hold">
                                          <p:stCondLst>
                                            <p:cond delay="1999"/>
                                          </p:stCondLst>
                                        </p:cTn>
                                        <p:tgtEl>
                                          <p:spTgt spid="30"/>
                                        </p:tgtEl>
                                        <p:attrNameLst>
                                          <p:attrName>style.visibility</p:attrName>
                                        </p:attrNameLst>
                                      </p:cBhvr>
                                      <p:to>
                                        <p:strVal val="hidden"/>
                                      </p:to>
                                    </p:set>
                                  </p:childTnLst>
                                </p:cTn>
                              </p:par>
                              <p:par>
                                <p:cTn id="436" presetID="19" presetClass="exit" presetSubtype="10" fill="hold" grpId="3" nodeType="withEffect">
                                  <p:stCondLst>
                                    <p:cond delay="0"/>
                                  </p:stCondLst>
                                  <p:childTnLst>
                                    <p:anim calcmode="lin" valueType="num">
                                      <p:cBhvr>
                                        <p:cTn id="437" dur="2000"/>
                                        <p:tgtEl>
                                          <p:spTgt spid="31"/>
                                        </p:tgtEl>
                                        <p:attrNameLst>
                                          <p:attrName>ppt_h</p:attrName>
                                        </p:attrNameLst>
                                      </p:cBhvr>
                                      <p:tavLst>
                                        <p:tav tm="0">
                                          <p:val>
                                            <p:strVal val="ppt_h"/>
                                          </p:val>
                                        </p:tav>
                                        <p:tav tm="100000">
                                          <p:val>
                                            <p:strVal val="ppt_h"/>
                                          </p:val>
                                        </p:tav>
                                      </p:tavLst>
                                    </p:anim>
                                    <p:anim calcmode="lin" valueType="num">
                                      <p:cBhvr>
                                        <p:cTn id="438" dur="2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39" dur="1" fill="hold">
                                          <p:stCondLst>
                                            <p:cond delay="1999"/>
                                          </p:stCondLst>
                                        </p:cTn>
                                        <p:tgtEl>
                                          <p:spTgt spid="31"/>
                                        </p:tgtEl>
                                        <p:attrNameLst>
                                          <p:attrName>style.visibility</p:attrName>
                                        </p:attrNameLst>
                                      </p:cBhvr>
                                      <p:to>
                                        <p:strVal val="hidden"/>
                                      </p:to>
                                    </p:set>
                                  </p:childTnLst>
                                </p:cTn>
                              </p:par>
                              <p:par>
                                <p:cTn id="440" presetID="19" presetClass="exit" presetSubtype="10" fill="hold" grpId="3" nodeType="withEffect">
                                  <p:stCondLst>
                                    <p:cond delay="0"/>
                                  </p:stCondLst>
                                  <p:childTnLst>
                                    <p:anim calcmode="lin" valueType="num">
                                      <p:cBhvr>
                                        <p:cTn id="441" dur="2000"/>
                                        <p:tgtEl>
                                          <p:spTgt spid="32"/>
                                        </p:tgtEl>
                                        <p:attrNameLst>
                                          <p:attrName>ppt_h</p:attrName>
                                        </p:attrNameLst>
                                      </p:cBhvr>
                                      <p:tavLst>
                                        <p:tav tm="0">
                                          <p:val>
                                            <p:strVal val="ppt_h"/>
                                          </p:val>
                                        </p:tav>
                                        <p:tav tm="100000">
                                          <p:val>
                                            <p:strVal val="ppt_h"/>
                                          </p:val>
                                        </p:tav>
                                      </p:tavLst>
                                    </p:anim>
                                    <p:anim calcmode="lin" valueType="num">
                                      <p:cBhvr>
                                        <p:cTn id="442" dur="2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3" dur="1" fill="hold">
                                          <p:stCondLst>
                                            <p:cond delay="1999"/>
                                          </p:stCondLst>
                                        </p:cTn>
                                        <p:tgtEl>
                                          <p:spTgt spid="32"/>
                                        </p:tgtEl>
                                        <p:attrNameLst>
                                          <p:attrName>style.visibility</p:attrName>
                                        </p:attrNameLst>
                                      </p:cBhvr>
                                      <p:to>
                                        <p:strVal val="hidden"/>
                                      </p:to>
                                    </p:set>
                                  </p:childTnLst>
                                </p:cTn>
                              </p:par>
                              <p:par>
                                <p:cTn id="444" presetID="19" presetClass="exit" presetSubtype="10" fill="hold" grpId="3" nodeType="withEffect">
                                  <p:stCondLst>
                                    <p:cond delay="0"/>
                                  </p:stCondLst>
                                  <p:childTnLst>
                                    <p:anim calcmode="lin" valueType="num">
                                      <p:cBhvr>
                                        <p:cTn id="445" dur="2000"/>
                                        <p:tgtEl>
                                          <p:spTgt spid="33"/>
                                        </p:tgtEl>
                                        <p:attrNameLst>
                                          <p:attrName>ppt_h</p:attrName>
                                        </p:attrNameLst>
                                      </p:cBhvr>
                                      <p:tavLst>
                                        <p:tav tm="0">
                                          <p:val>
                                            <p:strVal val="ppt_h"/>
                                          </p:val>
                                        </p:tav>
                                        <p:tav tm="100000">
                                          <p:val>
                                            <p:strVal val="ppt_h"/>
                                          </p:val>
                                        </p:tav>
                                      </p:tavLst>
                                    </p:anim>
                                    <p:anim calcmode="lin" valueType="num">
                                      <p:cBhvr>
                                        <p:cTn id="446" dur="2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7" dur="1" fill="hold">
                                          <p:stCondLst>
                                            <p:cond delay="1999"/>
                                          </p:stCondLst>
                                        </p:cTn>
                                        <p:tgtEl>
                                          <p:spTgt spid="33"/>
                                        </p:tgtEl>
                                        <p:attrNameLst>
                                          <p:attrName>style.visibility</p:attrName>
                                        </p:attrNameLst>
                                      </p:cBhvr>
                                      <p:to>
                                        <p:strVal val="hidden"/>
                                      </p:to>
                                    </p:set>
                                  </p:childTnLst>
                                </p:cTn>
                              </p:par>
                              <p:par>
                                <p:cTn id="448" presetID="19" presetClass="exit" presetSubtype="10" fill="hold" grpId="3" nodeType="withEffect">
                                  <p:stCondLst>
                                    <p:cond delay="0"/>
                                  </p:stCondLst>
                                  <p:childTnLst>
                                    <p:anim calcmode="lin" valueType="num">
                                      <p:cBhvr>
                                        <p:cTn id="449" dur="2000"/>
                                        <p:tgtEl>
                                          <p:spTgt spid="34"/>
                                        </p:tgtEl>
                                        <p:attrNameLst>
                                          <p:attrName>ppt_h</p:attrName>
                                        </p:attrNameLst>
                                      </p:cBhvr>
                                      <p:tavLst>
                                        <p:tav tm="0">
                                          <p:val>
                                            <p:strVal val="ppt_h"/>
                                          </p:val>
                                        </p:tav>
                                        <p:tav tm="100000">
                                          <p:val>
                                            <p:strVal val="ppt_h"/>
                                          </p:val>
                                        </p:tav>
                                      </p:tavLst>
                                    </p:anim>
                                    <p:anim calcmode="lin" valueType="num">
                                      <p:cBhvr>
                                        <p:cTn id="450" dur="2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1" dur="1" fill="hold">
                                          <p:stCondLst>
                                            <p:cond delay="1999"/>
                                          </p:stCondLst>
                                        </p:cTn>
                                        <p:tgtEl>
                                          <p:spTgt spid="34"/>
                                        </p:tgtEl>
                                        <p:attrNameLst>
                                          <p:attrName>style.visibility</p:attrName>
                                        </p:attrNameLst>
                                      </p:cBhvr>
                                      <p:to>
                                        <p:strVal val="hidden"/>
                                      </p:to>
                                    </p:set>
                                  </p:childTnLst>
                                </p:cTn>
                              </p:par>
                              <p:par>
                                <p:cTn id="452" presetID="19" presetClass="exit" presetSubtype="10" fill="hold" grpId="3" nodeType="withEffect">
                                  <p:stCondLst>
                                    <p:cond delay="0"/>
                                  </p:stCondLst>
                                  <p:childTnLst>
                                    <p:anim calcmode="lin" valueType="num">
                                      <p:cBhvr>
                                        <p:cTn id="453" dur="2000"/>
                                        <p:tgtEl>
                                          <p:spTgt spid="35"/>
                                        </p:tgtEl>
                                        <p:attrNameLst>
                                          <p:attrName>ppt_h</p:attrName>
                                        </p:attrNameLst>
                                      </p:cBhvr>
                                      <p:tavLst>
                                        <p:tav tm="0">
                                          <p:val>
                                            <p:strVal val="ppt_h"/>
                                          </p:val>
                                        </p:tav>
                                        <p:tav tm="100000">
                                          <p:val>
                                            <p:strVal val="ppt_h"/>
                                          </p:val>
                                        </p:tav>
                                      </p:tavLst>
                                    </p:anim>
                                    <p:anim calcmode="lin" valueType="num">
                                      <p:cBhvr>
                                        <p:cTn id="454" dur="2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5" dur="1" fill="hold">
                                          <p:stCondLst>
                                            <p:cond delay="1999"/>
                                          </p:stCondLst>
                                        </p:cTn>
                                        <p:tgtEl>
                                          <p:spTgt spid="35"/>
                                        </p:tgtEl>
                                        <p:attrNameLst>
                                          <p:attrName>style.visibility</p:attrName>
                                        </p:attrNameLst>
                                      </p:cBhvr>
                                      <p:to>
                                        <p:strVal val="hidden"/>
                                      </p:to>
                                    </p:set>
                                  </p:childTnLst>
                                </p:cTn>
                              </p:par>
                              <p:par>
                                <p:cTn id="456" presetID="17" presetClass="entr" presetSubtype="1" fill="hold" nodeType="withEffect">
                                  <p:stCondLst>
                                    <p:cond delay="0"/>
                                  </p:stCondLst>
                                  <p:childTnLst>
                                    <p:set>
                                      <p:cBhvr>
                                        <p:cTn id="457" dur="1" fill="hold">
                                          <p:stCondLst>
                                            <p:cond delay="0"/>
                                          </p:stCondLst>
                                        </p:cTn>
                                        <p:tgtEl>
                                          <p:spTgt spid="2"/>
                                        </p:tgtEl>
                                        <p:attrNameLst>
                                          <p:attrName>style.visibility</p:attrName>
                                        </p:attrNameLst>
                                      </p:cBhvr>
                                      <p:to>
                                        <p:strVal val="visible"/>
                                      </p:to>
                                    </p:set>
                                    <p:anim calcmode="lin" valueType="num">
                                      <p:cBhvr>
                                        <p:cTn id="458" dur="2000" fill="hold"/>
                                        <p:tgtEl>
                                          <p:spTgt spid="2"/>
                                        </p:tgtEl>
                                        <p:attrNameLst>
                                          <p:attrName>ppt_x</p:attrName>
                                        </p:attrNameLst>
                                      </p:cBhvr>
                                      <p:tavLst>
                                        <p:tav tm="0">
                                          <p:val>
                                            <p:strVal val="#ppt_x"/>
                                          </p:val>
                                        </p:tav>
                                        <p:tav tm="100000">
                                          <p:val>
                                            <p:strVal val="#ppt_x"/>
                                          </p:val>
                                        </p:tav>
                                      </p:tavLst>
                                    </p:anim>
                                    <p:anim calcmode="lin" valueType="num">
                                      <p:cBhvr>
                                        <p:cTn id="459" dur="2000" fill="hold"/>
                                        <p:tgtEl>
                                          <p:spTgt spid="2"/>
                                        </p:tgtEl>
                                        <p:attrNameLst>
                                          <p:attrName>ppt_y</p:attrName>
                                        </p:attrNameLst>
                                      </p:cBhvr>
                                      <p:tavLst>
                                        <p:tav tm="0">
                                          <p:val>
                                            <p:strVal val="#ppt_y-#ppt_h/2"/>
                                          </p:val>
                                        </p:tav>
                                        <p:tav tm="100000">
                                          <p:val>
                                            <p:strVal val="#ppt_y"/>
                                          </p:val>
                                        </p:tav>
                                      </p:tavLst>
                                    </p:anim>
                                    <p:anim calcmode="lin" valueType="num">
                                      <p:cBhvr>
                                        <p:cTn id="460" dur="2000" fill="hold"/>
                                        <p:tgtEl>
                                          <p:spTgt spid="2"/>
                                        </p:tgtEl>
                                        <p:attrNameLst>
                                          <p:attrName>ppt_w</p:attrName>
                                        </p:attrNameLst>
                                      </p:cBhvr>
                                      <p:tavLst>
                                        <p:tav tm="0">
                                          <p:val>
                                            <p:strVal val="#ppt_w"/>
                                          </p:val>
                                        </p:tav>
                                        <p:tav tm="100000">
                                          <p:val>
                                            <p:strVal val="#ppt_w"/>
                                          </p:val>
                                        </p:tav>
                                      </p:tavLst>
                                    </p:anim>
                                    <p:anim calcmode="lin" valueType="num">
                                      <p:cBhvr>
                                        <p:cTn id="461"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chemeClr val="tx2">
                <a:lumMod val="60000"/>
                <a:lumOff val="40000"/>
                <a:shade val="67500"/>
                <a:satMod val="115000"/>
              </a:schemeClr>
            </a:gs>
            <a:gs pos="100000">
              <a:schemeClr val="tx2">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630x472xDolphin-12.jpg.pagespeed.ic.X8zJ45oFOj.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Marco"/>
          <p:cNvSpPr/>
          <p:nvPr/>
        </p:nvSpPr>
        <p:spPr>
          <a:xfrm rot="2699851">
            <a:off x="2743733" y="786835"/>
            <a:ext cx="3704183" cy="3569831"/>
          </a:xfrm>
          <a:prstGeom prst="frame">
            <a:avLst>
              <a:gd name="adj1" fmla="val 5643"/>
            </a:avLst>
          </a:prstGeom>
          <a:solidFill>
            <a:srgbClr val="00206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rot="2699851">
            <a:off x="3295117" y="1272591"/>
            <a:ext cx="2625842" cy="2527511"/>
          </a:xfrm>
          <a:prstGeom prst="frame">
            <a:avLst>
              <a:gd name="adj1" fmla="val 8545"/>
            </a:avLst>
          </a:prstGeom>
          <a:solidFill>
            <a:srgbClr val="6699FF"/>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2699851">
            <a:off x="3825851" y="1823393"/>
            <a:ext cx="1563729" cy="1568148"/>
          </a:xfrm>
          <a:prstGeom prst="frame">
            <a:avLst>
              <a:gd name="adj1" fmla="val 13969"/>
            </a:avLst>
          </a:prstGeom>
          <a:solidFill>
            <a:srgbClr val="EAEAE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1"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wheel(8)">
                                      <p:cBhvr>
                                        <p:cTn id="9" dur="2000"/>
                                        <p:tgtEl>
                                          <p:spTgt spid="4"/>
                                        </p:tgtEl>
                                      </p:cBhvr>
                                    </p:animEffect>
                                  </p:childTnLst>
                                </p:cTn>
                              </p:par>
                              <p:par>
                                <p:cTn id="10" presetID="8" presetClass="emph" presetSubtype="0" fill="hold" grpId="1" nodeType="withEffect">
                                  <p:stCondLst>
                                    <p:cond delay="0"/>
                                  </p:stCondLst>
                                  <p:childTnLst>
                                    <p:animRot by="21600000">
                                      <p:cBhvr>
                                        <p:cTn id="11" dur="2000" fill="hold"/>
                                        <p:tgtEl>
                                          <p:spTgt spid="4"/>
                                        </p:tgtEl>
                                        <p:attrNameLst>
                                          <p:attrName>r</p:attrName>
                                        </p:attrNameLst>
                                      </p:cBhvr>
                                    </p:animRot>
                                  </p:childTnLst>
                                </p:cTn>
                              </p:par>
                              <p:par>
                                <p:cTn id="12" presetID="21" presetClass="entr" presetSubtype="8"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heel(8)">
                                      <p:cBhvr>
                                        <p:cTn id="14" dur="2000"/>
                                        <p:tgtEl>
                                          <p:spTgt spid="5"/>
                                        </p:tgtEl>
                                      </p:cBhvr>
                                    </p:animEffect>
                                  </p:childTnLst>
                                </p:cTn>
                              </p:par>
                              <p:par>
                                <p:cTn id="15" presetID="8" presetClass="emph" presetSubtype="0" fill="hold" grpId="1" nodeType="withEffect">
                                  <p:stCondLst>
                                    <p:cond delay="0"/>
                                  </p:stCondLst>
                                  <p:childTnLst>
                                    <p:animRot by="-21600000">
                                      <p:cBhvr>
                                        <p:cTn id="16" dur="2000" fill="hold"/>
                                        <p:tgtEl>
                                          <p:spTgt spid="5"/>
                                        </p:tgtEl>
                                        <p:attrNameLst>
                                          <p:attrName>r</p:attrName>
                                        </p:attrNameLst>
                                      </p:cBhvr>
                                    </p:animRot>
                                  </p:childTnLst>
                                </p:cTn>
                              </p:par>
                              <p:par>
                                <p:cTn id="17" presetID="21" presetClass="entr" presetSubtype="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8)">
                                      <p:cBhvr>
                                        <p:cTn id="19" dur="2000"/>
                                        <p:tgtEl>
                                          <p:spTgt spid="6"/>
                                        </p:tgtEl>
                                      </p:cBhvr>
                                    </p:animEffect>
                                  </p:childTnLst>
                                </p:cTn>
                              </p:par>
                              <p:par>
                                <p:cTn id="20" presetID="8" presetClass="emph" presetSubtype="0" fill="hold" grpId="1" nodeType="withEffect">
                                  <p:stCondLst>
                                    <p:cond delay="0"/>
                                  </p:stCondLst>
                                  <p:childTnLst>
                                    <p:animRot by="21600000">
                                      <p:cBhvr>
                                        <p:cTn id="21" dur="2000" fill="hold"/>
                                        <p:tgtEl>
                                          <p:spTgt spid="6"/>
                                        </p:tgtEl>
                                        <p:attrNameLst>
                                          <p:attrName>r</p:attrName>
                                        </p:attrNameLst>
                                      </p:cBhvr>
                                    </p:animRot>
                                  </p:childTnLst>
                                </p:cTn>
                              </p:par>
                            </p:childTnLst>
                          </p:cTn>
                        </p:par>
                        <p:par>
                          <p:cTn id="22" fill="hold">
                            <p:stCondLst>
                              <p:cond delay="2000"/>
                            </p:stCondLst>
                            <p:childTnLst>
                              <p:par>
                                <p:cTn id="23" presetID="16" presetClass="exit" presetSubtype="37" fill="hold" grpId="2" nodeType="afterEffect">
                                  <p:stCondLst>
                                    <p:cond delay="0"/>
                                  </p:stCondLst>
                                  <p:childTnLst>
                                    <p:animEffect transition="out" filter="barn(outVertical)">
                                      <p:cBhvr>
                                        <p:cTn id="24" dur="2000"/>
                                        <p:tgtEl>
                                          <p:spTgt spid="4"/>
                                        </p:tgtEl>
                                      </p:cBhvr>
                                    </p:animEffect>
                                    <p:set>
                                      <p:cBhvr>
                                        <p:cTn id="25" dur="1" fill="hold">
                                          <p:stCondLst>
                                            <p:cond delay="1999"/>
                                          </p:stCondLst>
                                        </p:cTn>
                                        <p:tgtEl>
                                          <p:spTgt spid="4"/>
                                        </p:tgtEl>
                                        <p:attrNameLst>
                                          <p:attrName>style.visibility</p:attrName>
                                        </p:attrNameLst>
                                      </p:cBhvr>
                                      <p:to>
                                        <p:strVal val="hidden"/>
                                      </p:to>
                                    </p:set>
                                  </p:childTnLst>
                                </p:cTn>
                              </p:par>
                              <p:par>
                                <p:cTn id="26" presetID="16" presetClass="exit" presetSubtype="37" fill="hold" grpId="2" nodeType="withEffect">
                                  <p:stCondLst>
                                    <p:cond delay="0"/>
                                  </p:stCondLst>
                                  <p:childTnLst>
                                    <p:animEffect transition="out" filter="barn(outVertical)">
                                      <p:cBhvr>
                                        <p:cTn id="27" dur="2000"/>
                                        <p:tgtEl>
                                          <p:spTgt spid="5"/>
                                        </p:tgtEl>
                                      </p:cBhvr>
                                    </p:animEffect>
                                    <p:set>
                                      <p:cBhvr>
                                        <p:cTn id="28" dur="1" fill="hold">
                                          <p:stCondLst>
                                            <p:cond delay="1999"/>
                                          </p:stCondLst>
                                        </p:cTn>
                                        <p:tgtEl>
                                          <p:spTgt spid="5"/>
                                        </p:tgtEl>
                                        <p:attrNameLst>
                                          <p:attrName>style.visibility</p:attrName>
                                        </p:attrNameLst>
                                      </p:cBhvr>
                                      <p:to>
                                        <p:strVal val="hidden"/>
                                      </p:to>
                                    </p:set>
                                  </p:childTnLst>
                                </p:cTn>
                              </p:par>
                              <p:par>
                                <p:cTn id="29" presetID="16" presetClass="exit" presetSubtype="37" fill="hold" grpId="2" nodeType="withEffect">
                                  <p:stCondLst>
                                    <p:cond delay="0"/>
                                  </p:stCondLst>
                                  <p:childTnLst>
                                    <p:animEffect transition="out" filter="barn(outVertical)">
                                      <p:cBhvr>
                                        <p:cTn id="30" dur="2000"/>
                                        <p:tgtEl>
                                          <p:spTgt spid="6"/>
                                        </p:tgtEl>
                                      </p:cBhvr>
                                    </p:animEffect>
                                    <p:set>
                                      <p:cBhvr>
                                        <p:cTn id="31" dur="1" fill="hold">
                                          <p:stCondLst>
                                            <p:cond delay="1999"/>
                                          </p:stCondLst>
                                        </p:cTn>
                                        <p:tgtEl>
                                          <p:spTgt spid="6"/>
                                        </p:tgtEl>
                                        <p:attrNameLst>
                                          <p:attrName>style.visibility</p:attrName>
                                        </p:attrNameLst>
                                      </p:cBhvr>
                                      <p:to>
                                        <p:strVal val="hidden"/>
                                      </p:to>
                                    </p:set>
                                  </p:childTnLst>
                                </p:cTn>
                              </p:par>
                              <p:par>
                                <p:cTn id="32" presetID="23" presetClass="entr" presetSubtype="27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2000" fill="hold"/>
                                        <p:tgtEl>
                                          <p:spTgt spid="2"/>
                                        </p:tgtEl>
                                        <p:attrNameLst>
                                          <p:attrName>ppt_w</p:attrName>
                                        </p:attrNameLst>
                                      </p:cBhvr>
                                      <p:tavLst>
                                        <p:tav tm="0">
                                          <p:val>
                                            <p:strVal val="2/3*#ppt_w"/>
                                          </p:val>
                                        </p:tav>
                                        <p:tav tm="100000">
                                          <p:val>
                                            <p:strVal val="#ppt_w"/>
                                          </p:val>
                                        </p:tav>
                                      </p:tavLst>
                                    </p:anim>
                                    <p:anim calcmode="lin" valueType="num">
                                      <p:cBhvr>
                                        <p:cTn id="35" dur="2000" fill="hold"/>
                                        <p:tgtEl>
                                          <p:spTgt spid="2"/>
                                        </p:tgtEl>
                                        <p:attrNameLst>
                                          <p:attrName>ppt_h</p:attrName>
                                        </p:attrNameLst>
                                      </p:cBhvr>
                                      <p:tavLst>
                                        <p:tav tm="0">
                                          <p:val>
                                            <p:strVal val="2/3*#ppt_h"/>
                                          </p:val>
                                        </p:tav>
                                        <p:tav tm="100000">
                                          <p:val>
                                            <p:strVal val="#ppt_h"/>
                                          </p:val>
                                        </p:tav>
                                      </p:tavLst>
                                    </p:anim>
                                  </p:childTnLst>
                                </p:cTn>
                              </p:par>
                              <p:par>
                                <p:cTn id="36" presetID="16" presetClass="entr" presetSubtype="37"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barn(outVertical)">
                                      <p:cBhvr>
                                        <p:cTn id="3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006600"/>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2" name="1 Imagen" descr="DQOahu2-croppe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Decisión"/>
          <p:cNvSpPr/>
          <p:nvPr/>
        </p:nvSpPr>
        <p:spPr>
          <a:xfrm>
            <a:off x="0" y="214296"/>
            <a:ext cx="785818" cy="235745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Decisión"/>
          <p:cNvSpPr/>
          <p:nvPr/>
        </p:nvSpPr>
        <p:spPr>
          <a:xfrm>
            <a:off x="857224" y="214296"/>
            <a:ext cx="785818" cy="235745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Decisión"/>
          <p:cNvSpPr/>
          <p:nvPr/>
        </p:nvSpPr>
        <p:spPr>
          <a:xfrm>
            <a:off x="1714512" y="214296"/>
            <a:ext cx="785818" cy="235745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2571736" y="214296"/>
            <a:ext cx="785818" cy="235745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3357586" y="214296"/>
            <a:ext cx="785818" cy="235745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4214810" y="214296"/>
            <a:ext cx="785818" cy="235745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5072098" y="214296"/>
            <a:ext cx="785818" cy="235745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5929322" y="214296"/>
            <a:ext cx="785818" cy="235745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6715140" y="214296"/>
            <a:ext cx="785818" cy="235745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7500958" y="214296"/>
            <a:ext cx="785818" cy="235745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8358182" y="214296"/>
            <a:ext cx="785818" cy="235745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0" y="2571750"/>
            <a:ext cx="785818" cy="235745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857224" y="2571750"/>
            <a:ext cx="785818" cy="235745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1714512" y="2571750"/>
            <a:ext cx="785818" cy="235745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ecisión"/>
          <p:cNvSpPr/>
          <p:nvPr/>
        </p:nvSpPr>
        <p:spPr>
          <a:xfrm>
            <a:off x="2571736" y="2571750"/>
            <a:ext cx="785818" cy="235745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Decisión"/>
          <p:cNvSpPr/>
          <p:nvPr/>
        </p:nvSpPr>
        <p:spPr>
          <a:xfrm>
            <a:off x="3357586" y="2571750"/>
            <a:ext cx="785818" cy="235745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Decisión"/>
          <p:cNvSpPr/>
          <p:nvPr/>
        </p:nvSpPr>
        <p:spPr>
          <a:xfrm>
            <a:off x="4214810" y="2571750"/>
            <a:ext cx="785818" cy="235745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Decisión"/>
          <p:cNvSpPr/>
          <p:nvPr/>
        </p:nvSpPr>
        <p:spPr>
          <a:xfrm>
            <a:off x="5072098" y="2571750"/>
            <a:ext cx="785818" cy="235745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Decisión"/>
          <p:cNvSpPr/>
          <p:nvPr/>
        </p:nvSpPr>
        <p:spPr>
          <a:xfrm>
            <a:off x="5929322" y="2571750"/>
            <a:ext cx="785818" cy="235745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Decisión"/>
          <p:cNvSpPr/>
          <p:nvPr/>
        </p:nvSpPr>
        <p:spPr>
          <a:xfrm>
            <a:off x="6715140" y="2571750"/>
            <a:ext cx="785818" cy="235745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Decisión"/>
          <p:cNvSpPr/>
          <p:nvPr/>
        </p:nvSpPr>
        <p:spPr>
          <a:xfrm>
            <a:off x="7500958" y="2571750"/>
            <a:ext cx="785818" cy="235745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Decisión"/>
          <p:cNvSpPr/>
          <p:nvPr/>
        </p:nvSpPr>
        <p:spPr>
          <a:xfrm>
            <a:off x="8358182" y="2571750"/>
            <a:ext cx="785818" cy="235745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13"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plus(in)">
                                      <p:cBhvr>
                                        <p:cTn id="45" dur="2000"/>
                                        <p:tgtEl>
                                          <p:spTgt spid="15"/>
                                        </p:tgtEl>
                                      </p:cBhvr>
                                    </p:animEffect>
                                  </p:childTnLst>
                                </p:cTn>
                              </p:par>
                              <p:par>
                                <p:cTn id="46" presetID="13" presetClass="entr" presetSubtype="16"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plus(in)">
                                      <p:cBhvr>
                                        <p:cTn id="48" dur="2000"/>
                                        <p:tgtEl>
                                          <p:spTgt spid="16"/>
                                        </p:tgtEl>
                                      </p:cBhvr>
                                    </p:animEffect>
                                  </p:childTnLst>
                                </p:cTn>
                              </p:par>
                              <p:par>
                                <p:cTn id="49" presetID="13" presetClass="entr" presetSubtype="16"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plus(in)">
                                      <p:cBhvr>
                                        <p:cTn id="51" dur="2000"/>
                                        <p:tgtEl>
                                          <p:spTgt spid="17"/>
                                        </p:tgtEl>
                                      </p:cBhvr>
                                    </p:animEffect>
                                  </p:childTnLst>
                                </p:cTn>
                              </p:par>
                              <p:par>
                                <p:cTn id="52" presetID="13" presetClass="entr" presetSubtype="16"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plus(in)">
                                      <p:cBhvr>
                                        <p:cTn id="54" dur="2000"/>
                                        <p:tgtEl>
                                          <p:spTgt spid="18"/>
                                        </p:tgtEl>
                                      </p:cBhvr>
                                    </p:animEffect>
                                  </p:childTnLst>
                                </p:cTn>
                              </p:par>
                              <p:par>
                                <p:cTn id="55" presetID="13" presetClass="entr" presetSubtype="16"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plus(in)">
                                      <p:cBhvr>
                                        <p:cTn id="57" dur="2000"/>
                                        <p:tgtEl>
                                          <p:spTgt spid="19"/>
                                        </p:tgtEl>
                                      </p:cBhvr>
                                    </p:animEffect>
                                  </p:childTnLst>
                                </p:cTn>
                              </p:par>
                              <p:par>
                                <p:cTn id="58" presetID="13" presetClass="entr" presetSubtype="16"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plus(in)">
                                      <p:cBhvr>
                                        <p:cTn id="60" dur="2000"/>
                                        <p:tgtEl>
                                          <p:spTgt spid="20"/>
                                        </p:tgtEl>
                                      </p:cBhvr>
                                    </p:animEffect>
                                  </p:childTnLst>
                                </p:cTn>
                              </p:par>
                              <p:par>
                                <p:cTn id="61" presetID="13" presetClass="entr" presetSubtype="16" fill="hold" grpId="0"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plus(in)">
                                      <p:cBhvr>
                                        <p:cTn id="63" dur="2000"/>
                                        <p:tgtEl>
                                          <p:spTgt spid="21"/>
                                        </p:tgtEl>
                                      </p:cBhvr>
                                    </p:animEffect>
                                  </p:childTnLst>
                                </p:cTn>
                              </p:par>
                              <p:par>
                                <p:cTn id="64" presetID="13" presetClass="entr" presetSubtype="16"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plus(in)">
                                      <p:cBhvr>
                                        <p:cTn id="66" dur="2000"/>
                                        <p:tgtEl>
                                          <p:spTgt spid="22"/>
                                        </p:tgtEl>
                                      </p:cBhvr>
                                    </p:animEffect>
                                  </p:childTnLst>
                                </p:cTn>
                              </p:par>
                              <p:par>
                                <p:cTn id="67" presetID="13" presetClass="entr" presetSubtype="16"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plus(in)">
                                      <p:cBhvr>
                                        <p:cTn id="69" dur="2000"/>
                                        <p:tgtEl>
                                          <p:spTgt spid="23"/>
                                        </p:tgtEl>
                                      </p:cBhvr>
                                    </p:animEffect>
                                  </p:childTnLst>
                                </p:cTn>
                              </p:par>
                              <p:par>
                                <p:cTn id="70" presetID="13" presetClass="entr" presetSubtype="16"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plus(in)">
                                      <p:cBhvr>
                                        <p:cTn id="72" dur="2000"/>
                                        <p:tgtEl>
                                          <p:spTgt spid="24"/>
                                        </p:tgtEl>
                                      </p:cBhvr>
                                    </p:animEffect>
                                  </p:childTnLst>
                                </p:cTn>
                              </p:par>
                              <p:par>
                                <p:cTn id="73" presetID="2" presetClass="entr" presetSubtype="4" fill="hold" grpId="1" nodeType="withEffect">
                                  <p:stCondLst>
                                    <p:cond delay="0"/>
                                  </p:stCondLst>
                                  <p:childTnLst>
                                    <p:set>
                                      <p:cBhvr>
                                        <p:cTn id="74" dur="1" fill="hold">
                                          <p:stCondLst>
                                            <p:cond delay="0"/>
                                          </p:stCondLst>
                                        </p:cTn>
                                        <p:tgtEl>
                                          <p:spTgt spid="3"/>
                                        </p:tgtEl>
                                        <p:attrNameLst>
                                          <p:attrName>style.visibility</p:attrName>
                                        </p:attrNameLst>
                                      </p:cBhvr>
                                      <p:to>
                                        <p:strVal val="visible"/>
                                      </p:to>
                                    </p:set>
                                    <p:anim calcmode="lin" valueType="num">
                                      <p:cBhvr additive="base">
                                        <p:cTn id="75" dur="2000" fill="hold"/>
                                        <p:tgtEl>
                                          <p:spTgt spid="3"/>
                                        </p:tgtEl>
                                        <p:attrNameLst>
                                          <p:attrName>ppt_x</p:attrName>
                                        </p:attrNameLst>
                                      </p:cBhvr>
                                      <p:tavLst>
                                        <p:tav tm="0">
                                          <p:val>
                                            <p:strVal val="#ppt_x"/>
                                          </p:val>
                                        </p:tav>
                                        <p:tav tm="100000">
                                          <p:val>
                                            <p:strVal val="#ppt_x"/>
                                          </p:val>
                                        </p:tav>
                                      </p:tavLst>
                                    </p:anim>
                                    <p:anim calcmode="lin" valueType="num">
                                      <p:cBhvr additive="base">
                                        <p:cTn id="76" dur="2000" fill="hold"/>
                                        <p:tgtEl>
                                          <p:spTgt spid="3"/>
                                        </p:tgtEl>
                                        <p:attrNameLst>
                                          <p:attrName>ppt_y</p:attrName>
                                        </p:attrNameLst>
                                      </p:cBhvr>
                                      <p:tavLst>
                                        <p:tav tm="0">
                                          <p:val>
                                            <p:strVal val="1+#ppt_h/2"/>
                                          </p:val>
                                        </p:tav>
                                        <p:tav tm="100000">
                                          <p:val>
                                            <p:strVal val="#ppt_y"/>
                                          </p:val>
                                        </p:tav>
                                      </p:tavLst>
                                    </p:anim>
                                  </p:childTnLst>
                                </p:cTn>
                              </p:par>
                              <p:par>
                                <p:cTn id="77" presetID="2" presetClass="entr" presetSubtype="4" fill="hold" grpId="1" nodeType="withEffect">
                                  <p:stCondLst>
                                    <p:cond delay="0"/>
                                  </p:stCondLst>
                                  <p:childTnLst>
                                    <p:set>
                                      <p:cBhvr>
                                        <p:cTn id="78" dur="1" fill="hold">
                                          <p:stCondLst>
                                            <p:cond delay="0"/>
                                          </p:stCondLst>
                                        </p:cTn>
                                        <p:tgtEl>
                                          <p:spTgt spid="4"/>
                                        </p:tgtEl>
                                        <p:attrNameLst>
                                          <p:attrName>style.visibility</p:attrName>
                                        </p:attrNameLst>
                                      </p:cBhvr>
                                      <p:to>
                                        <p:strVal val="visible"/>
                                      </p:to>
                                    </p:set>
                                    <p:anim calcmode="lin" valueType="num">
                                      <p:cBhvr additive="base">
                                        <p:cTn id="79" dur="2000" fill="hold"/>
                                        <p:tgtEl>
                                          <p:spTgt spid="4"/>
                                        </p:tgtEl>
                                        <p:attrNameLst>
                                          <p:attrName>ppt_x</p:attrName>
                                        </p:attrNameLst>
                                      </p:cBhvr>
                                      <p:tavLst>
                                        <p:tav tm="0">
                                          <p:val>
                                            <p:strVal val="#ppt_x"/>
                                          </p:val>
                                        </p:tav>
                                        <p:tav tm="100000">
                                          <p:val>
                                            <p:strVal val="#ppt_x"/>
                                          </p:val>
                                        </p:tav>
                                      </p:tavLst>
                                    </p:anim>
                                    <p:anim calcmode="lin" valueType="num">
                                      <p:cBhvr additive="base">
                                        <p:cTn id="80" dur="2000" fill="hold"/>
                                        <p:tgtEl>
                                          <p:spTgt spid="4"/>
                                        </p:tgtEl>
                                        <p:attrNameLst>
                                          <p:attrName>ppt_y</p:attrName>
                                        </p:attrNameLst>
                                      </p:cBhvr>
                                      <p:tavLst>
                                        <p:tav tm="0">
                                          <p:val>
                                            <p:strVal val="1+#ppt_h/2"/>
                                          </p:val>
                                        </p:tav>
                                        <p:tav tm="100000">
                                          <p:val>
                                            <p:strVal val="#ppt_y"/>
                                          </p:val>
                                        </p:tav>
                                      </p:tavLst>
                                    </p:anim>
                                  </p:childTnLst>
                                </p:cTn>
                              </p:par>
                              <p:par>
                                <p:cTn id="81" presetID="2" presetClass="entr" presetSubtype="4" fill="hold" grpId="1" nodeType="withEffect">
                                  <p:stCondLst>
                                    <p:cond delay="0"/>
                                  </p:stCondLst>
                                  <p:childTnLst>
                                    <p:set>
                                      <p:cBhvr>
                                        <p:cTn id="82" dur="1" fill="hold">
                                          <p:stCondLst>
                                            <p:cond delay="0"/>
                                          </p:stCondLst>
                                        </p:cTn>
                                        <p:tgtEl>
                                          <p:spTgt spid="5"/>
                                        </p:tgtEl>
                                        <p:attrNameLst>
                                          <p:attrName>style.visibility</p:attrName>
                                        </p:attrNameLst>
                                      </p:cBhvr>
                                      <p:to>
                                        <p:strVal val="visible"/>
                                      </p:to>
                                    </p:set>
                                    <p:anim calcmode="lin" valueType="num">
                                      <p:cBhvr additive="base">
                                        <p:cTn id="83" dur="2000" fill="hold"/>
                                        <p:tgtEl>
                                          <p:spTgt spid="5"/>
                                        </p:tgtEl>
                                        <p:attrNameLst>
                                          <p:attrName>ppt_x</p:attrName>
                                        </p:attrNameLst>
                                      </p:cBhvr>
                                      <p:tavLst>
                                        <p:tav tm="0">
                                          <p:val>
                                            <p:strVal val="#ppt_x"/>
                                          </p:val>
                                        </p:tav>
                                        <p:tav tm="100000">
                                          <p:val>
                                            <p:strVal val="#ppt_x"/>
                                          </p:val>
                                        </p:tav>
                                      </p:tavLst>
                                    </p:anim>
                                    <p:anim calcmode="lin" valueType="num">
                                      <p:cBhvr additive="base">
                                        <p:cTn id="84" dur="2000" fill="hold"/>
                                        <p:tgtEl>
                                          <p:spTgt spid="5"/>
                                        </p:tgtEl>
                                        <p:attrNameLst>
                                          <p:attrName>ppt_y</p:attrName>
                                        </p:attrNameLst>
                                      </p:cBhvr>
                                      <p:tavLst>
                                        <p:tav tm="0">
                                          <p:val>
                                            <p:strVal val="1+#ppt_h/2"/>
                                          </p:val>
                                        </p:tav>
                                        <p:tav tm="100000">
                                          <p:val>
                                            <p:strVal val="#ppt_y"/>
                                          </p:val>
                                        </p:tav>
                                      </p:tavLst>
                                    </p:anim>
                                  </p:childTnLst>
                                </p:cTn>
                              </p:par>
                              <p:par>
                                <p:cTn id="85" presetID="2" presetClass="entr" presetSubtype="4" fill="hold" grpId="1" nodeType="withEffect">
                                  <p:stCondLst>
                                    <p:cond delay="0"/>
                                  </p:stCondLst>
                                  <p:childTnLst>
                                    <p:set>
                                      <p:cBhvr>
                                        <p:cTn id="86" dur="1" fill="hold">
                                          <p:stCondLst>
                                            <p:cond delay="0"/>
                                          </p:stCondLst>
                                        </p:cTn>
                                        <p:tgtEl>
                                          <p:spTgt spid="6"/>
                                        </p:tgtEl>
                                        <p:attrNameLst>
                                          <p:attrName>style.visibility</p:attrName>
                                        </p:attrNameLst>
                                      </p:cBhvr>
                                      <p:to>
                                        <p:strVal val="visible"/>
                                      </p:to>
                                    </p:set>
                                    <p:anim calcmode="lin" valueType="num">
                                      <p:cBhvr additive="base">
                                        <p:cTn id="87" dur="2000" fill="hold"/>
                                        <p:tgtEl>
                                          <p:spTgt spid="6"/>
                                        </p:tgtEl>
                                        <p:attrNameLst>
                                          <p:attrName>ppt_x</p:attrName>
                                        </p:attrNameLst>
                                      </p:cBhvr>
                                      <p:tavLst>
                                        <p:tav tm="0">
                                          <p:val>
                                            <p:strVal val="#ppt_x"/>
                                          </p:val>
                                        </p:tav>
                                        <p:tav tm="100000">
                                          <p:val>
                                            <p:strVal val="#ppt_x"/>
                                          </p:val>
                                        </p:tav>
                                      </p:tavLst>
                                    </p:anim>
                                    <p:anim calcmode="lin" valueType="num">
                                      <p:cBhvr additive="base">
                                        <p:cTn id="88" dur="2000" fill="hold"/>
                                        <p:tgtEl>
                                          <p:spTgt spid="6"/>
                                        </p:tgtEl>
                                        <p:attrNameLst>
                                          <p:attrName>ppt_y</p:attrName>
                                        </p:attrNameLst>
                                      </p:cBhvr>
                                      <p:tavLst>
                                        <p:tav tm="0">
                                          <p:val>
                                            <p:strVal val="1+#ppt_h/2"/>
                                          </p:val>
                                        </p:tav>
                                        <p:tav tm="100000">
                                          <p:val>
                                            <p:strVal val="#ppt_y"/>
                                          </p:val>
                                        </p:tav>
                                      </p:tavLst>
                                    </p:anim>
                                  </p:childTnLst>
                                </p:cTn>
                              </p:par>
                              <p:par>
                                <p:cTn id="89" presetID="2" presetClass="entr" presetSubtype="4" fill="hold" grpId="1" nodeType="withEffect">
                                  <p:stCondLst>
                                    <p:cond delay="0"/>
                                  </p:stCondLst>
                                  <p:childTnLst>
                                    <p:set>
                                      <p:cBhvr>
                                        <p:cTn id="90" dur="1" fill="hold">
                                          <p:stCondLst>
                                            <p:cond delay="0"/>
                                          </p:stCondLst>
                                        </p:cTn>
                                        <p:tgtEl>
                                          <p:spTgt spid="7"/>
                                        </p:tgtEl>
                                        <p:attrNameLst>
                                          <p:attrName>style.visibility</p:attrName>
                                        </p:attrNameLst>
                                      </p:cBhvr>
                                      <p:to>
                                        <p:strVal val="visible"/>
                                      </p:to>
                                    </p:set>
                                    <p:anim calcmode="lin" valueType="num">
                                      <p:cBhvr additive="base">
                                        <p:cTn id="91" dur="2000" fill="hold"/>
                                        <p:tgtEl>
                                          <p:spTgt spid="7"/>
                                        </p:tgtEl>
                                        <p:attrNameLst>
                                          <p:attrName>ppt_x</p:attrName>
                                        </p:attrNameLst>
                                      </p:cBhvr>
                                      <p:tavLst>
                                        <p:tav tm="0">
                                          <p:val>
                                            <p:strVal val="#ppt_x"/>
                                          </p:val>
                                        </p:tav>
                                        <p:tav tm="100000">
                                          <p:val>
                                            <p:strVal val="#ppt_x"/>
                                          </p:val>
                                        </p:tav>
                                      </p:tavLst>
                                    </p:anim>
                                    <p:anim calcmode="lin" valueType="num">
                                      <p:cBhvr additive="base">
                                        <p:cTn id="92" dur="2000" fill="hold"/>
                                        <p:tgtEl>
                                          <p:spTgt spid="7"/>
                                        </p:tgtEl>
                                        <p:attrNameLst>
                                          <p:attrName>ppt_y</p:attrName>
                                        </p:attrNameLst>
                                      </p:cBhvr>
                                      <p:tavLst>
                                        <p:tav tm="0">
                                          <p:val>
                                            <p:strVal val="1+#ppt_h/2"/>
                                          </p:val>
                                        </p:tav>
                                        <p:tav tm="100000">
                                          <p:val>
                                            <p:strVal val="#ppt_y"/>
                                          </p:val>
                                        </p:tav>
                                      </p:tavLst>
                                    </p:anim>
                                  </p:childTnLst>
                                </p:cTn>
                              </p:par>
                              <p:par>
                                <p:cTn id="93" presetID="2" presetClass="entr" presetSubtype="4" fill="hold" grpId="1" nodeType="withEffect">
                                  <p:stCondLst>
                                    <p:cond delay="0"/>
                                  </p:stCondLst>
                                  <p:childTnLst>
                                    <p:set>
                                      <p:cBhvr>
                                        <p:cTn id="94" dur="1" fill="hold">
                                          <p:stCondLst>
                                            <p:cond delay="0"/>
                                          </p:stCondLst>
                                        </p:cTn>
                                        <p:tgtEl>
                                          <p:spTgt spid="8"/>
                                        </p:tgtEl>
                                        <p:attrNameLst>
                                          <p:attrName>style.visibility</p:attrName>
                                        </p:attrNameLst>
                                      </p:cBhvr>
                                      <p:to>
                                        <p:strVal val="visible"/>
                                      </p:to>
                                    </p:set>
                                    <p:anim calcmode="lin" valueType="num">
                                      <p:cBhvr additive="base">
                                        <p:cTn id="95" dur="2000" fill="hold"/>
                                        <p:tgtEl>
                                          <p:spTgt spid="8"/>
                                        </p:tgtEl>
                                        <p:attrNameLst>
                                          <p:attrName>ppt_x</p:attrName>
                                        </p:attrNameLst>
                                      </p:cBhvr>
                                      <p:tavLst>
                                        <p:tav tm="0">
                                          <p:val>
                                            <p:strVal val="#ppt_x"/>
                                          </p:val>
                                        </p:tav>
                                        <p:tav tm="100000">
                                          <p:val>
                                            <p:strVal val="#ppt_x"/>
                                          </p:val>
                                        </p:tav>
                                      </p:tavLst>
                                    </p:anim>
                                    <p:anim calcmode="lin" valueType="num">
                                      <p:cBhvr additive="base">
                                        <p:cTn id="96" dur="2000" fill="hold"/>
                                        <p:tgtEl>
                                          <p:spTgt spid="8"/>
                                        </p:tgtEl>
                                        <p:attrNameLst>
                                          <p:attrName>ppt_y</p:attrName>
                                        </p:attrNameLst>
                                      </p:cBhvr>
                                      <p:tavLst>
                                        <p:tav tm="0">
                                          <p:val>
                                            <p:strVal val="1+#ppt_h/2"/>
                                          </p:val>
                                        </p:tav>
                                        <p:tav tm="100000">
                                          <p:val>
                                            <p:strVal val="#ppt_y"/>
                                          </p:val>
                                        </p:tav>
                                      </p:tavLst>
                                    </p:anim>
                                  </p:childTnLst>
                                </p:cTn>
                              </p:par>
                              <p:par>
                                <p:cTn id="97" presetID="2" presetClass="entr" presetSubtype="4" fill="hold" grpId="1" nodeType="withEffect">
                                  <p:stCondLst>
                                    <p:cond delay="0"/>
                                  </p:stCondLst>
                                  <p:childTnLst>
                                    <p:set>
                                      <p:cBhvr>
                                        <p:cTn id="98" dur="1" fill="hold">
                                          <p:stCondLst>
                                            <p:cond delay="0"/>
                                          </p:stCondLst>
                                        </p:cTn>
                                        <p:tgtEl>
                                          <p:spTgt spid="9"/>
                                        </p:tgtEl>
                                        <p:attrNameLst>
                                          <p:attrName>style.visibility</p:attrName>
                                        </p:attrNameLst>
                                      </p:cBhvr>
                                      <p:to>
                                        <p:strVal val="visible"/>
                                      </p:to>
                                    </p:set>
                                    <p:anim calcmode="lin" valueType="num">
                                      <p:cBhvr additive="base">
                                        <p:cTn id="99" dur="2000" fill="hold"/>
                                        <p:tgtEl>
                                          <p:spTgt spid="9"/>
                                        </p:tgtEl>
                                        <p:attrNameLst>
                                          <p:attrName>ppt_x</p:attrName>
                                        </p:attrNameLst>
                                      </p:cBhvr>
                                      <p:tavLst>
                                        <p:tav tm="0">
                                          <p:val>
                                            <p:strVal val="#ppt_x"/>
                                          </p:val>
                                        </p:tav>
                                        <p:tav tm="100000">
                                          <p:val>
                                            <p:strVal val="#ppt_x"/>
                                          </p:val>
                                        </p:tav>
                                      </p:tavLst>
                                    </p:anim>
                                    <p:anim calcmode="lin" valueType="num">
                                      <p:cBhvr additive="base">
                                        <p:cTn id="100" dur="2000" fill="hold"/>
                                        <p:tgtEl>
                                          <p:spTgt spid="9"/>
                                        </p:tgtEl>
                                        <p:attrNameLst>
                                          <p:attrName>ppt_y</p:attrName>
                                        </p:attrNameLst>
                                      </p:cBhvr>
                                      <p:tavLst>
                                        <p:tav tm="0">
                                          <p:val>
                                            <p:strVal val="1+#ppt_h/2"/>
                                          </p:val>
                                        </p:tav>
                                        <p:tav tm="100000">
                                          <p:val>
                                            <p:strVal val="#ppt_y"/>
                                          </p:val>
                                        </p:tav>
                                      </p:tavLst>
                                    </p:anim>
                                  </p:childTnLst>
                                </p:cTn>
                              </p:par>
                              <p:par>
                                <p:cTn id="101" presetID="2" presetClass="entr" presetSubtype="4" fill="hold" grpId="1" nodeType="withEffect">
                                  <p:stCondLst>
                                    <p:cond delay="0"/>
                                  </p:stCondLst>
                                  <p:childTnLst>
                                    <p:set>
                                      <p:cBhvr>
                                        <p:cTn id="102" dur="1" fill="hold">
                                          <p:stCondLst>
                                            <p:cond delay="0"/>
                                          </p:stCondLst>
                                        </p:cTn>
                                        <p:tgtEl>
                                          <p:spTgt spid="10"/>
                                        </p:tgtEl>
                                        <p:attrNameLst>
                                          <p:attrName>style.visibility</p:attrName>
                                        </p:attrNameLst>
                                      </p:cBhvr>
                                      <p:to>
                                        <p:strVal val="visible"/>
                                      </p:to>
                                    </p:set>
                                    <p:anim calcmode="lin" valueType="num">
                                      <p:cBhvr additive="base">
                                        <p:cTn id="103" dur="2000" fill="hold"/>
                                        <p:tgtEl>
                                          <p:spTgt spid="10"/>
                                        </p:tgtEl>
                                        <p:attrNameLst>
                                          <p:attrName>ppt_x</p:attrName>
                                        </p:attrNameLst>
                                      </p:cBhvr>
                                      <p:tavLst>
                                        <p:tav tm="0">
                                          <p:val>
                                            <p:strVal val="#ppt_x"/>
                                          </p:val>
                                        </p:tav>
                                        <p:tav tm="100000">
                                          <p:val>
                                            <p:strVal val="#ppt_x"/>
                                          </p:val>
                                        </p:tav>
                                      </p:tavLst>
                                    </p:anim>
                                    <p:anim calcmode="lin" valueType="num">
                                      <p:cBhvr additive="base">
                                        <p:cTn id="104" dur="2000" fill="hold"/>
                                        <p:tgtEl>
                                          <p:spTgt spid="10"/>
                                        </p:tgtEl>
                                        <p:attrNameLst>
                                          <p:attrName>ppt_y</p:attrName>
                                        </p:attrNameLst>
                                      </p:cBhvr>
                                      <p:tavLst>
                                        <p:tav tm="0">
                                          <p:val>
                                            <p:strVal val="1+#ppt_h/2"/>
                                          </p:val>
                                        </p:tav>
                                        <p:tav tm="100000">
                                          <p:val>
                                            <p:strVal val="#ppt_y"/>
                                          </p:val>
                                        </p:tav>
                                      </p:tavLst>
                                    </p:anim>
                                  </p:childTnLst>
                                </p:cTn>
                              </p:par>
                              <p:par>
                                <p:cTn id="105" presetID="2" presetClass="entr" presetSubtype="4" fill="hold" grpId="1" nodeType="withEffect">
                                  <p:stCondLst>
                                    <p:cond delay="0"/>
                                  </p:stCondLst>
                                  <p:childTnLst>
                                    <p:set>
                                      <p:cBhvr>
                                        <p:cTn id="106" dur="1" fill="hold">
                                          <p:stCondLst>
                                            <p:cond delay="0"/>
                                          </p:stCondLst>
                                        </p:cTn>
                                        <p:tgtEl>
                                          <p:spTgt spid="11"/>
                                        </p:tgtEl>
                                        <p:attrNameLst>
                                          <p:attrName>style.visibility</p:attrName>
                                        </p:attrNameLst>
                                      </p:cBhvr>
                                      <p:to>
                                        <p:strVal val="visible"/>
                                      </p:to>
                                    </p:set>
                                    <p:anim calcmode="lin" valueType="num">
                                      <p:cBhvr additive="base">
                                        <p:cTn id="107" dur="2000" fill="hold"/>
                                        <p:tgtEl>
                                          <p:spTgt spid="11"/>
                                        </p:tgtEl>
                                        <p:attrNameLst>
                                          <p:attrName>ppt_x</p:attrName>
                                        </p:attrNameLst>
                                      </p:cBhvr>
                                      <p:tavLst>
                                        <p:tav tm="0">
                                          <p:val>
                                            <p:strVal val="#ppt_x"/>
                                          </p:val>
                                        </p:tav>
                                        <p:tav tm="100000">
                                          <p:val>
                                            <p:strVal val="#ppt_x"/>
                                          </p:val>
                                        </p:tav>
                                      </p:tavLst>
                                    </p:anim>
                                    <p:anim calcmode="lin" valueType="num">
                                      <p:cBhvr additive="base">
                                        <p:cTn id="108" dur="2000" fill="hold"/>
                                        <p:tgtEl>
                                          <p:spTgt spid="11"/>
                                        </p:tgtEl>
                                        <p:attrNameLst>
                                          <p:attrName>ppt_y</p:attrName>
                                        </p:attrNameLst>
                                      </p:cBhvr>
                                      <p:tavLst>
                                        <p:tav tm="0">
                                          <p:val>
                                            <p:strVal val="1+#ppt_h/2"/>
                                          </p:val>
                                        </p:tav>
                                        <p:tav tm="100000">
                                          <p:val>
                                            <p:strVal val="#ppt_y"/>
                                          </p:val>
                                        </p:tav>
                                      </p:tavLst>
                                    </p:anim>
                                  </p:childTnLst>
                                </p:cTn>
                              </p:par>
                              <p:par>
                                <p:cTn id="109" presetID="2" presetClass="entr" presetSubtype="4" fill="hold" grpId="1" nodeType="withEffect">
                                  <p:stCondLst>
                                    <p:cond delay="0"/>
                                  </p:stCondLst>
                                  <p:childTnLst>
                                    <p:set>
                                      <p:cBhvr>
                                        <p:cTn id="110" dur="1" fill="hold">
                                          <p:stCondLst>
                                            <p:cond delay="0"/>
                                          </p:stCondLst>
                                        </p:cTn>
                                        <p:tgtEl>
                                          <p:spTgt spid="12"/>
                                        </p:tgtEl>
                                        <p:attrNameLst>
                                          <p:attrName>style.visibility</p:attrName>
                                        </p:attrNameLst>
                                      </p:cBhvr>
                                      <p:to>
                                        <p:strVal val="visible"/>
                                      </p:to>
                                    </p:set>
                                    <p:anim calcmode="lin" valueType="num">
                                      <p:cBhvr additive="base">
                                        <p:cTn id="111" dur="2000" fill="hold"/>
                                        <p:tgtEl>
                                          <p:spTgt spid="12"/>
                                        </p:tgtEl>
                                        <p:attrNameLst>
                                          <p:attrName>ppt_x</p:attrName>
                                        </p:attrNameLst>
                                      </p:cBhvr>
                                      <p:tavLst>
                                        <p:tav tm="0">
                                          <p:val>
                                            <p:strVal val="#ppt_x"/>
                                          </p:val>
                                        </p:tav>
                                        <p:tav tm="100000">
                                          <p:val>
                                            <p:strVal val="#ppt_x"/>
                                          </p:val>
                                        </p:tav>
                                      </p:tavLst>
                                    </p:anim>
                                    <p:anim calcmode="lin" valueType="num">
                                      <p:cBhvr additive="base">
                                        <p:cTn id="112" dur="2000" fill="hold"/>
                                        <p:tgtEl>
                                          <p:spTgt spid="12"/>
                                        </p:tgtEl>
                                        <p:attrNameLst>
                                          <p:attrName>ppt_y</p:attrName>
                                        </p:attrNameLst>
                                      </p:cBhvr>
                                      <p:tavLst>
                                        <p:tav tm="0">
                                          <p:val>
                                            <p:strVal val="1+#ppt_h/2"/>
                                          </p:val>
                                        </p:tav>
                                        <p:tav tm="100000">
                                          <p:val>
                                            <p:strVal val="#ppt_y"/>
                                          </p:val>
                                        </p:tav>
                                      </p:tavLst>
                                    </p:anim>
                                  </p:childTnLst>
                                </p:cTn>
                              </p:par>
                              <p:par>
                                <p:cTn id="113" presetID="2" presetClass="entr" presetSubtype="4" fill="hold" grpId="1" nodeType="withEffect">
                                  <p:stCondLst>
                                    <p:cond delay="0"/>
                                  </p:stCondLst>
                                  <p:childTnLst>
                                    <p:set>
                                      <p:cBhvr>
                                        <p:cTn id="114" dur="1" fill="hold">
                                          <p:stCondLst>
                                            <p:cond delay="0"/>
                                          </p:stCondLst>
                                        </p:cTn>
                                        <p:tgtEl>
                                          <p:spTgt spid="13"/>
                                        </p:tgtEl>
                                        <p:attrNameLst>
                                          <p:attrName>style.visibility</p:attrName>
                                        </p:attrNameLst>
                                      </p:cBhvr>
                                      <p:to>
                                        <p:strVal val="visible"/>
                                      </p:to>
                                    </p:set>
                                    <p:anim calcmode="lin" valueType="num">
                                      <p:cBhvr additive="base">
                                        <p:cTn id="115" dur="2000" fill="hold"/>
                                        <p:tgtEl>
                                          <p:spTgt spid="13"/>
                                        </p:tgtEl>
                                        <p:attrNameLst>
                                          <p:attrName>ppt_x</p:attrName>
                                        </p:attrNameLst>
                                      </p:cBhvr>
                                      <p:tavLst>
                                        <p:tav tm="0">
                                          <p:val>
                                            <p:strVal val="#ppt_x"/>
                                          </p:val>
                                        </p:tav>
                                        <p:tav tm="100000">
                                          <p:val>
                                            <p:strVal val="#ppt_x"/>
                                          </p:val>
                                        </p:tav>
                                      </p:tavLst>
                                    </p:anim>
                                    <p:anim calcmode="lin" valueType="num">
                                      <p:cBhvr additive="base">
                                        <p:cTn id="116" dur="2000" fill="hold"/>
                                        <p:tgtEl>
                                          <p:spTgt spid="13"/>
                                        </p:tgtEl>
                                        <p:attrNameLst>
                                          <p:attrName>ppt_y</p:attrName>
                                        </p:attrNameLst>
                                      </p:cBhvr>
                                      <p:tavLst>
                                        <p:tav tm="0">
                                          <p:val>
                                            <p:strVal val="1+#ppt_h/2"/>
                                          </p:val>
                                        </p:tav>
                                        <p:tav tm="100000">
                                          <p:val>
                                            <p:strVal val="#ppt_y"/>
                                          </p:val>
                                        </p:tav>
                                      </p:tavLst>
                                    </p:anim>
                                  </p:childTnLst>
                                </p:cTn>
                              </p:par>
                              <p:par>
                                <p:cTn id="117" presetID="2" presetClass="entr" presetSubtype="1" fill="hold" grpId="1" nodeType="withEffect">
                                  <p:stCondLst>
                                    <p:cond delay="0"/>
                                  </p:stCondLst>
                                  <p:childTnLst>
                                    <p:set>
                                      <p:cBhvr>
                                        <p:cTn id="118" dur="1" fill="hold">
                                          <p:stCondLst>
                                            <p:cond delay="0"/>
                                          </p:stCondLst>
                                        </p:cTn>
                                        <p:tgtEl>
                                          <p:spTgt spid="14"/>
                                        </p:tgtEl>
                                        <p:attrNameLst>
                                          <p:attrName>style.visibility</p:attrName>
                                        </p:attrNameLst>
                                      </p:cBhvr>
                                      <p:to>
                                        <p:strVal val="visible"/>
                                      </p:to>
                                    </p:set>
                                    <p:anim calcmode="lin" valueType="num">
                                      <p:cBhvr additive="base">
                                        <p:cTn id="119" dur="2000" fill="hold"/>
                                        <p:tgtEl>
                                          <p:spTgt spid="14"/>
                                        </p:tgtEl>
                                        <p:attrNameLst>
                                          <p:attrName>ppt_x</p:attrName>
                                        </p:attrNameLst>
                                      </p:cBhvr>
                                      <p:tavLst>
                                        <p:tav tm="0">
                                          <p:val>
                                            <p:strVal val="#ppt_x"/>
                                          </p:val>
                                        </p:tav>
                                        <p:tav tm="100000">
                                          <p:val>
                                            <p:strVal val="#ppt_x"/>
                                          </p:val>
                                        </p:tav>
                                      </p:tavLst>
                                    </p:anim>
                                    <p:anim calcmode="lin" valueType="num">
                                      <p:cBhvr additive="base">
                                        <p:cTn id="120" dur="2000" fill="hold"/>
                                        <p:tgtEl>
                                          <p:spTgt spid="14"/>
                                        </p:tgtEl>
                                        <p:attrNameLst>
                                          <p:attrName>ppt_y</p:attrName>
                                        </p:attrNameLst>
                                      </p:cBhvr>
                                      <p:tavLst>
                                        <p:tav tm="0">
                                          <p:val>
                                            <p:strVal val="0-#ppt_h/2"/>
                                          </p:val>
                                        </p:tav>
                                        <p:tav tm="100000">
                                          <p:val>
                                            <p:strVal val="#ppt_y"/>
                                          </p:val>
                                        </p:tav>
                                      </p:tavLst>
                                    </p:anim>
                                  </p:childTnLst>
                                </p:cTn>
                              </p:par>
                              <p:par>
                                <p:cTn id="121" presetID="2" presetClass="entr" presetSubtype="1" fill="hold" grpId="1" nodeType="withEffect">
                                  <p:stCondLst>
                                    <p:cond delay="0"/>
                                  </p:stCondLst>
                                  <p:childTnLst>
                                    <p:set>
                                      <p:cBhvr>
                                        <p:cTn id="122" dur="1" fill="hold">
                                          <p:stCondLst>
                                            <p:cond delay="0"/>
                                          </p:stCondLst>
                                        </p:cTn>
                                        <p:tgtEl>
                                          <p:spTgt spid="15"/>
                                        </p:tgtEl>
                                        <p:attrNameLst>
                                          <p:attrName>style.visibility</p:attrName>
                                        </p:attrNameLst>
                                      </p:cBhvr>
                                      <p:to>
                                        <p:strVal val="visible"/>
                                      </p:to>
                                    </p:set>
                                    <p:anim calcmode="lin" valueType="num">
                                      <p:cBhvr additive="base">
                                        <p:cTn id="123" dur="2000" fill="hold"/>
                                        <p:tgtEl>
                                          <p:spTgt spid="15"/>
                                        </p:tgtEl>
                                        <p:attrNameLst>
                                          <p:attrName>ppt_x</p:attrName>
                                        </p:attrNameLst>
                                      </p:cBhvr>
                                      <p:tavLst>
                                        <p:tav tm="0">
                                          <p:val>
                                            <p:strVal val="#ppt_x"/>
                                          </p:val>
                                        </p:tav>
                                        <p:tav tm="100000">
                                          <p:val>
                                            <p:strVal val="#ppt_x"/>
                                          </p:val>
                                        </p:tav>
                                      </p:tavLst>
                                    </p:anim>
                                    <p:anim calcmode="lin" valueType="num">
                                      <p:cBhvr additive="base">
                                        <p:cTn id="124" dur="2000" fill="hold"/>
                                        <p:tgtEl>
                                          <p:spTgt spid="15"/>
                                        </p:tgtEl>
                                        <p:attrNameLst>
                                          <p:attrName>ppt_y</p:attrName>
                                        </p:attrNameLst>
                                      </p:cBhvr>
                                      <p:tavLst>
                                        <p:tav tm="0">
                                          <p:val>
                                            <p:strVal val="0-#ppt_h/2"/>
                                          </p:val>
                                        </p:tav>
                                        <p:tav tm="100000">
                                          <p:val>
                                            <p:strVal val="#ppt_y"/>
                                          </p:val>
                                        </p:tav>
                                      </p:tavLst>
                                    </p:anim>
                                  </p:childTnLst>
                                </p:cTn>
                              </p:par>
                              <p:par>
                                <p:cTn id="125" presetID="2" presetClass="entr" presetSubtype="1" fill="hold" grpId="1" nodeType="withEffect">
                                  <p:stCondLst>
                                    <p:cond delay="0"/>
                                  </p:stCondLst>
                                  <p:childTnLst>
                                    <p:set>
                                      <p:cBhvr>
                                        <p:cTn id="126" dur="1" fill="hold">
                                          <p:stCondLst>
                                            <p:cond delay="0"/>
                                          </p:stCondLst>
                                        </p:cTn>
                                        <p:tgtEl>
                                          <p:spTgt spid="16"/>
                                        </p:tgtEl>
                                        <p:attrNameLst>
                                          <p:attrName>style.visibility</p:attrName>
                                        </p:attrNameLst>
                                      </p:cBhvr>
                                      <p:to>
                                        <p:strVal val="visible"/>
                                      </p:to>
                                    </p:set>
                                    <p:anim calcmode="lin" valueType="num">
                                      <p:cBhvr additive="base">
                                        <p:cTn id="127" dur="2000" fill="hold"/>
                                        <p:tgtEl>
                                          <p:spTgt spid="16"/>
                                        </p:tgtEl>
                                        <p:attrNameLst>
                                          <p:attrName>ppt_x</p:attrName>
                                        </p:attrNameLst>
                                      </p:cBhvr>
                                      <p:tavLst>
                                        <p:tav tm="0">
                                          <p:val>
                                            <p:strVal val="#ppt_x"/>
                                          </p:val>
                                        </p:tav>
                                        <p:tav tm="100000">
                                          <p:val>
                                            <p:strVal val="#ppt_x"/>
                                          </p:val>
                                        </p:tav>
                                      </p:tavLst>
                                    </p:anim>
                                    <p:anim calcmode="lin" valueType="num">
                                      <p:cBhvr additive="base">
                                        <p:cTn id="128" dur="2000" fill="hold"/>
                                        <p:tgtEl>
                                          <p:spTgt spid="16"/>
                                        </p:tgtEl>
                                        <p:attrNameLst>
                                          <p:attrName>ppt_y</p:attrName>
                                        </p:attrNameLst>
                                      </p:cBhvr>
                                      <p:tavLst>
                                        <p:tav tm="0">
                                          <p:val>
                                            <p:strVal val="0-#ppt_h/2"/>
                                          </p:val>
                                        </p:tav>
                                        <p:tav tm="100000">
                                          <p:val>
                                            <p:strVal val="#ppt_y"/>
                                          </p:val>
                                        </p:tav>
                                      </p:tavLst>
                                    </p:anim>
                                  </p:childTnLst>
                                </p:cTn>
                              </p:par>
                              <p:par>
                                <p:cTn id="129" presetID="2" presetClass="entr" presetSubtype="1" fill="hold" grpId="1" nodeType="withEffect">
                                  <p:stCondLst>
                                    <p:cond delay="0"/>
                                  </p:stCondLst>
                                  <p:childTnLst>
                                    <p:set>
                                      <p:cBhvr>
                                        <p:cTn id="130" dur="1" fill="hold">
                                          <p:stCondLst>
                                            <p:cond delay="0"/>
                                          </p:stCondLst>
                                        </p:cTn>
                                        <p:tgtEl>
                                          <p:spTgt spid="17"/>
                                        </p:tgtEl>
                                        <p:attrNameLst>
                                          <p:attrName>style.visibility</p:attrName>
                                        </p:attrNameLst>
                                      </p:cBhvr>
                                      <p:to>
                                        <p:strVal val="visible"/>
                                      </p:to>
                                    </p:set>
                                    <p:anim calcmode="lin" valueType="num">
                                      <p:cBhvr additive="base">
                                        <p:cTn id="131" dur="2000" fill="hold"/>
                                        <p:tgtEl>
                                          <p:spTgt spid="17"/>
                                        </p:tgtEl>
                                        <p:attrNameLst>
                                          <p:attrName>ppt_x</p:attrName>
                                        </p:attrNameLst>
                                      </p:cBhvr>
                                      <p:tavLst>
                                        <p:tav tm="0">
                                          <p:val>
                                            <p:strVal val="#ppt_x"/>
                                          </p:val>
                                        </p:tav>
                                        <p:tav tm="100000">
                                          <p:val>
                                            <p:strVal val="#ppt_x"/>
                                          </p:val>
                                        </p:tav>
                                      </p:tavLst>
                                    </p:anim>
                                    <p:anim calcmode="lin" valueType="num">
                                      <p:cBhvr additive="base">
                                        <p:cTn id="132" dur="2000" fill="hold"/>
                                        <p:tgtEl>
                                          <p:spTgt spid="17"/>
                                        </p:tgtEl>
                                        <p:attrNameLst>
                                          <p:attrName>ppt_y</p:attrName>
                                        </p:attrNameLst>
                                      </p:cBhvr>
                                      <p:tavLst>
                                        <p:tav tm="0">
                                          <p:val>
                                            <p:strVal val="0-#ppt_h/2"/>
                                          </p:val>
                                        </p:tav>
                                        <p:tav tm="100000">
                                          <p:val>
                                            <p:strVal val="#ppt_y"/>
                                          </p:val>
                                        </p:tav>
                                      </p:tavLst>
                                    </p:anim>
                                  </p:childTnLst>
                                </p:cTn>
                              </p:par>
                              <p:par>
                                <p:cTn id="133" presetID="2" presetClass="entr" presetSubtype="1" fill="hold" grpId="1" nodeType="withEffect">
                                  <p:stCondLst>
                                    <p:cond delay="0"/>
                                  </p:stCondLst>
                                  <p:childTnLst>
                                    <p:set>
                                      <p:cBhvr>
                                        <p:cTn id="134" dur="1" fill="hold">
                                          <p:stCondLst>
                                            <p:cond delay="0"/>
                                          </p:stCondLst>
                                        </p:cTn>
                                        <p:tgtEl>
                                          <p:spTgt spid="18"/>
                                        </p:tgtEl>
                                        <p:attrNameLst>
                                          <p:attrName>style.visibility</p:attrName>
                                        </p:attrNameLst>
                                      </p:cBhvr>
                                      <p:to>
                                        <p:strVal val="visible"/>
                                      </p:to>
                                    </p:set>
                                    <p:anim calcmode="lin" valueType="num">
                                      <p:cBhvr additive="base">
                                        <p:cTn id="135" dur="2000" fill="hold"/>
                                        <p:tgtEl>
                                          <p:spTgt spid="18"/>
                                        </p:tgtEl>
                                        <p:attrNameLst>
                                          <p:attrName>ppt_x</p:attrName>
                                        </p:attrNameLst>
                                      </p:cBhvr>
                                      <p:tavLst>
                                        <p:tav tm="0">
                                          <p:val>
                                            <p:strVal val="#ppt_x"/>
                                          </p:val>
                                        </p:tav>
                                        <p:tav tm="100000">
                                          <p:val>
                                            <p:strVal val="#ppt_x"/>
                                          </p:val>
                                        </p:tav>
                                      </p:tavLst>
                                    </p:anim>
                                    <p:anim calcmode="lin" valueType="num">
                                      <p:cBhvr additive="base">
                                        <p:cTn id="136" dur="2000" fill="hold"/>
                                        <p:tgtEl>
                                          <p:spTgt spid="18"/>
                                        </p:tgtEl>
                                        <p:attrNameLst>
                                          <p:attrName>ppt_y</p:attrName>
                                        </p:attrNameLst>
                                      </p:cBhvr>
                                      <p:tavLst>
                                        <p:tav tm="0">
                                          <p:val>
                                            <p:strVal val="0-#ppt_h/2"/>
                                          </p:val>
                                        </p:tav>
                                        <p:tav tm="100000">
                                          <p:val>
                                            <p:strVal val="#ppt_y"/>
                                          </p:val>
                                        </p:tav>
                                      </p:tavLst>
                                    </p:anim>
                                  </p:childTnLst>
                                </p:cTn>
                              </p:par>
                              <p:par>
                                <p:cTn id="137" presetID="2" presetClass="entr" presetSubtype="1" fill="hold" grpId="1" nodeType="withEffect">
                                  <p:stCondLst>
                                    <p:cond delay="0"/>
                                  </p:stCondLst>
                                  <p:childTnLst>
                                    <p:set>
                                      <p:cBhvr>
                                        <p:cTn id="138" dur="1" fill="hold">
                                          <p:stCondLst>
                                            <p:cond delay="0"/>
                                          </p:stCondLst>
                                        </p:cTn>
                                        <p:tgtEl>
                                          <p:spTgt spid="19"/>
                                        </p:tgtEl>
                                        <p:attrNameLst>
                                          <p:attrName>style.visibility</p:attrName>
                                        </p:attrNameLst>
                                      </p:cBhvr>
                                      <p:to>
                                        <p:strVal val="visible"/>
                                      </p:to>
                                    </p:set>
                                    <p:anim calcmode="lin" valueType="num">
                                      <p:cBhvr additive="base">
                                        <p:cTn id="139" dur="2000" fill="hold"/>
                                        <p:tgtEl>
                                          <p:spTgt spid="19"/>
                                        </p:tgtEl>
                                        <p:attrNameLst>
                                          <p:attrName>ppt_x</p:attrName>
                                        </p:attrNameLst>
                                      </p:cBhvr>
                                      <p:tavLst>
                                        <p:tav tm="0">
                                          <p:val>
                                            <p:strVal val="#ppt_x"/>
                                          </p:val>
                                        </p:tav>
                                        <p:tav tm="100000">
                                          <p:val>
                                            <p:strVal val="#ppt_x"/>
                                          </p:val>
                                        </p:tav>
                                      </p:tavLst>
                                    </p:anim>
                                    <p:anim calcmode="lin" valueType="num">
                                      <p:cBhvr additive="base">
                                        <p:cTn id="140" dur="2000" fill="hold"/>
                                        <p:tgtEl>
                                          <p:spTgt spid="19"/>
                                        </p:tgtEl>
                                        <p:attrNameLst>
                                          <p:attrName>ppt_y</p:attrName>
                                        </p:attrNameLst>
                                      </p:cBhvr>
                                      <p:tavLst>
                                        <p:tav tm="0">
                                          <p:val>
                                            <p:strVal val="0-#ppt_h/2"/>
                                          </p:val>
                                        </p:tav>
                                        <p:tav tm="100000">
                                          <p:val>
                                            <p:strVal val="#ppt_y"/>
                                          </p:val>
                                        </p:tav>
                                      </p:tavLst>
                                    </p:anim>
                                  </p:childTnLst>
                                </p:cTn>
                              </p:par>
                              <p:par>
                                <p:cTn id="141" presetID="2" presetClass="entr" presetSubtype="1" fill="hold" grpId="1" nodeType="withEffect">
                                  <p:stCondLst>
                                    <p:cond delay="0"/>
                                  </p:stCondLst>
                                  <p:childTnLst>
                                    <p:set>
                                      <p:cBhvr>
                                        <p:cTn id="142" dur="1" fill="hold">
                                          <p:stCondLst>
                                            <p:cond delay="0"/>
                                          </p:stCondLst>
                                        </p:cTn>
                                        <p:tgtEl>
                                          <p:spTgt spid="20"/>
                                        </p:tgtEl>
                                        <p:attrNameLst>
                                          <p:attrName>style.visibility</p:attrName>
                                        </p:attrNameLst>
                                      </p:cBhvr>
                                      <p:to>
                                        <p:strVal val="visible"/>
                                      </p:to>
                                    </p:set>
                                    <p:anim calcmode="lin" valueType="num">
                                      <p:cBhvr additive="base">
                                        <p:cTn id="143" dur="2000" fill="hold"/>
                                        <p:tgtEl>
                                          <p:spTgt spid="20"/>
                                        </p:tgtEl>
                                        <p:attrNameLst>
                                          <p:attrName>ppt_x</p:attrName>
                                        </p:attrNameLst>
                                      </p:cBhvr>
                                      <p:tavLst>
                                        <p:tav tm="0">
                                          <p:val>
                                            <p:strVal val="#ppt_x"/>
                                          </p:val>
                                        </p:tav>
                                        <p:tav tm="100000">
                                          <p:val>
                                            <p:strVal val="#ppt_x"/>
                                          </p:val>
                                        </p:tav>
                                      </p:tavLst>
                                    </p:anim>
                                    <p:anim calcmode="lin" valueType="num">
                                      <p:cBhvr additive="base">
                                        <p:cTn id="144" dur="2000" fill="hold"/>
                                        <p:tgtEl>
                                          <p:spTgt spid="20"/>
                                        </p:tgtEl>
                                        <p:attrNameLst>
                                          <p:attrName>ppt_y</p:attrName>
                                        </p:attrNameLst>
                                      </p:cBhvr>
                                      <p:tavLst>
                                        <p:tav tm="0">
                                          <p:val>
                                            <p:strVal val="0-#ppt_h/2"/>
                                          </p:val>
                                        </p:tav>
                                        <p:tav tm="100000">
                                          <p:val>
                                            <p:strVal val="#ppt_y"/>
                                          </p:val>
                                        </p:tav>
                                      </p:tavLst>
                                    </p:anim>
                                  </p:childTnLst>
                                </p:cTn>
                              </p:par>
                              <p:par>
                                <p:cTn id="145" presetID="2" presetClass="entr" presetSubtype="1" fill="hold" grpId="1" nodeType="withEffect">
                                  <p:stCondLst>
                                    <p:cond delay="0"/>
                                  </p:stCondLst>
                                  <p:childTnLst>
                                    <p:set>
                                      <p:cBhvr>
                                        <p:cTn id="146" dur="1" fill="hold">
                                          <p:stCondLst>
                                            <p:cond delay="0"/>
                                          </p:stCondLst>
                                        </p:cTn>
                                        <p:tgtEl>
                                          <p:spTgt spid="21"/>
                                        </p:tgtEl>
                                        <p:attrNameLst>
                                          <p:attrName>style.visibility</p:attrName>
                                        </p:attrNameLst>
                                      </p:cBhvr>
                                      <p:to>
                                        <p:strVal val="visible"/>
                                      </p:to>
                                    </p:set>
                                    <p:anim calcmode="lin" valueType="num">
                                      <p:cBhvr additive="base">
                                        <p:cTn id="147" dur="2000" fill="hold"/>
                                        <p:tgtEl>
                                          <p:spTgt spid="21"/>
                                        </p:tgtEl>
                                        <p:attrNameLst>
                                          <p:attrName>ppt_x</p:attrName>
                                        </p:attrNameLst>
                                      </p:cBhvr>
                                      <p:tavLst>
                                        <p:tav tm="0">
                                          <p:val>
                                            <p:strVal val="#ppt_x"/>
                                          </p:val>
                                        </p:tav>
                                        <p:tav tm="100000">
                                          <p:val>
                                            <p:strVal val="#ppt_x"/>
                                          </p:val>
                                        </p:tav>
                                      </p:tavLst>
                                    </p:anim>
                                    <p:anim calcmode="lin" valueType="num">
                                      <p:cBhvr additive="base">
                                        <p:cTn id="148" dur="2000" fill="hold"/>
                                        <p:tgtEl>
                                          <p:spTgt spid="21"/>
                                        </p:tgtEl>
                                        <p:attrNameLst>
                                          <p:attrName>ppt_y</p:attrName>
                                        </p:attrNameLst>
                                      </p:cBhvr>
                                      <p:tavLst>
                                        <p:tav tm="0">
                                          <p:val>
                                            <p:strVal val="0-#ppt_h/2"/>
                                          </p:val>
                                        </p:tav>
                                        <p:tav tm="100000">
                                          <p:val>
                                            <p:strVal val="#ppt_y"/>
                                          </p:val>
                                        </p:tav>
                                      </p:tavLst>
                                    </p:anim>
                                  </p:childTnLst>
                                </p:cTn>
                              </p:par>
                              <p:par>
                                <p:cTn id="149" presetID="2" presetClass="entr" presetSubtype="1" fill="hold" grpId="1" nodeType="withEffect">
                                  <p:stCondLst>
                                    <p:cond delay="0"/>
                                  </p:stCondLst>
                                  <p:childTnLst>
                                    <p:set>
                                      <p:cBhvr>
                                        <p:cTn id="150" dur="1" fill="hold">
                                          <p:stCondLst>
                                            <p:cond delay="0"/>
                                          </p:stCondLst>
                                        </p:cTn>
                                        <p:tgtEl>
                                          <p:spTgt spid="22"/>
                                        </p:tgtEl>
                                        <p:attrNameLst>
                                          <p:attrName>style.visibility</p:attrName>
                                        </p:attrNameLst>
                                      </p:cBhvr>
                                      <p:to>
                                        <p:strVal val="visible"/>
                                      </p:to>
                                    </p:set>
                                    <p:anim calcmode="lin" valueType="num">
                                      <p:cBhvr additive="base">
                                        <p:cTn id="151" dur="2000" fill="hold"/>
                                        <p:tgtEl>
                                          <p:spTgt spid="22"/>
                                        </p:tgtEl>
                                        <p:attrNameLst>
                                          <p:attrName>ppt_x</p:attrName>
                                        </p:attrNameLst>
                                      </p:cBhvr>
                                      <p:tavLst>
                                        <p:tav tm="0">
                                          <p:val>
                                            <p:strVal val="#ppt_x"/>
                                          </p:val>
                                        </p:tav>
                                        <p:tav tm="100000">
                                          <p:val>
                                            <p:strVal val="#ppt_x"/>
                                          </p:val>
                                        </p:tav>
                                      </p:tavLst>
                                    </p:anim>
                                    <p:anim calcmode="lin" valueType="num">
                                      <p:cBhvr additive="base">
                                        <p:cTn id="152" dur="2000" fill="hold"/>
                                        <p:tgtEl>
                                          <p:spTgt spid="22"/>
                                        </p:tgtEl>
                                        <p:attrNameLst>
                                          <p:attrName>ppt_y</p:attrName>
                                        </p:attrNameLst>
                                      </p:cBhvr>
                                      <p:tavLst>
                                        <p:tav tm="0">
                                          <p:val>
                                            <p:strVal val="0-#ppt_h/2"/>
                                          </p:val>
                                        </p:tav>
                                        <p:tav tm="100000">
                                          <p:val>
                                            <p:strVal val="#ppt_y"/>
                                          </p:val>
                                        </p:tav>
                                      </p:tavLst>
                                    </p:anim>
                                  </p:childTnLst>
                                </p:cTn>
                              </p:par>
                              <p:par>
                                <p:cTn id="153" presetID="2" presetClass="entr" presetSubtype="1" fill="hold" grpId="1" nodeType="withEffect">
                                  <p:stCondLst>
                                    <p:cond delay="0"/>
                                  </p:stCondLst>
                                  <p:childTnLst>
                                    <p:set>
                                      <p:cBhvr>
                                        <p:cTn id="154" dur="1" fill="hold">
                                          <p:stCondLst>
                                            <p:cond delay="0"/>
                                          </p:stCondLst>
                                        </p:cTn>
                                        <p:tgtEl>
                                          <p:spTgt spid="23"/>
                                        </p:tgtEl>
                                        <p:attrNameLst>
                                          <p:attrName>style.visibility</p:attrName>
                                        </p:attrNameLst>
                                      </p:cBhvr>
                                      <p:to>
                                        <p:strVal val="visible"/>
                                      </p:to>
                                    </p:set>
                                    <p:anim calcmode="lin" valueType="num">
                                      <p:cBhvr additive="base">
                                        <p:cTn id="155" dur="2000" fill="hold"/>
                                        <p:tgtEl>
                                          <p:spTgt spid="23"/>
                                        </p:tgtEl>
                                        <p:attrNameLst>
                                          <p:attrName>ppt_x</p:attrName>
                                        </p:attrNameLst>
                                      </p:cBhvr>
                                      <p:tavLst>
                                        <p:tav tm="0">
                                          <p:val>
                                            <p:strVal val="#ppt_x"/>
                                          </p:val>
                                        </p:tav>
                                        <p:tav tm="100000">
                                          <p:val>
                                            <p:strVal val="#ppt_x"/>
                                          </p:val>
                                        </p:tav>
                                      </p:tavLst>
                                    </p:anim>
                                    <p:anim calcmode="lin" valueType="num">
                                      <p:cBhvr additive="base">
                                        <p:cTn id="156" dur="2000" fill="hold"/>
                                        <p:tgtEl>
                                          <p:spTgt spid="23"/>
                                        </p:tgtEl>
                                        <p:attrNameLst>
                                          <p:attrName>ppt_y</p:attrName>
                                        </p:attrNameLst>
                                      </p:cBhvr>
                                      <p:tavLst>
                                        <p:tav tm="0">
                                          <p:val>
                                            <p:strVal val="0-#ppt_h/2"/>
                                          </p:val>
                                        </p:tav>
                                        <p:tav tm="100000">
                                          <p:val>
                                            <p:strVal val="#ppt_y"/>
                                          </p:val>
                                        </p:tav>
                                      </p:tavLst>
                                    </p:anim>
                                  </p:childTnLst>
                                </p:cTn>
                              </p:par>
                              <p:par>
                                <p:cTn id="157" presetID="2" presetClass="entr" presetSubtype="1" fill="hold" grpId="1" nodeType="withEffect">
                                  <p:stCondLst>
                                    <p:cond delay="0"/>
                                  </p:stCondLst>
                                  <p:childTnLst>
                                    <p:set>
                                      <p:cBhvr>
                                        <p:cTn id="158" dur="1" fill="hold">
                                          <p:stCondLst>
                                            <p:cond delay="0"/>
                                          </p:stCondLst>
                                        </p:cTn>
                                        <p:tgtEl>
                                          <p:spTgt spid="24"/>
                                        </p:tgtEl>
                                        <p:attrNameLst>
                                          <p:attrName>style.visibility</p:attrName>
                                        </p:attrNameLst>
                                      </p:cBhvr>
                                      <p:to>
                                        <p:strVal val="visible"/>
                                      </p:to>
                                    </p:set>
                                    <p:anim calcmode="lin" valueType="num">
                                      <p:cBhvr additive="base">
                                        <p:cTn id="159" dur="2000" fill="hold"/>
                                        <p:tgtEl>
                                          <p:spTgt spid="24"/>
                                        </p:tgtEl>
                                        <p:attrNameLst>
                                          <p:attrName>ppt_x</p:attrName>
                                        </p:attrNameLst>
                                      </p:cBhvr>
                                      <p:tavLst>
                                        <p:tav tm="0">
                                          <p:val>
                                            <p:strVal val="#ppt_x"/>
                                          </p:val>
                                        </p:tav>
                                        <p:tav tm="100000">
                                          <p:val>
                                            <p:strVal val="#ppt_x"/>
                                          </p:val>
                                        </p:tav>
                                      </p:tavLst>
                                    </p:anim>
                                    <p:anim calcmode="lin" valueType="num">
                                      <p:cBhvr additive="base">
                                        <p:cTn id="160" dur="2000" fill="hold"/>
                                        <p:tgtEl>
                                          <p:spTgt spid="24"/>
                                        </p:tgtEl>
                                        <p:attrNameLst>
                                          <p:attrName>ppt_y</p:attrName>
                                        </p:attrNameLst>
                                      </p:cBhvr>
                                      <p:tavLst>
                                        <p:tav tm="0">
                                          <p:val>
                                            <p:strVal val="0-#ppt_h/2"/>
                                          </p:val>
                                        </p:tav>
                                        <p:tav tm="100000">
                                          <p:val>
                                            <p:strVal val="#ppt_y"/>
                                          </p:val>
                                        </p:tav>
                                      </p:tavLst>
                                    </p:anim>
                                  </p:childTnLst>
                                </p:cTn>
                              </p:par>
                              <p:par>
                                <p:cTn id="161" presetID="19" presetClass="entr" presetSubtype="10" fill="hold" grpId="2" nodeType="withEffect">
                                  <p:stCondLst>
                                    <p:cond delay="0"/>
                                  </p:stCondLst>
                                  <p:childTnLst>
                                    <p:set>
                                      <p:cBhvr>
                                        <p:cTn id="162" dur="1" fill="hold">
                                          <p:stCondLst>
                                            <p:cond delay="0"/>
                                          </p:stCondLst>
                                        </p:cTn>
                                        <p:tgtEl>
                                          <p:spTgt spid="3"/>
                                        </p:tgtEl>
                                        <p:attrNameLst>
                                          <p:attrName>style.visibility</p:attrName>
                                        </p:attrNameLst>
                                      </p:cBhvr>
                                      <p:to>
                                        <p:strVal val="visible"/>
                                      </p:to>
                                    </p:set>
                                    <p:anim calcmode="lin" valueType="num">
                                      <p:cBhvr>
                                        <p:cTn id="163" dur="2000" fill="hold"/>
                                        <p:tgtEl>
                                          <p:spTgt spid="3"/>
                                        </p:tgtEl>
                                        <p:attrNameLst>
                                          <p:attrName>ppt_w</p:attrName>
                                        </p:attrNameLst>
                                      </p:cBhvr>
                                      <p:tavLst>
                                        <p:tav tm="0" fmla="#ppt_w*sin(2.5*pi*$)">
                                          <p:val>
                                            <p:fltVal val="0"/>
                                          </p:val>
                                        </p:tav>
                                        <p:tav tm="100000">
                                          <p:val>
                                            <p:fltVal val="1"/>
                                          </p:val>
                                        </p:tav>
                                      </p:tavLst>
                                    </p:anim>
                                    <p:anim calcmode="lin" valueType="num">
                                      <p:cBhvr>
                                        <p:cTn id="164" dur="2000" fill="hold"/>
                                        <p:tgtEl>
                                          <p:spTgt spid="3"/>
                                        </p:tgtEl>
                                        <p:attrNameLst>
                                          <p:attrName>ppt_h</p:attrName>
                                        </p:attrNameLst>
                                      </p:cBhvr>
                                      <p:tavLst>
                                        <p:tav tm="0">
                                          <p:val>
                                            <p:strVal val="#ppt_h"/>
                                          </p:val>
                                        </p:tav>
                                        <p:tav tm="100000">
                                          <p:val>
                                            <p:strVal val="#ppt_h"/>
                                          </p:val>
                                        </p:tav>
                                      </p:tavLst>
                                    </p:anim>
                                  </p:childTnLst>
                                </p:cTn>
                              </p:par>
                              <p:par>
                                <p:cTn id="165" presetID="19" presetClass="entr" presetSubtype="10" fill="hold" grpId="2" nodeType="withEffect">
                                  <p:stCondLst>
                                    <p:cond delay="0"/>
                                  </p:stCondLst>
                                  <p:childTnLst>
                                    <p:set>
                                      <p:cBhvr>
                                        <p:cTn id="166" dur="1" fill="hold">
                                          <p:stCondLst>
                                            <p:cond delay="0"/>
                                          </p:stCondLst>
                                        </p:cTn>
                                        <p:tgtEl>
                                          <p:spTgt spid="4"/>
                                        </p:tgtEl>
                                        <p:attrNameLst>
                                          <p:attrName>style.visibility</p:attrName>
                                        </p:attrNameLst>
                                      </p:cBhvr>
                                      <p:to>
                                        <p:strVal val="visible"/>
                                      </p:to>
                                    </p:set>
                                    <p:anim calcmode="lin" valueType="num">
                                      <p:cBhvr>
                                        <p:cTn id="167" dur="2000" fill="hold"/>
                                        <p:tgtEl>
                                          <p:spTgt spid="4"/>
                                        </p:tgtEl>
                                        <p:attrNameLst>
                                          <p:attrName>ppt_w</p:attrName>
                                        </p:attrNameLst>
                                      </p:cBhvr>
                                      <p:tavLst>
                                        <p:tav tm="0" fmla="#ppt_w*sin(2.5*pi*$)">
                                          <p:val>
                                            <p:fltVal val="0"/>
                                          </p:val>
                                        </p:tav>
                                        <p:tav tm="100000">
                                          <p:val>
                                            <p:fltVal val="1"/>
                                          </p:val>
                                        </p:tav>
                                      </p:tavLst>
                                    </p:anim>
                                    <p:anim calcmode="lin" valueType="num">
                                      <p:cBhvr>
                                        <p:cTn id="168" dur="2000" fill="hold"/>
                                        <p:tgtEl>
                                          <p:spTgt spid="4"/>
                                        </p:tgtEl>
                                        <p:attrNameLst>
                                          <p:attrName>ppt_h</p:attrName>
                                        </p:attrNameLst>
                                      </p:cBhvr>
                                      <p:tavLst>
                                        <p:tav tm="0">
                                          <p:val>
                                            <p:strVal val="#ppt_h"/>
                                          </p:val>
                                        </p:tav>
                                        <p:tav tm="100000">
                                          <p:val>
                                            <p:strVal val="#ppt_h"/>
                                          </p:val>
                                        </p:tav>
                                      </p:tavLst>
                                    </p:anim>
                                  </p:childTnLst>
                                </p:cTn>
                              </p:par>
                              <p:par>
                                <p:cTn id="169" presetID="19" presetClass="entr" presetSubtype="10" fill="hold" grpId="2" nodeType="withEffect">
                                  <p:stCondLst>
                                    <p:cond delay="0"/>
                                  </p:stCondLst>
                                  <p:childTnLst>
                                    <p:set>
                                      <p:cBhvr>
                                        <p:cTn id="170" dur="1" fill="hold">
                                          <p:stCondLst>
                                            <p:cond delay="0"/>
                                          </p:stCondLst>
                                        </p:cTn>
                                        <p:tgtEl>
                                          <p:spTgt spid="5"/>
                                        </p:tgtEl>
                                        <p:attrNameLst>
                                          <p:attrName>style.visibility</p:attrName>
                                        </p:attrNameLst>
                                      </p:cBhvr>
                                      <p:to>
                                        <p:strVal val="visible"/>
                                      </p:to>
                                    </p:set>
                                    <p:anim calcmode="lin" valueType="num">
                                      <p:cBhvr>
                                        <p:cTn id="171" dur="2000" fill="hold"/>
                                        <p:tgtEl>
                                          <p:spTgt spid="5"/>
                                        </p:tgtEl>
                                        <p:attrNameLst>
                                          <p:attrName>ppt_w</p:attrName>
                                        </p:attrNameLst>
                                      </p:cBhvr>
                                      <p:tavLst>
                                        <p:tav tm="0" fmla="#ppt_w*sin(2.5*pi*$)">
                                          <p:val>
                                            <p:fltVal val="0"/>
                                          </p:val>
                                        </p:tav>
                                        <p:tav tm="100000">
                                          <p:val>
                                            <p:fltVal val="1"/>
                                          </p:val>
                                        </p:tav>
                                      </p:tavLst>
                                    </p:anim>
                                    <p:anim calcmode="lin" valueType="num">
                                      <p:cBhvr>
                                        <p:cTn id="172" dur="2000" fill="hold"/>
                                        <p:tgtEl>
                                          <p:spTgt spid="5"/>
                                        </p:tgtEl>
                                        <p:attrNameLst>
                                          <p:attrName>ppt_h</p:attrName>
                                        </p:attrNameLst>
                                      </p:cBhvr>
                                      <p:tavLst>
                                        <p:tav tm="0">
                                          <p:val>
                                            <p:strVal val="#ppt_h"/>
                                          </p:val>
                                        </p:tav>
                                        <p:tav tm="100000">
                                          <p:val>
                                            <p:strVal val="#ppt_h"/>
                                          </p:val>
                                        </p:tav>
                                      </p:tavLst>
                                    </p:anim>
                                  </p:childTnLst>
                                </p:cTn>
                              </p:par>
                              <p:par>
                                <p:cTn id="173" presetID="19" presetClass="entr" presetSubtype="10" fill="hold" grpId="2" nodeType="withEffect">
                                  <p:stCondLst>
                                    <p:cond delay="0"/>
                                  </p:stCondLst>
                                  <p:childTnLst>
                                    <p:set>
                                      <p:cBhvr>
                                        <p:cTn id="174" dur="1" fill="hold">
                                          <p:stCondLst>
                                            <p:cond delay="0"/>
                                          </p:stCondLst>
                                        </p:cTn>
                                        <p:tgtEl>
                                          <p:spTgt spid="6"/>
                                        </p:tgtEl>
                                        <p:attrNameLst>
                                          <p:attrName>style.visibility</p:attrName>
                                        </p:attrNameLst>
                                      </p:cBhvr>
                                      <p:to>
                                        <p:strVal val="visible"/>
                                      </p:to>
                                    </p:set>
                                    <p:anim calcmode="lin" valueType="num">
                                      <p:cBhvr>
                                        <p:cTn id="175" dur="2000" fill="hold"/>
                                        <p:tgtEl>
                                          <p:spTgt spid="6"/>
                                        </p:tgtEl>
                                        <p:attrNameLst>
                                          <p:attrName>ppt_w</p:attrName>
                                        </p:attrNameLst>
                                      </p:cBhvr>
                                      <p:tavLst>
                                        <p:tav tm="0" fmla="#ppt_w*sin(2.5*pi*$)">
                                          <p:val>
                                            <p:fltVal val="0"/>
                                          </p:val>
                                        </p:tav>
                                        <p:tav tm="100000">
                                          <p:val>
                                            <p:fltVal val="1"/>
                                          </p:val>
                                        </p:tav>
                                      </p:tavLst>
                                    </p:anim>
                                    <p:anim calcmode="lin" valueType="num">
                                      <p:cBhvr>
                                        <p:cTn id="176" dur="2000" fill="hold"/>
                                        <p:tgtEl>
                                          <p:spTgt spid="6"/>
                                        </p:tgtEl>
                                        <p:attrNameLst>
                                          <p:attrName>ppt_h</p:attrName>
                                        </p:attrNameLst>
                                      </p:cBhvr>
                                      <p:tavLst>
                                        <p:tav tm="0">
                                          <p:val>
                                            <p:strVal val="#ppt_h"/>
                                          </p:val>
                                        </p:tav>
                                        <p:tav tm="100000">
                                          <p:val>
                                            <p:strVal val="#ppt_h"/>
                                          </p:val>
                                        </p:tav>
                                      </p:tavLst>
                                    </p:anim>
                                  </p:childTnLst>
                                </p:cTn>
                              </p:par>
                              <p:par>
                                <p:cTn id="177" presetID="19" presetClass="entr" presetSubtype="10" fill="hold" grpId="2" nodeType="withEffect">
                                  <p:stCondLst>
                                    <p:cond delay="0"/>
                                  </p:stCondLst>
                                  <p:childTnLst>
                                    <p:set>
                                      <p:cBhvr>
                                        <p:cTn id="178" dur="1" fill="hold">
                                          <p:stCondLst>
                                            <p:cond delay="0"/>
                                          </p:stCondLst>
                                        </p:cTn>
                                        <p:tgtEl>
                                          <p:spTgt spid="7"/>
                                        </p:tgtEl>
                                        <p:attrNameLst>
                                          <p:attrName>style.visibility</p:attrName>
                                        </p:attrNameLst>
                                      </p:cBhvr>
                                      <p:to>
                                        <p:strVal val="visible"/>
                                      </p:to>
                                    </p:set>
                                    <p:anim calcmode="lin" valueType="num">
                                      <p:cBhvr>
                                        <p:cTn id="179" dur="2000" fill="hold"/>
                                        <p:tgtEl>
                                          <p:spTgt spid="7"/>
                                        </p:tgtEl>
                                        <p:attrNameLst>
                                          <p:attrName>ppt_w</p:attrName>
                                        </p:attrNameLst>
                                      </p:cBhvr>
                                      <p:tavLst>
                                        <p:tav tm="0" fmla="#ppt_w*sin(2.5*pi*$)">
                                          <p:val>
                                            <p:fltVal val="0"/>
                                          </p:val>
                                        </p:tav>
                                        <p:tav tm="100000">
                                          <p:val>
                                            <p:fltVal val="1"/>
                                          </p:val>
                                        </p:tav>
                                      </p:tavLst>
                                    </p:anim>
                                    <p:anim calcmode="lin" valueType="num">
                                      <p:cBhvr>
                                        <p:cTn id="180" dur="2000" fill="hold"/>
                                        <p:tgtEl>
                                          <p:spTgt spid="7"/>
                                        </p:tgtEl>
                                        <p:attrNameLst>
                                          <p:attrName>ppt_h</p:attrName>
                                        </p:attrNameLst>
                                      </p:cBhvr>
                                      <p:tavLst>
                                        <p:tav tm="0">
                                          <p:val>
                                            <p:strVal val="#ppt_h"/>
                                          </p:val>
                                        </p:tav>
                                        <p:tav tm="100000">
                                          <p:val>
                                            <p:strVal val="#ppt_h"/>
                                          </p:val>
                                        </p:tav>
                                      </p:tavLst>
                                    </p:anim>
                                  </p:childTnLst>
                                </p:cTn>
                              </p:par>
                              <p:par>
                                <p:cTn id="181" presetID="19" presetClass="entr" presetSubtype="10" fill="hold" grpId="2" nodeType="withEffect">
                                  <p:stCondLst>
                                    <p:cond delay="0"/>
                                  </p:stCondLst>
                                  <p:childTnLst>
                                    <p:set>
                                      <p:cBhvr>
                                        <p:cTn id="182" dur="1" fill="hold">
                                          <p:stCondLst>
                                            <p:cond delay="0"/>
                                          </p:stCondLst>
                                        </p:cTn>
                                        <p:tgtEl>
                                          <p:spTgt spid="8"/>
                                        </p:tgtEl>
                                        <p:attrNameLst>
                                          <p:attrName>style.visibility</p:attrName>
                                        </p:attrNameLst>
                                      </p:cBhvr>
                                      <p:to>
                                        <p:strVal val="visible"/>
                                      </p:to>
                                    </p:set>
                                    <p:anim calcmode="lin" valueType="num">
                                      <p:cBhvr>
                                        <p:cTn id="183" dur="2000" fill="hold"/>
                                        <p:tgtEl>
                                          <p:spTgt spid="8"/>
                                        </p:tgtEl>
                                        <p:attrNameLst>
                                          <p:attrName>ppt_w</p:attrName>
                                        </p:attrNameLst>
                                      </p:cBhvr>
                                      <p:tavLst>
                                        <p:tav tm="0" fmla="#ppt_w*sin(2.5*pi*$)">
                                          <p:val>
                                            <p:fltVal val="0"/>
                                          </p:val>
                                        </p:tav>
                                        <p:tav tm="100000">
                                          <p:val>
                                            <p:fltVal val="1"/>
                                          </p:val>
                                        </p:tav>
                                      </p:tavLst>
                                    </p:anim>
                                    <p:anim calcmode="lin" valueType="num">
                                      <p:cBhvr>
                                        <p:cTn id="184" dur="2000" fill="hold"/>
                                        <p:tgtEl>
                                          <p:spTgt spid="8"/>
                                        </p:tgtEl>
                                        <p:attrNameLst>
                                          <p:attrName>ppt_h</p:attrName>
                                        </p:attrNameLst>
                                      </p:cBhvr>
                                      <p:tavLst>
                                        <p:tav tm="0">
                                          <p:val>
                                            <p:strVal val="#ppt_h"/>
                                          </p:val>
                                        </p:tav>
                                        <p:tav tm="100000">
                                          <p:val>
                                            <p:strVal val="#ppt_h"/>
                                          </p:val>
                                        </p:tav>
                                      </p:tavLst>
                                    </p:anim>
                                  </p:childTnLst>
                                </p:cTn>
                              </p:par>
                              <p:par>
                                <p:cTn id="185" presetID="19" presetClass="entr" presetSubtype="10" fill="hold" grpId="2" nodeType="withEffect">
                                  <p:stCondLst>
                                    <p:cond delay="0"/>
                                  </p:stCondLst>
                                  <p:childTnLst>
                                    <p:set>
                                      <p:cBhvr>
                                        <p:cTn id="186" dur="1" fill="hold">
                                          <p:stCondLst>
                                            <p:cond delay="0"/>
                                          </p:stCondLst>
                                        </p:cTn>
                                        <p:tgtEl>
                                          <p:spTgt spid="9"/>
                                        </p:tgtEl>
                                        <p:attrNameLst>
                                          <p:attrName>style.visibility</p:attrName>
                                        </p:attrNameLst>
                                      </p:cBhvr>
                                      <p:to>
                                        <p:strVal val="visible"/>
                                      </p:to>
                                    </p:set>
                                    <p:anim calcmode="lin" valueType="num">
                                      <p:cBhvr>
                                        <p:cTn id="187" dur="2000" fill="hold"/>
                                        <p:tgtEl>
                                          <p:spTgt spid="9"/>
                                        </p:tgtEl>
                                        <p:attrNameLst>
                                          <p:attrName>ppt_w</p:attrName>
                                        </p:attrNameLst>
                                      </p:cBhvr>
                                      <p:tavLst>
                                        <p:tav tm="0" fmla="#ppt_w*sin(2.5*pi*$)">
                                          <p:val>
                                            <p:fltVal val="0"/>
                                          </p:val>
                                        </p:tav>
                                        <p:tav tm="100000">
                                          <p:val>
                                            <p:fltVal val="1"/>
                                          </p:val>
                                        </p:tav>
                                      </p:tavLst>
                                    </p:anim>
                                    <p:anim calcmode="lin" valueType="num">
                                      <p:cBhvr>
                                        <p:cTn id="188" dur="2000" fill="hold"/>
                                        <p:tgtEl>
                                          <p:spTgt spid="9"/>
                                        </p:tgtEl>
                                        <p:attrNameLst>
                                          <p:attrName>ppt_h</p:attrName>
                                        </p:attrNameLst>
                                      </p:cBhvr>
                                      <p:tavLst>
                                        <p:tav tm="0">
                                          <p:val>
                                            <p:strVal val="#ppt_h"/>
                                          </p:val>
                                        </p:tav>
                                        <p:tav tm="100000">
                                          <p:val>
                                            <p:strVal val="#ppt_h"/>
                                          </p:val>
                                        </p:tav>
                                      </p:tavLst>
                                    </p:anim>
                                  </p:childTnLst>
                                </p:cTn>
                              </p:par>
                              <p:par>
                                <p:cTn id="189" presetID="19" presetClass="entr" presetSubtype="10" fill="hold" grpId="2" nodeType="withEffect">
                                  <p:stCondLst>
                                    <p:cond delay="0"/>
                                  </p:stCondLst>
                                  <p:childTnLst>
                                    <p:set>
                                      <p:cBhvr>
                                        <p:cTn id="190" dur="1" fill="hold">
                                          <p:stCondLst>
                                            <p:cond delay="0"/>
                                          </p:stCondLst>
                                        </p:cTn>
                                        <p:tgtEl>
                                          <p:spTgt spid="10"/>
                                        </p:tgtEl>
                                        <p:attrNameLst>
                                          <p:attrName>style.visibility</p:attrName>
                                        </p:attrNameLst>
                                      </p:cBhvr>
                                      <p:to>
                                        <p:strVal val="visible"/>
                                      </p:to>
                                    </p:set>
                                    <p:anim calcmode="lin" valueType="num">
                                      <p:cBhvr>
                                        <p:cTn id="191" dur="2000" fill="hold"/>
                                        <p:tgtEl>
                                          <p:spTgt spid="10"/>
                                        </p:tgtEl>
                                        <p:attrNameLst>
                                          <p:attrName>ppt_w</p:attrName>
                                        </p:attrNameLst>
                                      </p:cBhvr>
                                      <p:tavLst>
                                        <p:tav tm="0" fmla="#ppt_w*sin(2.5*pi*$)">
                                          <p:val>
                                            <p:fltVal val="0"/>
                                          </p:val>
                                        </p:tav>
                                        <p:tav tm="100000">
                                          <p:val>
                                            <p:fltVal val="1"/>
                                          </p:val>
                                        </p:tav>
                                      </p:tavLst>
                                    </p:anim>
                                    <p:anim calcmode="lin" valueType="num">
                                      <p:cBhvr>
                                        <p:cTn id="192" dur="2000" fill="hold"/>
                                        <p:tgtEl>
                                          <p:spTgt spid="10"/>
                                        </p:tgtEl>
                                        <p:attrNameLst>
                                          <p:attrName>ppt_h</p:attrName>
                                        </p:attrNameLst>
                                      </p:cBhvr>
                                      <p:tavLst>
                                        <p:tav tm="0">
                                          <p:val>
                                            <p:strVal val="#ppt_h"/>
                                          </p:val>
                                        </p:tav>
                                        <p:tav tm="100000">
                                          <p:val>
                                            <p:strVal val="#ppt_h"/>
                                          </p:val>
                                        </p:tav>
                                      </p:tavLst>
                                    </p:anim>
                                  </p:childTnLst>
                                </p:cTn>
                              </p:par>
                              <p:par>
                                <p:cTn id="193" presetID="19" presetClass="entr" presetSubtype="10" fill="hold" grpId="2" nodeType="withEffect">
                                  <p:stCondLst>
                                    <p:cond delay="0"/>
                                  </p:stCondLst>
                                  <p:childTnLst>
                                    <p:set>
                                      <p:cBhvr>
                                        <p:cTn id="194" dur="1" fill="hold">
                                          <p:stCondLst>
                                            <p:cond delay="0"/>
                                          </p:stCondLst>
                                        </p:cTn>
                                        <p:tgtEl>
                                          <p:spTgt spid="11"/>
                                        </p:tgtEl>
                                        <p:attrNameLst>
                                          <p:attrName>style.visibility</p:attrName>
                                        </p:attrNameLst>
                                      </p:cBhvr>
                                      <p:to>
                                        <p:strVal val="visible"/>
                                      </p:to>
                                    </p:set>
                                    <p:anim calcmode="lin" valueType="num">
                                      <p:cBhvr>
                                        <p:cTn id="195" dur="2000" fill="hold"/>
                                        <p:tgtEl>
                                          <p:spTgt spid="11"/>
                                        </p:tgtEl>
                                        <p:attrNameLst>
                                          <p:attrName>ppt_w</p:attrName>
                                        </p:attrNameLst>
                                      </p:cBhvr>
                                      <p:tavLst>
                                        <p:tav tm="0" fmla="#ppt_w*sin(2.5*pi*$)">
                                          <p:val>
                                            <p:fltVal val="0"/>
                                          </p:val>
                                        </p:tav>
                                        <p:tav tm="100000">
                                          <p:val>
                                            <p:fltVal val="1"/>
                                          </p:val>
                                        </p:tav>
                                      </p:tavLst>
                                    </p:anim>
                                    <p:anim calcmode="lin" valueType="num">
                                      <p:cBhvr>
                                        <p:cTn id="196" dur="2000" fill="hold"/>
                                        <p:tgtEl>
                                          <p:spTgt spid="11"/>
                                        </p:tgtEl>
                                        <p:attrNameLst>
                                          <p:attrName>ppt_h</p:attrName>
                                        </p:attrNameLst>
                                      </p:cBhvr>
                                      <p:tavLst>
                                        <p:tav tm="0">
                                          <p:val>
                                            <p:strVal val="#ppt_h"/>
                                          </p:val>
                                        </p:tav>
                                        <p:tav tm="100000">
                                          <p:val>
                                            <p:strVal val="#ppt_h"/>
                                          </p:val>
                                        </p:tav>
                                      </p:tavLst>
                                    </p:anim>
                                  </p:childTnLst>
                                </p:cTn>
                              </p:par>
                              <p:par>
                                <p:cTn id="197" presetID="19" presetClass="entr" presetSubtype="10" fill="hold" grpId="2" nodeType="withEffect">
                                  <p:stCondLst>
                                    <p:cond delay="0"/>
                                  </p:stCondLst>
                                  <p:childTnLst>
                                    <p:set>
                                      <p:cBhvr>
                                        <p:cTn id="198" dur="1" fill="hold">
                                          <p:stCondLst>
                                            <p:cond delay="0"/>
                                          </p:stCondLst>
                                        </p:cTn>
                                        <p:tgtEl>
                                          <p:spTgt spid="12"/>
                                        </p:tgtEl>
                                        <p:attrNameLst>
                                          <p:attrName>style.visibility</p:attrName>
                                        </p:attrNameLst>
                                      </p:cBhvr>
                                      <p:to>
                                        <p:strVal val="visible"/>
                                      </p:to>
                                    </p:set>
                                    <p:anim calcmode="lin" valueType="num">
                                      <p:cBhvr>
                                        <p:cTn id="199" dur="2000" fill="hold"/>
                                        <p:tgtEl>
                                          <p:spTgt spid="12"/>
                                        </p:tgtEl>
                                        <p:attrNameLst>
                                          <p:attrName>ppt_w</p:attrName>
                                        </p:attrNameLst>
                                      </p:cBhvr>
                                      <p:tavLst>
                                        <p:tav tm="0" fmla="#ppt_w*sin(2.5*pi*$)">
                                          <p:val>
                                            <p:fltVal val="0"/>
                                          </p:val>
                                        </p:tav>
                                        <p:tav tm="100000">
                                          <p:val>
                                            <p:fltVal val="1"/>
                                          </p:val>
                                        </p:tav>
                                      </p:tavLst>
                                    </p:anim>
                                    <p:anim calcmode="lin" valueType="num">
                                      <p:cBhvr>
                                        <p:cTn id="200" dur="2000" fill="hold"/>
                                        <p:tgtEl>
                                          <p:spTgt spid="12"/>
                                        </p:tgtEl>
                                        <p:attrNameLst>
                                          <p:attrName>ppt_h</p:attrName>
                                        </p:attrNameLst>
                                      </p:cBhvr>
                                      <p:tavLst>
                                        <p:tav tm="0">
                                          <p:val>
                                            <p:strVal val="#ppt_h"/>
                                          </p:val>
                                        </p:tav>
                                        <p:tav tm="100000">
                                          <p:val>
                                            <p:strVal val="#ppt_h"/>
                                          </p:val>
                                        </p:tav>
                                      </p:tavLst>
                                    </p:anim>
                                  </p:childTnLst>
                                </p:cTn>
                              </p:par>
                              <p:par>
                                <p:cTn id="201" presetID="19" presetClass="entr" presetSubtype="10" fill="hold" grpId="2" nodeType="withEffect">
                                  <p:stCondLst>
                                    <p:cond delay="0"/>
                                  </p:stCondLst>
                                  <p:childTnLst>
                                    <p:set>
                                      <p:cBhvr>
                                        <p:cTn id="202" dur="1" fill="hold">
                                          <p:stCondLst>
                                            <p:cond delay="0"/>
                                          </p:stCondLst>
                                        </p:cTn>
                                        <p:tgtEl>
                                          <p:spTgt spid="13"/>
                                        </p:tgtEl>
                                        <p:attrNameLst>
                                          <p:attrName>style.visibility</p:attrName>
                                        </p:attrNameLst>
                                      </p:cBhvr>
                                      <p:to>
                                        <p:strVal val="visible"/>
                                      </p:to>
                                    </p:set>
                                    <p:anim calcmode="lin" valueType="num">
                                      <p:cBhvr>
                                        <p:cTn id="203" dur="2000" fill="hold"/>
                                        <p:tgtEl>
                                          <p:spTgt spid="13"/>
                                        </p:tgtEl>
                                        <p:attrNameLst>
                                          <p:attrName>ppt_w</p:attrName>
                                        </p:attrNameLst>
                                      </p:cBhvr>
                                      <p:tavLst>
                                        <p:tav tm="0" fmla="#ppt_w*sin(2.5*pi*$)">
                                          <p:val>
                                            <p:fltVal val="0"/>
                                          </p:val>
                                        </p:tav>
                                        <p:tav tm="100000">
                                          <p:val>
                                            <p:fltVal val="1"/>
                                          </p:val>
                                        </p:tav>
                                      </p:tavLst>
                                    </p:anim>
                                    <p:anim calcmode="lin" valueType="num">
                                      <p:cBhvr>
                                        <p:cTn id="204" dur="2000" fill="hold"/>
                                        <p:tgtEl>
                                          <p:spTgt spid="13"/>
                                        </p:tgtEl>
                                        <p:attrNameLst>
                                          <p:attrName>ppt_h</p:attrName>
                                        </p:attrNameLst>
                                      </p:cBhvr>
                                      <p:tavLst>
                                        <p:tav tm="0">
                                          <p:val>
                                            <p:strVal val="#ppt_h"/>
                                          </p:val>
                                        </p:tav>
                                        <p:tav tm="100000">
                                          <p:val>
                                            <p:strVal val="#ppt_h"/>
                                          </p:val>
                                        </p:tav>
                                      </p:tavLst>
                                    </p:anim>
                                  </p:childTnLst>
                                </p:cTn>
                              </p:par>
                              <p:par>
                                <p:cTn id="205" presetID="19" presetClass="entr" presetSubtype="10" fill="hold" grpId="2" nodeType="withEffect">
                                  <p:stCondLst>
                                    <p:cond delay="0"/>
                                  </p:stCondLst>
                                  <p:childTnLst>
                                    <p:set>
                                      <p:cBhvr>
                                        <p:cTn id="206" dur="1" fill="hold">
                                          <p:stCondLst>
                                            <p:cond delay="0"/>
                                          </p:stCondLst>
                                        </p:cTn>
                                        <p:tgtEl>
                                          <p:spTgt spid="14"/>
                                        </p:tgtEl>
                                        <p:attrNameLst>
                                          <p:attrName>style.visibility</p:attrName>
                                        </p:attrNameLst>
                                      </p:cBhvr>
                                      <p:to>
                                        <p:strVal val="visible"/>
                                      </p:to>
                                    </p:set>
                                    <p:anim calcmode="lin" valueType="num">
                                      <p:cBhvr>
                                        <p:cTn id="207" dur="2000" fill="hold"/>
                                        <p:tgtEl>
                                          <p:spTgt spid="14"/>
                                        </p:tgtEl>
                                        <p:attrNameLst>
                                          <p:attrName>ppt_w</p:attrName>
                                        </p:attrNameLst>
                                      </p:cBhvr>
                                      <p:tavLst>
                                        <p:tav tm="0" fmla="#ppt_w*sin(2.5*pi*$)">
                                          <p:val>
                                            <p:fltVal val="0"/>
                                          </p:val>
                                        </p:tav>
                                        <p:tav tm="100000">
                                          <p:val>
                                            <p:fltVal val="1"/>
                                          </p:val>
                                        </p:tav>
                                      </p:tavLst>
                                    </p:anim>
                                    <p:anim calcmode="lin" valueType="num">
                                      <p:cBhvr>
                                        <p:cTn id="208" dur="2000" fill="hold"/>
                                        <p:tgtEl>
                                          <p:spTgt spid="14"/>
                                        </p:tgtEl>
                                        <p:attrNameLst>
                                          <p:attrName>ppt_h</p:attrName>
                                        </p:attrNameLst>
                                      </p:cBhvr>
                                      <p:tavLst>
                                        <p:tav tm="0">
                                          <p:val>
                                            <p:strVal val="#ppt_h"/>
                                          </p:val>
                                        </p:tav>
                                        <p:tav tm="100000">
                                          <p:val>
                                            <p:strVal val="#ppt_h"/>
                                          </p:val>
                                        </p:tav>
                                      </p:tavLst>
                                    </p:anim>
                                  </p:childTnLst>
                                </p:cTn>
                              </p:par>
                              <p:par>
                                <p:cTn id="209" presetID="19" presetClass="entr" presetSubtype="10" fill="hold" grpId="2" nodeType="withEffect">
                                  <p:stCondLst>
                                    <p:cond delay="0"/>
                                  </p:stCondLst>
                                  <p:childTnLst>
                                    <p:set>
                                      <p:cBhvr>
                                        <p:cTn id="210" dur="1" fill="hold">
                                          <p:stCondLst>
                                            <p:cond delay="0"/>
                                          </p:stCondLst>
                                        </p:cTn>
                                        <p:tgtEl>
                                          <p:spTgt spid="15"/>
                                        </p:tgtEl>
                                        <p:attrNameLst>
                                          <p:attrName>style.visibility</p:attrName>
                                        </p:attrNameLst>
                                      </p:cBhvr>
                                      <p:to>
                                        <p:strVal val="visible"/>
                                      </p:to>
                                    </p:set>
                                    <p:anim calcmode="lin" valueType="num">
                                      <p:cBhvr>
                                        <p:cTn id="211" dur="2000" fill="hold"/>
                                        <p:tgtEl>
                                          <p:spTgt spid="15"/>
                                        </p:tgtEl>
                                        <p:attrNameLst>
                                          <p:attrName>ppt_w</p:attrName>
                                        </p:attrNameLst>
                                      </p:cBhvr>
                                      <p:tavLst>
                                        <p:tav tm="0" fmla="#ppt_w*sin(2.5*pi*$)">
                                          <p:val>
                                            <p:fltVal val="0"/>
                                          </p:val>
                                        </p:tav>
                                        <p:tav tm="100000">
                                          <p:val>
                                            <p:fltVal val="1"/>
                                          </p:val>
                                        </p:tav>
                                      </p:tavLst>
                                    </p:anim>
                                    <p:anim calcmode="lin" valueType="num">
                                      <p:cBhvr>
                                        <p:cTn id="212" dur="2000" fill="hold"/>
                                        <p:tgtEl>
                                          <p:spTgt spid="15"/>
                                        </p:tgtEl>
                                        <p:attrNameLst>
                                          <p:attrName>ppt_h</p:attrName>
                                        </p:attrNameLst>
                                      </p:cBhvr>
                                      <p:tavLst>
                                        <p:tav tm="0">
                                          <p:val>
                                            <p:strVal val="#ppt_h"/>
                                          </p:val>
                                        </p:tav>
                                        <p:tav tm="100000">
                                          <p:val>
                                            <p:strVal val="#ppt_h"/>
                                          </p:val>
                                        </p:tav>
                                      </p:tavLst>
                                    </p:anim>
                                  </p:childTnLst>
                                </p:cTn>
                              </p:par>
                              <p:par>
                                <p:cTn id="213" presetID="19" presetClass="entr" presetSubtype="10" fill="hold" grpId="2" nodeType="withEffect">
                                  <p:stCondLst>
                                    <p:cond delay="0"/>
                                  </p:stCondLst>
                                  <p:childTnLst>
                                    <p:set>
                                      <p:cBhvr>
                                        <p:cTn id="214" dur="1" fill="hold">
                                          <p:stCondLst>
                                            <p:cond delay="0"/>
                                          </p:stCondLst>
                                        </p:cTn>
                                        <p:tgtEl>
                                          <p:spTgt spid="16"/>
                                        </p:tgtEl>
                                        <p:attrNameLst>
                                          <p:attrName>style.visibility</p:attrName>
                                        </p:attrNameLst>
                                      </p:cBhvr>
                                      <p:to>
                                        <p:strVal val="visible"/>
                                      </p:to>
                                    </p:set>
                                    <p:anim calcmode="lin" valueType="num">
                                      <p:cBhvr>
                                        <p:cTn id="215" dur="2000" fill="hold"/>
                                        <p:tgtEl>
                                          <p:spTgt spid="16"/>
                                        </p:tgtEl>
                                        <p:attrNameLst>
                                          <p:attrName>ppt_w</p:attrName>
                                        </p:attrNameLst>
                                      </p:cBhvr>
                                      <p:tavLst>
                                        <p:tav tm="0" fmla="#ppt_w*sin(2.5*pi*$)">
                                          <p:val>
                                            <p:fltVal val="0"/>
                                          </p:val>
                                        </p:tav>
                                        <p:tav tm="100000">
                                          <p:val>
                                            <p:fltVal val="1"/>
                                          </p:val>
                                        </p:tav>
                                      </p:tavLst>
                                    </p:anim>
                                    <p:anim calcmode="lin" valueType="num">
                                      <p:cBhvr>
                                        <p:cTn id="216" dur="2000" fill="hold"/>
                                        <p:tgtEl>
                                          <p:spTgt spid="16"/>
                                        </p:tgtEl>
                                        <p:attrNameLst>
                                          <p:attrName>ppt_h</p:attrName>
                                        </p:attrNameLst>
                                      </p:cBhvr>
                                      <p:tavLst>
                                        <p:tav tm="0">
                                          <p:val>
                                            <p:strVal val="#ppt_h"/>
                                          </p:val>
                                        </p:tav>
                                        <p:tav tm="100000">
                                          <p:val>
                                            <p:strVal val="#ppt_h"/>
                                          </p:val>
                                        </p:tav>
                                      </p:tavLst>
                                    </p:anim>
                                  </p:childTnLst>
                                </p:cTn>
                              </p:par>
                              <p:par>
                                <p:cTn id="217" presetID="19" presetClass="entr" presetSubtype="10" fill="hold" grpId="2" nodeType="withEffect">
                                  <p:stCondLst>
                                    <p:cond delay="0"/>
                                  </p:stCondLst>
                                  <p:childTnLst>
                                    <p:set>
                                      <p:cBhvr>
                                        <p:cTn id="218" dur="1" fill="hold">
                                          <p:stCondLst>
                                            <p:cond delay="0"/>
                                          </p:stCondLst>
                                        </p:cTn>
                                        <p:tgtEl>
                                          <p:spTgt spid="17"/>
                                        </p:tgtEl>
                                        <p:attrNameLst>
                                          <p:attrName>style.visibility</p:attrName>
                                        </p:attrNameLst>
                                      </p:cBhvr>
                                      <p:to>
                                        <p:strVal val="visible"/>
                                      </p:to>
                                    </p:set>
                                    <p:anim calcmode="lin" valueType="num">
                                      <p:cBhvr>
                                        <p:cTn id="219" dur="2000" fill="hold"/>
                                        <p:tgtEl>
                                          <p:spTgt spid="17"/>
                                        </p:tgtEl>
                                        <p:attrNameLst>
                                          <p:attrName>ppt_w</p:attrName>
                                        </p:attrNameLst>
                                      </p:cBhvr>
                                      <p:tavLst>
                                        <p:tav tm="0" fmla="#ppt_w*sin(2.5*pi*$)">
                                          <p:val>
                                            <p:fltVal val="0"/>
                                          </p:val>
                                        </p:tav>
                                        <p:tav tm="100000">
                                          <p:val>
                                            <p:fltVal val="1"/>
                                          </p:val>
                                        </p:tav>
                                      </p:tavLst>
                                    </p:anim>
                                    <p:anim calcmode="lin" valueType="num">
                                      <p:cBhvr>
                                        <p:cTn id="220" dur="2000" fill="hold"/>
                                        <p:tgtEl>
                                          <p:spTgt spid="17"/>
                                        </p:tgtEl>
                                        <p:attrNameLst>
                                          <p:attrName>ppt_h</p:attrName>
                                        </p:attrNameLst>
                                      </p:cBhvr>
                                      <p:tavLst>
                                        <p:tav tm="0">
                                          <p:val>
                                            <p:strVal val="#ppt_h"/>
                                          </p:val>
                                        </p:tav>
                                        <p:tav tm="100000">
                                          <p:val>
                                            <p:strVal val="#ppt_h"/>
                                          </p:val>
                                        </p:tav>
                                      </p:tavLst>
                                    </p:anim>
                                  </p:childTnLst>
                                </p:cTn>
                              </p:par>
                              <p:par>
                                <p:cTn id="221" presetID="19" presetClass="entr" presetSubtype="10" fill="hold" grpId="2" nodeType="withEffect">
                                  <p:stCondLst>
                                    <p:cond delay="0"/>
                                  </p:stCondLst>
                                  <p:childTnLst>
                                    <p:set>
                                      <p:cBhvr>
                                        <p:cTn id="222" dur="1" fill="hold">
                                          <p:stCondLst>
                                            <p:cond delay="0"/>
                                          </p:stCondLst>
                                        </p:cTn>
                                        <p:tgtEl>
                                          <p:spTgt spid="18"/>
                                        </p:tgtEl>
                                        <p:attrNameLst>
                                          <p:attrName>style.visibility</p:attrName>
                                        </p:attrNameLst>
                                      </p:cBhvr>
                                      <p:to>
                                        <p:strVal val="visible"/>
                                      </p:to>
                                    </p:set>
                                    <p:anim calcmode="lin" valueType="num">
                                      <p:cBhvr>
                                        <p:cTn id="223" dur="2000" fill="hold"/>
                                        <p:tgtEl>
                                          <p:spTgt spid="18"/>
                                        </p:tgtEl>
                                        <p:attrNameLst>
                                          <p:attrName>ppt_w</p:attrName>
                                        </p:attrNameLst>
                                      </p:cBhvr>
                                      <p:tavLst>
                                        <p:tav tm="0" fmla="#ppt_w*sin(2.5*pi*$)">
                                          <p:val>
                                            <p:fltVal val="0"/>
                                          </p:val>
                                        </p:tav>
                                        <p:tav tm="100000">
                                          <p:val>
                                            <p:fltVal val="1"/>
                                          </p:val>
                                        </p:tav>
                                      </p:tavLst>
                                    </p:anim>
                                    <p:anim calcmode="lin" valueType="num">
                                      <p:cBhvr>
                                        <p:cTn id="224" dur="2000" fill="hold"/>
                                        <p:tgtEl>
                                          <p:spTgt spid="18"/>
                                        </p:tgtEl>
                                        <p:attrNameLst>
                                          <p:attrName>ppt_h</p:attrName>
                                        </p:attrNameLst>
                                      </p:cBhvr>
                                      <p:tavLst>
                                        <p:tav tm="0">
                                          <p:val>
                                            <p:strVal val="#ppt_h"/>
                                          </p:val>
                                        </p:tav>
                                        <p:tav tm="100000">
                                          <p:val>
                                            <p:strVal val="#ppt_h"/>
                                          </p:val>
                                        </p:tav>
                                      </p:tavLst>
                                    </p:anim>
                                  </p:childTnLst>
                                </p:cTn>
                              </p:par>
                              <p:par>
                                <p:cTn id="225" presetID="19" presetClass="entr" presetSubtype="10" fill="hold" grpId="2" nodeType="withEffect">
                                  <p:stCondLst>
                                    <p:cond delay="0"/>
                                  </p:stCondLst>
                                  <p:childTnLst>
                                    <p:set>
                                      <p:cBhvr>
                                        <p:cTn id="226" dur="1" fill="hold">
                                          <p:stCondLst>
                                            <p:cond delay="0"/>
                                          </p:stCondLst>
                                        </p:cTn>
                                        <p:tgtEl>
                                          <p:spTgt spid="19"/>
                                        </p:tgtEl>
                                        <p:attrNameLst>
                                          <p:attrName>style.visibility</p:attrName>
                                        </p:attrNameLst>
                                      </p:cBhvr>
                                      <p:to>
                                        <p:strVal val="visible"/>
                                      </p:to>
                                    </p:set>
                                    <p:anim calcmode="lin" valueType="num">
                                      <p:cBhvr>
                                        <p:cTn id="227" dur="2000" fill="hold"/>
                                        <p:tgtEl>
                                          <p:spTgt spid="19"/>
                                        </p:tgtEl>
                                        <p:attrNameLst>
                                          <p:attrName>ppt_w</p:attrName>
                                        </p:attrNameLst>
                                      </p:cBhvr>
                                      <p:tavLst>
                                        <p:tav tm="0" fmla="#ppt_w*sin(2.5*pi*$)">
                                          <p:val>
                                            <p:fltVal val="0"/>
                                          </p:val>
                                        </p:tav>
                                        <p:tav tm="100000">
                                          <p:val>
                                            <p:fltVal val="1"/>
                                          </p:val>
                                        </p:tav>
                                      </p:tavLst>
                                    </p:anim>
                                    <p:anim calcmode="lin" valueType="num">
                                      <p:cBhvr>
                                        <p:cTn id="228" dur="2000" fill="hold"/>
                                        <p:tgtEl>
                                          <p:spTgt spid="19"/>
                                        </p:tgtEl>
                                        <p:attrNameLst>
                                          <p:attrName>ppt_h</p:attrName>
                                        </p:attrNameLst>
                                      </p:cBhvr>
                                      <p:tavLst>
                                        <p:tav tm="0">
                                          <p:val>
                                            <p:strVal val="#ppt_h"/>
                                          </p:val>
                                        </p:tav>
                                        <p:tav tm="100000">
                                          <p:val>
                                            <p:strVal val="#ppt_h"/>
                                          </p:val>
                                        </p:tav>
                                      </p:tavLst>
                                    </p:anim>
                                  </p:childTnLst>
                                </p:cTn>
                              </p:par>
                              <p:par>
                                <p:cTn id="229" presetID="19" presetClass="entr" presetSubtype="10" fill="hold" grpId="2" nodeType="withEffect">
                                  <p:stCondLst>
                                    <p:cond delay="0"/>
                                  </p:stCondLst>
                                  <p:childTnLst>
                                    <p:set>
                                      <p:cBhvr>
                                        <p:cTn id="230" dur="1" fill="hold">
                                          <p:stCondLst>
                                            <p:cond delay="0"/>
                                          </p:stCondLst>
                                        </p:cTn>
                                        <p:tgtEl>
                                          <p:spTgt spid="20"/>
                                        </p:tgtEl>
                                        <p:attrNameLst>
                                          <p:attrName>style.visibility</p:attrName>
                                        </p:attrNameLst>
                                      </p:cBhvr>
                                      <p:to>
                                        <p:strVal val="visible"/>
                                      </p:to>
                                    </p:set>
                                    <p:anim calcmode="lin" valueType="num">
                                      <p:cBhvr>
                                        <p:cTn id="231" dur="2000" fill="hold"/>
                                        <p:tgtEl>
                                          <p:spTgt spid="20"/>
                                        </p:tgtEl>
                                        <p:attrNameLst>
                                          <p:attrName>ppt_w</p:attrName>
                                        </p:attrNameLst>
                                      </p:cBhvr>
                                      <p:tavLst>
                                        <p:tav tm="0" fmla="#ppt_w*sin(2.5*pi*$)">
                                          <p:val>
                                            <p:fltVal val="0"/>
                                          </p:val>
                                        </p:tav>
                                        <p:tav tm="100000">
                                          <p:val>
                                            <p:fltVal val="1"/>
                                          </p:val>
                                        </p:tav>
                                      </p:tavLst>
                                    </p:anim>
                                    <p:anim calcmode="lin" valueType="num">
                                      <p:cBhvr>
                                        <p:cTn id="232" dur="2000" fill="hold"/>
                                        <p:tgtEl>
                                          <p:spTgt spid="20"/>
                                        </p:tgtEl>
                                        <p:attrNameLst>
                                          <p:attrName>ppt_h</p:attrName>
                                        </p:attrNameLst>
                                      </p:cBhvr>
                                      <p:tavLst>
                                        <p:tav tm="0">
                                          <p:val>
                                            <p:strVal val="#ppt_h"/>
                                          </p:val>
                                        </p:tav>
                                        <p:tav tm="100000">
                                          <p:val>
                                            <p:strVal val="#ppt_h"/>
                                          </p:val>
                                        </p:tav>
                                      </p:tavLst>
                                    </p:anim>
                                  </p:childTnLst>
                                </p:cTn>
                              </p:par>
                              <p:par>
                                <p:cTn id="233" presetID="19" presetClass="entr" presetSubtype="10" fill="hold" grpId="2" nodeType="withEffect">
                                  <p:stCondLst>
                                    <p:cond delay="0"/>
                                  </p:stCondLst>
                                  <p:childTnLst>
                                    <p:set>
                                      <p:cBhvr>
                                        <p:cTn id="234" dur="1" fill="hold">
                                          <p:stCondLst>
                                            <p:cond delay="0"/>
                                          </p:stCondLst>
                                        </p:cTn>
                                        <p:tgtEl>
                                          <p:spTgt spid="21"/>
                                        </p:tgtEl>
                                        <p:attrNameLst>
                                          <p:attrName>style.visibility</p:attrName>
                                        </p:attrNameLst>
                                      </p:cBhvr>
                                      <p:to>
                                        <p:strVal val="visible"/>
                                      </p:to>
                                    </p:set>
                                    <p:anim calcmode="lin" valueType="num">
                                      <p:cBhvr>
                                        <p:cTn id="235" dur="2000" fill="hold"/>
                                        <p:tgtEl>
                                          <p:spTgt spid="21"/>
                                        </p:tgtEl>
                                        <p:attrNameLst>
                                          <p:attrName>ppt_w</p:attrName>
                                        </p:attrNameLst>
                                      </p:cBhvr>
                                      <p:tavLst>
                                        <p:tav tm="0" fmla="#ppt_w*sin(2.5*pi*$)">
                                          <p:val>
                                            <p:fltVal val="0"/>
                                          </p:val>
                                        </p:tav>
                                        <p:tav tm="100000">
                                          <p:val>
                                            <p:fltVal val="1"/>
                                          </p:val>
                                        </p:tav>
                                      </p:tavLst>
                                    </p:anim>
                                    <p:anim calcmode="lin" valueType="num">
                                      <p:cBhvr>
                                        <p:cTn id="236" dur="2000" fill="hold"/>
                                        <p:tgtEl>
                                          <p:spTgt spid="21"/>
                                        </p:tgtEl>
                                        <p:attrNameLst>
                                          <p:attrName>ppt_h</p:attrName>
                                        </p:attrNameLst>
                                      </p:cBhvr>
                                      <p:tavLst>
                                        <p:tav tm="0">
                                          <p:val>
                                            <p:strVal val="#ppt_h"/>
                                          </p:val>
                                        </p:tav>
                                        <p:tav tm="100000">
                                          <p:val>
                                            <p:strVal val="#ppt_h"/>
                                          </p:val>
                                        </p:tav>
                                      </p:tavLst>
                                    </p:anim>
                                  </p:childTnLst>
                                </p:cTn>
                              </p:par>
                              <p:par>
                                <p:cTn id="237" presetID="19" presetClass="entr" presetSubtype="10" fill="hold" grpId="2" nodeType="withEffect">
                                  <p:stCondLst>
                                    <p:cond delay="0"/>
                                  </p:stCondLst>
                                  <p:childTnLst>
                                    <p:set>
                                      <p:cBhvr>
                                        <p:cTn id="238" dur="1" fill="hold">
                                          <p:stCondLst>
                                            <p:cond delay="0"/>
                                          </p:stCondLst>
                                        </p:cTn>
                                        <p:tgtEl>
                                          <p:spTgt spid="22"/>
                                        </p:tgtEl>
                                        <p:attrNameLst>
                                          <p:attrName>style.visibility</p:attrName>
                                        </p:attrNameLst>
                                      </p:cBhvr>
                                      <p:to>
                                        <p:strVal val="visible"/>
                                      </p:to>
                                    </p:set>
                                    <p:anim calcmode="lin" valueType="num">
                                      <p:cBhvr>
                                        <p:cTn id="239" dur="2000" fill="hold"/>
                                        <p:tgtEl>
                                          <p:spTgt spid="22"/>
                                        </p:tgtEl>
                                        <p:attrNameLst>
                                          <p:attrName>ppt_w</p:attrName>
                                        </p:attrNameLst>
                                      </p:cBhvr>
                                      <p:tavLst>
                                        <p:tav tm="0" fmla="#ppt_w*sin(2.5*pi*$)">
                                          <p:val>
                                            <p:fltVal val="0"/>
                                          </p:val>
                                        </p:tav>
                                        <p:tav tm="100000">
                                          <p:val>
                                            <p:fltVal val="1"/>
                                          </p:val>
                                        </p:tav>
                                      </p:tavLst>
                                    </p:anim>
                                    <p:anim calcmode="lin" valueType="num">
                                      <p:cBhvr>
                                        <p:cTn id="240" dur="2000" fill="hold"/>
                                        <p:tgtEl>
                                          <p:spTgt spid="22"/>
                                        </p:tgtEl>
                                        <p:attrNameLst>
                                          <p:attrName>ppt_h</p:attrName>
                                        </p:attrNameLst>
                                      </p:cBhvr>
                                      <p:tavLst>
                                        <p:tav tm="0">
                                          <p:val>
                                            <p:strVal val="#ppt_h"/>
                                          </p:val>
                                        </p:tav>
                                        <p:tav tm="100000">
                                          <p:val>
                                            <p:strVal val="#ppt_h"/>
                                          </p:val>
                                        </p:tav>
                                      </p:tavLst>
                                    </p:anim>
                                  </p:childTnLst>
                                </p:cTn>
                              </p:par>
                              <p:par>
                                <p:cTn id="241" presetID="19" presetClass="entr" presetSubtype="10" fill="hold" grpId="2" nodeType="withEffect">
                                  <p:stCondLst>
                                    <p:cond delay="0"/>
                                  </p:stCondLst>
                                  <p:childTnLst>
                                    <p:set>
                                      <p:cBhvr>
                                        <p:cTn id="242" dur="1" fill="hold">
                                          <p:stCondLst>
                                            <p:cond delay="0"/>
                                          </p:stCondLst>
                                        </p:cTn>
                                        <p:tgtEl>
                                          <p:spTgt spid="23"/>
                                        </p:tgtEl>
                                        <p:attrNameLst>
                                          <p:attrName>style.visibility</p:attrName>
                                        </p:attrNameLst>
                                      </p:cBhvr>
                                      <p:to>
                                        <p:strVal val="visible"/>
                                      </p:to>
                                    </p:set>
                                    <p:anim calcmode="lin" valueType="num">
                                      <p:cBhvr>
                                        <p:cTn id="243" dur="2000" fill="hold"/>
                                        <p:tgtEl>
                                          <p:spTgt spid="23"/>
                                        </p:tgtEl>
                                        <p:attrNameLst>
                                          <p:attrName>ppt_w</p:attrName>
                                        </p:attrNameLst>
                                      </p:cBhvr>
                                      <p:tavLst>
                                        <p:tav tm="0" fmla="#ppt_w*sin(2.5*pi*$)">
                                          <p:val>
                                            <p:fltVal val="0"/>
                                          </p:val>
                                        </p:tav>
                                        <p:tav tm="100000">
                                          <p:val>
                                            <p:fltVal val="1"/>
                                          </p:val>
                                        </p:tav>
                                      </p:tavLst>
                                    </p:anim>
                                    <p:anim calcmode="lin" valueType="num">
                                      <p:cBhvr>
                                        <p:cTn id="244" dur="2000" fill="hold"/>
                                        <p:tgtEl>
                                          <p:spTgt spid="23"/>
                                        </p:tgtEl>
                                        <p:attrNameLst>
                                          <p:attrName>ppt_h</p:attrName>
                                        </p:attrNameLst>
                                      </p:cBhvr>
                                      <p:tavLst>
                                        <p:tav tm="0">
                                          <p:val>
                                            <p:strVal val="#ppt_h"/>
                                          </p:val>
                                        </p:tav>
                                        <p:tav tm="100000">
                                          <p:val>
                                            <p:strVal val="#ppt_h"/>
                                          </p:val>
                                        </p:tav>
                                      </p:tavLst>
                                    </p:anim>
                                  </p:childTnLst>
                                </p:cTn>
                              </p:par>
                              <p:par>
                                <p:cTn id="245" presetID="19" presetClass="entr" presetSubtype="10" fill="hold" grpId="2" nodeType="withEffect">
                                  <p:stCondLst>
                                    <p:cond delay="0"/>
                                  </p:stCondLst>
                                  <p:childTnLst>
                                    <p:set>
                                      <p:cBhvr>
                                        <p:cTn id="246" dur="1" fill="hold">
                                          <p:stCondLst>
                                            <p:cond delay="0"/>
                                          </p:stCondLst>
                                        </p:cTn>
                                        <p:tgtEl>
                                          <p:spTgt spid="24"/>
                                        </p:tgtEl>
                                        <p:attrNameLst>
                                          <p:attrName>style.visibility</p:attrName>
                                        </p:attrNameLst>
                                      </p:cBhvr>
                                      <p:to>
                                        <p:strVal val="visible"/>
                                      </p:to>
                                    </p:set>
                                    <p:anim calcmode="lin" valueType="num">
                                      <p:cBhvr>
                                        <p:cTn id="247" dur="2000" fill="hold"/>
                                        <p:tgtEl>
                                          <p:spTgt spid="24"/>
                                        </p:tgtEl>
                                        <p:attrNameLst>
                                          <p:attrName>ppt_w</p:attrName>
                                        </p:attrNameLst>
                                      </p:cBhvr>
                                      <p:tavLst>
                                        <p:tav tm="0" fmla="#ppt_w*sin(2.5*pi*$)">
                                          <p:val>
                                            <p:fltVal val="0"/>
                                          </p:val>
                                        </p:tav>
                                        <p:tav tm="100000">
                                          <p:val>
                                            <p:fltVal val="1"/>
                                          </p:val>
                                        </p:tav>
                                      </p:tavLst>
                                    </p:anim>
                                    <p:anim calcmode="lin" valueType="num">
                                      <p:cBhvr>
                                        <p:cTn id="248" dur="2000" fill="hold"/>
                                        <p:tgtEl>
                                          <p:spTgt spid="24"/>
                                        </p:tgtEl>
                                        <p:attrNameLst>
                                          <p:attrName>ppt_h</p:attrName>
                                        </p:attrNameLst>
                                      </p:cBhvr>
                                      <p:tavLst>
                                        <p:tav tm="0">
                                          <p:val>
                                            <p:strVal val="#ppt_h"/>
                                          </p:val>
                                        </p:tav>
                                        <p:tav tm="100000">
                                          <p:val>
                                            <p:strVal val="#ppt_h"/>
                                          </p:val>
                                        </p:tav>
                                      </p:tavLst>
                                    </p:anim>
                                  </p:childTnLst>
                                </p:cTn>
                              </p:par>
                            </p:childTnLst>
                          </p:cTn>
                        </p:par>
                        <p:par>
                          <p:cTn id="249" fill="hold">
                            <p:stCondLst>
                              <p:cond delay="2000"/>
                            </p:stCondLst>
                            <p:childTnLst>
                              <p:par>
                                <p:cTn id="250" presetID="2" presetClass="exit" presetSubtype="8" fill="hold" grpId="3" nodeType="afterEffect">
                                  <p:stCondLst>
                                    <p:cond delay="0"/>
                                  </p:stCondLst>
                                  <p:childTnLst>
                                    <p:anim calcmode="lin" valueType="num">
                                      <p:cBhvr additive="base">
                                        <p:cTn id="251" dur="2000"/>
                                        <p:tgtEl>
                                          <p:spTgt spid="3"/>
                                        </p:tgtEl>
                                        <p:attrNameLst>
                                          <p:attrName>ppt_x</p:attrName>
                                        </p:attrNameLst>
                                      </p:cBhvr>
                                      <p:tavLst>
                                        <p:tav tm="0">
                                          <p:val>
                                            <p:strVal val="ppt_x"/>
                                          </p:val>
                                        </p:tav>
                                        <p:tav tm="100000">
                                          <p:val>
                                            <p:strVal val="0-ppt_w/2"/>
                                          </p:val>
                                        </p:tav>
                                      </p:tavLst>
                                    </p:anim>
                                    <p:anim calcmode="lin" valueType="num">
                                      <p:cBhvr additive="base">
                                        <p:cTn id="252" dur="2000"/>
                                        <p:tgtEl>
                                          <p:spTgt spid="3"/>
                                        </p:tgtEl>
                                        <p:attrNameLst>
                                          <p:attrName>ppt_y</p:attrName>
                                        </p:attrNameLst>
                                      </p:cBhvr>
                                      <p:tavLst>
                                        <p:tav tm="0">
                                          <p:val>
                                            <p:strVal val="ppt_y"/>
                                          </p:val>
                                        </p:tav>
                                        <p:tav tm="100000">
                                          <p:val>
                                            <p:strVal val="ppt_y"/>
                                          </p:val>
                                        </p:tav>
                                      </p:tavLst>
                                    </p:anim>
                                    <p:set>
                                      <p:cBhvr>
                                        <p:cTn id="253" dur="1" fill="hold">
                                          <p:stCondLst>
                                            <p:cond delay="1999"/>
                                          </p:stCondLst>
                                        </p:cTn>
                                        <p:tgtEl>
                                          <p:spTgt spid="3"/>
                                        </p:tgtEl>
                                        <p:attrNameLst>
                                          <p:attrName>style.visibility</p:attrName>
                                        </p:attrNameLst>
                                      </p:cBhvr>
                                      <p:to>
                                        <p:strVal val="hidden"/>
                                      </p:to>
                                    </p:set>
                                  </p:childTnLst>
                                </p:cTn>
                              </p:par>
                              <p:par>
                                <p:cTn id="254" presetID="2" presetClass="exit" presetSubtype="8" fill="hold" grpId="3" nodeType="withEffect">
                                  <p:stCondLst>
                                    <p:cond delay="0"/>
                                  </p:stCondLst>
                                  <p:childTnLst>
                                    <p:anim calcmode="lin" valueType="num">
                                      <p:cBhvr additive="base">
                                        <p:cTn id="255" dur="2000"/>
                                        <p:tgtEl>
                                          <p:spTgt spid="4"/>
                                        </p:tgtEl>
                                        <p:attrNameLst>
                                          <p:attrName>ppt_x</p:attrName>
                                        </p:attrNameLst>
                                      </p:cBhvr>
                                      <p:tavLst>
                                        <p:tav tm="0">
                                          <p:val>
                                            <p:strVal val="ppt_x"/>
                                          </p:val>
                                        </p:tav>
                                        <p:tav tm="100000">
                                          <p:val>
                                            <p:strVal val="0-ppt_w/2"/>
                                          </p:val>
                                        </p:tav>
                                      </p:tavLst>
                                    </p:anim>
                                    <p:anim calcmode="lin" valueType="num">
                                      <p:cBhvr additive="base">
                                        <p:cTn id="256" dur="2000"/>
                                        <p:tgtEl>
                                          <p:spTgt spid="4"/>
                                        </p:tgtEl>
                                        <p:attrNameLst>
                                          <p:attrName>ppt_y</p:attrName>
                                        </p:attrNameLst>
                                      </p:cBhvr>
                                      <p:tavLst>
                                        <p:tav tm="0">
                                          <p:val>
                                            <p:strVal val="ppt_y"/>
                                          </p:val>
                                        </p:tav>
                                        <p:tav tm="100000">
                                          <p:val>
                                            <p:strVal val="ppt_y"/>
                                          </p:val>
                                        </p:tav>
                                      </p:tavLst>
                                    </p:anim>
                                    <p:set>
                                      <p:cBhvr>
                                        <p:cTn id="257" dur="1" fill="hold">
                                          <p:stCondLst>
                                            <p:cond delay="1999"/>
                                          </p:stCondLst>
                                        </p:cTn>
                                        <p:tgtEl>
                                          <p:spTgt spid="4"/>
                                        </p:tgtEl>
                                        <p:attrNameLst>
                                          <p:attrName>style.visibility</p:attrName>
                                        </p:attrNameLst>
                                      </p:cBhvr>
                                      <p:to>
                                        <p:strVal val="hidden"/>
                                      </p:to>
                                    </p:set>
                                  </p:childTnLst>
                                </p:cTn>
                              </p:par>
                              <p:par>
                                <p:cTn id="258" presetID="2" presetClass="exit" presetSubtype="8" fill="hold" grpId="3" nodeType="withEffect">
                                  <p:stCondLst>
                                    <p:cond delay="0"/>
                                  </p:stCondLst>
                                  <p:childTnLst>
                                    <p:anim calcmode="lin" valueType="num">
                                      <p:cBhvr additive="base">
                                        <p:cTn id="259" dur="2000"/>
                                        <p:tgtEl>
                                          <p:spTgt spid="5"/>
                                        </p:tgtEl>
                                        <p:attrNameLst>
                                          <p:attrName>ppt_x</p:attrName>
                                        </p:attrNameLst>
                                      </p:cBhvr>
                                      <p:tavLst>
                                        <p:tav tm="0">
                                          <p:val>
                                            <p:strVal val="ppt_x"/>
                                          </p:val>
                                        </p:tav>
                                        <p:tav tm="100000">
                                          <p:val>
                                            <p:strVal val="0-ppt_w/2"/>
                                          </p:val>
                                        </p:tav>
                                      </p:tavLst>
                                    </p:anim>
                                    <p:anim calcmode="lin" valueType="num">
                                      <p:cBhvr additive="base">
                                        <p:cTn id="260" dur="2000"/>
                                        <p:tgtEl>
                                          <p:spTgt spid="5"/>
                                        </p:tgtEl>
                                        <p:attrNameLst>
                                          <p:attrName>ppt_y</p:attrName>
                                        </p:attrNameLst>
                                      </p:cBhvr>
                                      <p:tavLst>
                                        <p:tav tm="0">
                                          <p:val>
                                            <p:strVal val="ppt_y"/>
                                          </p:val>
                                        </p:tav>
                                        <p:tav tm="100000">
                                          <p:val>
                                            <p:strVal val="ppt_y"/>
                                          </p:val>
                                        </p:tav>
                                      </p:tavLst>
                                    </p:anim>
                                    <p:set>
                                      <p:cBhvr>
                                        <p:cTn id="261" dur="1" fill="hold">
                                          <p:stCondLst>
                                            <p:cond delay="1999"/>
                                          </p:stCondLst>
                                        </p:cTn>
                                        <p:tgtEl>
                                          <p:spTgt spid="5"/>
                                        </p:tgtEl>
                                        <p:attrNameLst>
                                          <p:attrName>style.visibility</p:attrName>
                                        </p:attrNameLst>
                                      </p:cBhvr>
                                      <p:to>
                                        <p:strVal val="hidden"/>
                                      </p:to>
                                    </p:set>
                                  </p:childTnLst>
                                </p:cTn>
                              </p:par>
                              <p:par>
                                <p:cTn id="262" presetID="2" presetClass="exit" presetSubtype="8" fill="hold" grpId="3" nodeType="withEffect">
                                  <p:stCondLst>
                                    <p:cond delay="0"/>
                                  </p:stCondLst>
                                  <p:childTnLst>
                                    <p:anim calcmode="lin" valueType="num">
                                      <p:cBhvr additive="base">
                                        <p:cTn id="263" dur="2000"/>
                                        <p:tgtEl>
                                          <p:spTgt spid="6"/>
                                        </p:tgtEl>
                                        <p:attrNameLst>
                                          <p:attrName>ppt_x</p:attrName>
                                        </p:attrNameLst>
                                      </p:cBhvr>
                                      <p:tavLst>
                                        <p:tav tm="0">
                                          <p:val>
                                            <p:strVal val="ppt_x"/>
                                          </p:val>
                                        </p:tav>
                                        <p:tav tm="100000">
                                          <p:val>
                                            <p:strVal val="0-ppt_w/2"/>
                                          </p:val>
                                        </p:tav>
                                      </p:tavLst>
                                    </p:anim>
                                    <p:anim calcmode="lin" valueType="num">
                                      <p:cBhvr additive="base">
                                        <p:cTn id="264" dur="2000"/>
                                        <p:tgtEl>
                                          <p:spTgt spid="6"/>
                                        </p:tgtEl>
                                        <p:attrNameLst>
                                          <p:attrName>ppt_y</p:attrName>
                                        </p:attrNameLst>
                                      </p:cBhvr>
                                      <p:tavLst>
                                        <p:tav tm="0">
                                          <p:val>
                                            <p:strVal val="ppt_y"/>
                                          </p:val>
                                        </p:tav>
                                        <p:tav tm="100000">
                                          <p:val>
                                            <p:strVal val="ppt_y"/>
                                          </p:val>
                                        </p:tav>
                                      </p:tavLst>
                                    </p:anim>
                                    <p:set>
                                      <p:cBhvr>
                                        <p:cTn id="265" dur="1" fill="hold">
                                          <p:stCondLst>
                                            <p:cond delay="1999"/>
                                          </p:stCondLst>
                                        </p:cTn>
                                        <p:tgtEl>
                                          <p:spTgt spid="6"/>
                                        </p:tgtEl>
                                        <p:attrNameLst>
                                          <p:attrName>style.visibility</p:attrName>
                                        </p:attrNameLst>
                                      </p:cBhvr>
                                      <p:to>
                                        <p:strVal val="hidden"/>
                                      </p:to>
                                    </p:set>
                                  </p:childTnLst>
                                </p:cTn>
                              </p:par>
                              <p:par>
                                <p:cTn id="266" presetID="2" presetClass="exit" presetSubtype="8" fill="hold" grpId="3" nodeType="withEffect">
                                  <p:stCondLst>
                                    <p:cond delay="0"/>
                                  </p:stCondLst>
                                  <p:childTnLst>
                                    <p:anim calcmode="lin" valueType="num">
                                      <p:cBhvr additive="base">
                                        <p:cTn id="267" dur="2000"/>
                                        <p:tgtEl>
                                          <p:spTgt spid="7"/>
                                        </p:tgtEl>
                                        <p:attrNameLst>
                                          <p:attrName>ppt_x</p:attrName>
                                        </p:attrNameLst>
                                      </p:cBhvr>
                                      <p:tavLst>
                                        <p:tav tm="0">
                                          <p:val>
                                            <p:strVal val="ppt_x"/>
                                          </p:val>
                                        </p:tav>
                                        <p:tav tm="100000">
                                          <p:val>
                                            <p:strVal val="0-ppt_w/2"/>
                                          </p:val>
                                        </p:tav>
                                      </p:tavLst>
                                    </p:anim>
                                    <p:anim calcmode="lin" valueType="num">
                                      <p:cBhvr additive="base">
                                        <p:cTn id="268" dur="2000"/>
                                        <p:tgtEl>
                                          <p:spTgt spid="7"/>
                                        </p:tgtEl>
                                        <p:attrNameLst>
                                          <p:attrName>ppt_y</p:attrName>
                                        </p:attrNameLst>
                                      </p:cBhvr>
                                      <p:tavLst>
                                        <p:tav tm="0">
                                          <p:val>
                                            <p:strVal val="ppt_y"/>
                                          </p:val>
                                        </p:tav>
                                        <p:tav tm="100000">
                                          <p:val>
                                            <p:strVal val="ppt_y"/>
                                          </p:val>
                                        </p:tav>
                                      </p:tavLst>
                                    </p:anim>
                                    <p:set>
                                      <p:cBhvr>
                                        <p:cTn id="269" dur="1" fill="hold">
                                          <p:stCondLst>
                                            <p:cond delay="1999"/>
                                          </p:stCondLst>
                                        </p:cTn>
                                        <p:tgtEl>
                                          <p:spTgt spid="7"/>
                                        </p:tgtEl>
                                        <p:attrNameLst>
                                          <p:attrName>style.visibility</p:attrName>
                                        </p:attrNameLst>
                                      </p:cBhvr>
                                      <p:to>
                                        <p:strVal val="hidden"/>
                                      </p:to>
                                    </p:set>
                                  </p:childTnLst>
                                </p:cTn>
                              </p:par>
                              <p:par>
                                <p:cTn id="270" presetID="2" presetClass="exit" presetSubtype="8" fill="hold" grpId="3" nodeType="withEffect">
                                  <p:stCondLst>
                                    <p:cond delay="0"/>
                                  </p:stCondLst>
                                  <p:childTnLst>
                                    <p:anim calcmode="lin" valueType="num">
                                      <p:cBhvr additive="base">
                                        <p:cTn id="271" dur="2000"/>
                                        <p:tgtEl>
                                          <p:spTgt spid="8"/>
                                        </p:tgtEl>
                                        <p:attrNameLst>
                                          <p:attrName>ppt_x</p:attrName>
                                        </p:attrNameLst>
                                      </p:cBhvr>
                                      <p:tavLst>
                                        <p:tav tm="0">
                                          <p:val>
                                            <p:strVal val="ppt_x"/>
                                          </p:val>
                                        </p:tav>
                                        <p:tav tm="100000">
                                          <p:val>
                                            <p:strVal val="0-ppt_w/2"/>
                                          </p:val>
                                        </p:tav>
                                      </p:tavLst>
                                    </p:anim>
                                    <p:anim calcmode="lin" valueType="num">
                                      <p:cBhvr additive="base">
                                        <p:cTn id="272" dur="2000"/>
                                        <p:tgtEl>
                                          <p:spTgt spid="8"/>
                                        </p:tgtEl>
                                        <p:attrNameLst>
                                          <p:attrName>ppt_y</p:attrName>
                                        </p:attrNameLst>
                                      </p:cBhvr>
                                      <p:tavLst>
                                        <p:tav tm="0">
                                          <p:val>
                                            <p:strVal val="ppt_y"/>
                                          </p:val>
                                        </p:tav>
                                        <p:tav tm="100000">
                                          <p:val>
                                            <p:strVal val="ppt_y"/>
                                          </p:val>
                                        </p:tav>
                                      </p:tavLst>
                                    </p:anim>
                                    <p:set>
                                      <p:cBhvr>
                                        <p:cTn id="273" dur="1" fill="hold">
                                          <p:stCondLst>
                                            <p:cond delay="1999"/>
                                          </p:stCondLst>
                                        </p:cTn>
                                        <p:tgtEl>
                                          <p:spTgt spid="8"/>
                                        </p:tgtEl>
                                        <p:attrNameLst>
                                          <p:attrName>style.visibility</p:attrName>
                                        </p:attrNameLst>
                                      </p:cBhvr>
                                      <p:to>
                                        <p:strVal val="hidden"/>
                                      </p:to>
                                    </p:set>
                                  </p:childTnLst>
                                </p:cTn>
                              </p:par>
                              <p:par>
                                <p:cTn id="274" presetID="2" presetClass="exit" presetSubtype="8" fill="hold" grpId="3" nodeType="withEffect">
                                  <p:stCondLst>
                                    <p:cond delay="0"/>
                                  </p:stCondLst>
                                  <p:childTnLst>
                                    <p:anim calcmode="lin" valueType="num">
                                      <p:cBhvr additive="base">
                                        <p:cTn id="275" dur="2000"/>
                                        <p:tgtEl>
                                          <p:spTgt spid="9"/>
                                        </p:tgtEl>
                                        <p:attrNameLst>
                                          <p:attrName>ppt_x</p:attrName>
                                        </p:attrNameLst>
                                      </p:cBhvr>
                                      <p:tavLst>
                                        <p:tav tm="0">
                                          <p:val>
                                            <p:strVal val="ppt_x"/>
                                          </p:val>
                                        </p:tav>
                                        <p:tav tm="100000">
                                          <p:val>
                                            <p:strVal val="0-ppt_w/2"/>
                                          </p:val>
                                        </p:tav>
                                      </p:tavLst>
                                    </p:anim>
                                    <p:anim calcmode="lin" valueType="num">
                                      <p:cBhvr additive="base">
                                        <p:cTn id="276" dur="2000"/>
                                        <p:tgtEl>
                                          <p:spTgt spid="9"/>
                                        </p:tgtEl>
                                        <p:attrNameLst>
                                          <p:attrName>ppt_y</p:attrName>
                                        </p:attrNameLst>
                                      </p:cBhvr>
                                      <p:tavLst>
                                        <p:tav tm="0">
                                          <p:val>
                                            <p:strVal val="ppt_y"/>
                                          </p:val>
                                        </p:tav>
                                        <p:tav tm="100000">
                                          <p:val>
                                            <p:strVal val="ppt_y"/>
                                          </p:val>
                                        </p:tav>
                                      </p:tavLst>
                                    </p:anim>
                                    <p:set>
                                      <p:cBhvr>
                                        <p:cTn id="277" dur="1" fill="hold">
                                          <p:stCondLst>
                                            <p:cond delay="1999"/>
                                          </p:stCondLst>
                                        </p:cTn>
                                        <p:tgtEl>
                                          <p:spTgt spid="9"/>
                                        </p:tgtEl>
                                        <p:attrNameLst>
                                          <p:attrName>style.visibility</p:attrName>
                                        </p:attrNameLst>
                                      </p:cBhvr>
                                      <p:to>
                                        <p:strVal val="hidden"/>
                                      </p:to>
                                    </p:set>
                                  </p:childTnLst>
                                </p:cTn>
                              </p:par>
                              <p:par>
                                <p:cTn id="278" presetID="2" presetClass="exit" presetSubtype="8" fill="hold" grpId="3" nodeType="withEffect">
                                  <p:stCondLst>
                                    <p:cond delay="0"/>
                                  </p:stCondLst>
                                  <p:childTnLst>
                                    <p:anim calcmode="lin" valueType="num">
                                      <p:cBhvr additive="base">
                                        <p:cTn id="279" dur="2000"/>
                                        <p:tgtEl>
                                          <p:spTgt spid="10"/>
                                        </p:tgtEl>
                                        <p:attrNameLst>
                                          <p:attrName>ppt_x</p:attrName>
                                        </p:attrNameLst>
                                      </p:cBhvr>
                                      <p:tavLst>
                                        <p:tav tm="0">
                                          <p:val>
                                            <p:strVal val="ppt_x"/>
                                          </p:val>
                                        </p:tav>
                                        <p:tav tm="100000">
                                          <p:val>
                                            <p:strVal val="0-ppt_w/2"/>
                                          </p:val>
                                        </p:tav>
                                      </p:tavLst>
                                    </p:anim>
                                    <p:anim calcmode="lin" valueType="num">
                                      <p:cBhvr additive="base">
                                        <p:cTn id="280" dur="2000"/>
                                        <p:tgtEl>
                                          <p:spTgt spid="10"/>
                                        </p:tgtEl>
                                        <p:attrNameLst>
                                          <p:attrName>ppt_y</p:attrName>
                                        </p:attrNameLst>
                                      </p:cBhvr>
                                      <p:tavLst>
                                        <p:tav tm="0">
                                          <p:val>
                                            <p:strVal val="ppt_y"/>
                                          </p:val>
                                        </p:tav>
                                        <p:tav tm="100000">
                                          <p:val>
                                            <p:strVal val="ppt_y"/>
                                          </p:val>
                                        </p:tav>
                                      </p:tavLst>
                                    </p:anim>
                                    <p:set>
                                      <p:cBhvr>
                                        <p:cTn id="281" dur="1" fill="hold">
                                          <p:stCondLst>
                                            <p:cond delay="1999"/>
                                          </p:stCondLst>
                                        </p:cTn>
                                        <p:tgtEl>
                                          <p:spTgt spid="10"/>
                                        </p:tgtEl>
                                        <p:attrNameLst>
                                          <p:attrName>style.visibility</p:attrName>
                                        </p:attrNameLst>
                                      </p:cBhvr>
                                      <p:to>
                                        <p:strVal val="hidden"/>
                                      </p:to>
                                    </p:set>
                                  </p:childTnLst>
                                </p:cTn>
                              </p:par>
                              <p:par>
                                <p:cTn id="282" presetID="2" presetClass="exit" presetSubtype="8" fill="hold" grpId="3" nodeType="withEffect">
                                  <p:stCondLst>
                                    <p:cond delay="0"/>
                                  </p:stCondLst>
                                  <p:childTnLst>
                                    <p:anim calcmode="lin" valueType="num">
                                      <p:cBhvr additive="base">
                                        <p:cTn id="283" dur="2000"/>
                                        <p:tgtEl>
                                          <p:spTgt spid="11"/>
                                        </p:tgtEl>
                                        <p:attrNameLst>
                                          <p:attrName>ppt_x</p:attrName>
                                        </p:attrNameLst>
                                      </p:cBhvr>
                                      <p:tavLst>
                                        <p:tav tm="0">
                                          <p:val>
                                            <p:strVal val="ppt_x"/>
                                          </p:val>
                                        </p:tav>
                                        <p:tav tm="100000">
                                          <p:val>
                                            <p:strVal val="0-ppt_w/2"/>
                                          </p:val>
                                        </p:tav>
                                      </p:tavLst>
                                    </p:anim>
                                    <p:anim calcmode="lin" valueType="num">
                                      <p:cBhvr additive="base">
                                        <p:cTn id="284" dur="2000"/>
                                        <p:tgtEl>
                                          <p:spTgt spid="11"/>
                                        </p:tgtEl>
                                        <p:attrNameLst>
                                          <p:attrName>ppt_y</p:attrName>
                                        </p:attrNameLst>
                                      </p:cBhvr>
                                      <p:tavLst>
                                        <p:tav tm="0">
                                          <p:val>
                                            <p:strVal val="ppt_y"/>
                                          </p:val>
                                        </p:tav>
                                        <p:tav tm="100000">
                                          <p:val>
                                            <p:strVal val="ppt_y"/>
                                          </p:val>
                                        </p:tav>
                                      </p:tavLst>
                                    </p:anim>
                                    <p:set>
                                      <p:cBhvr>
                                        <p:cTn id="285" dur="1" fill="hold">
                                          <p:stCondLst>
                                            <p:cond delay="1999"/>
                                          </p:stCondLst>
                                        </p:cTn>
                                        <p:tgtEl>
                                          <p:spTgt spid="11"/>
                                        </p:tgtEl>
                                        <p:attrNameLst>
                                          <p:attrName>style.visibility</p:attrName>
                                        </p:attrNameLst>
                                      </p:cBhvr>
                                      <p:to>
                                        <p:strVal val="hidden"/>
                                      </p:to>
                                    </p:set>
                                  </p:childTnLst>
                                </p:cTn>
                              </p:par>
                              <p:par>
                                <p:cTn id="286" presetID="2" presetClass="exit" presetSubtype="8" fill="hold" grpId="3" nodeType="withEffect">
                                  <p:stCondLst>
                                    <p:cond delay="0"/>
                                  </p:stCondLst>
                                  <p:childTnLst>
                                    <p:anim calcmode="lin" valueType="num">
                                      <p:cBhvr additive="base">
                                        <p:cTn id="287" dur="2000"/>
                                        <p:tgtEl>
                                          <p:spTgt spid="12"/>
                                        </p:tgtEl>
                                        <p:attrNameLst>
                                          <p:attrName>ppt_x</p:attrName>
                                        </p:attrNameLst>
                                      </p:cBhvr>
                                      <p:tavLst>
                                        <p:tav tm="0">
                                          <p:val>
                                            <p:strVal val="ppt_x"/>
                                          </p:val>
                                        </p:tav>
                                        <p:tav tm="100000">
                                          <p:val>
                                            <p:strVal val="0-ppt_w/2"/>
                                          </p:val>
                                        </p:tav>
                                      </p:tavLst>
                                    </p:anim>
                                    <p:anim calcmode="lin" valueType="num">
                                      <p:cBhvr additive="base">
                                        <p:cTn id="288" dur="2000"/>
                                        <p:tgtEl>
                                          <p:spTgt spid="12"/>
                                        </p:tgtEl>
                                        <p:attrNameLst>
                                          <p:attrName>ppt_y</p:attrName>
                                        </p:attrNameLst>
                                      </p:cBhvr>
                                      <p:tavLst>
                                        <p:tav tm="0">
                                          <p:val>
                                            <p:strVal val="ppt_y"/>
                                          </p:val>
                                        </p:tav>
                                        <p:tav tm="100000">
                                          <p:val>
                                            <p:strVal val="ppt_y"/>
                                          </p:val>
                                        </p:tav>
                                      </p:tavLst>
                                    </p:anim>
                                    <p:set>
                                      <p:cBhvr>
                                        <p:cTn id="289" dur="1" fill="hold">
                                          <p:stCondLst>
                                            <p:cond delay="1999"/>
                                          </p:stCondLst>
                                        </p:cTn>
                                        <p:tgtEl>
                                          <p:spTgt spid="12"/>
                                        </p:tgtEl>
                                        <p:attrNameLst>
                                          <p:attrName>style.visibility</p:attrName>
                                        </p:attrNameLst>
                                      </p:cBhvr>
                                      <p:to>
                                        <p:strVal val="hidden"/>
                                      </p:to>
                                    </p:set>
                                  </p:childTnLst>
                                </p:cTn>
                              </p:par>
                              <p:par>
                                <p:cTn id="290" presetID="2" presetClass="exit" presetSubtype="8" fill="hold" grpId="3" nodeType="withEffect">
                                  <p:stCondLst>
                                    <p:cond delay="0"/>
                                  </p:stCondLst>
                                  <p:childTnLst>
                                    <p:anim calcmode="lin" valueType="num">
                                      <p:cBhvr additive="base">
                                        <p:cTn id="291" dur="2000"/>
                                        <p:tgtEl>
                                          <p:spTgt spid="13"/>
                                        </p:tgtEl>
                                        <p:attrNameLst>
                                          <p:attrName>ppt_x</p:attrName>
                                        </p:attrNameLst>
                                      </p:cBhvr>
                                      <p:tavLst>
                                        <p:tav tm="0">
                                          <p:val>
                                            <p:strVal val="ppt_x"/>
                                          </p:val>
                                        </p:tav>
                                        <p:tav tm="100000">
                                          <p:val>
                                            <p:strVal val="0-ppt_w/2"/>
                                          </p:val>
                                        </p:tav>
                                      </p:tavLst>
                                    </p:anim>
                                    <p:anim calcmode="lin" valueType="num">
                                      <p:cBhvr additive="base">
                                        <p:cTn id="292" dur="2000"/>
                                        <p:tgtEl>
                                          <p:spTgt spid="13"/>
                                        </p:tgtEl>
                                        <p:attrNameLst>
                                          <p:attrName>ppt_y</p:attrName>
                                        </p:attrNameLst>
                                      </p:cBhvr>
                                      <p:tavLst>
                                        <p:tav tm="0">
                                          <p:val>
                                            <p:strVal val="ppt_y"/>
                                          </p:val>
                                        </p:tav>
                                        <p:tav tm="100000">
                                          <p:val>
                                            <p:strVal val="ppt_y"/>
                                          </p:val>
                                        </p:tav>
                                      </p:tavLst>
                                    </p:anim>
                                    <p:set>
                                      <p:cBhvr>
                                        <p:cTn id="293" dur="1" fill="hold">
                                          <p:stCondLst>
                                            <p:cond delay="1999"/>
                                          </p:stCondLst>
                                        </p:cTn>
                                        <p:tgtEl>
                                          <p:spTgt spid="13"/>
                                        </p:tgtEl>
                                        <p:attrNameLst>
                                          <p:attrName>style.visibility</p:attrName>
                                        </p:attrNameLst>
                                      </p:cBhvr>
                                      <p:to>
                                        <p:strVal val="hidden"/>
                                      </p:to>
                                    </p:set>
                                  </p:childTnLst>
                                </p:cTn>
                              </p:par>
                              <p:par>
                                <p:cTn id="294" presetID="2" presetClass="exit" presetSubtype="2" fill="hold" grpId="3" nodeType="withEffect">
                                  <p:stCondLst>
                                    <p:cond delay="0"/>
                                  </p:stCondLst>
                                  <p:childTnLst>
                                    <p:anim calcmode="lin" valueType="num">
                                      <p:cBhvr additive="base">
                                        <p:cTn id="295" dur="2000"/>
                                        <p:tgtEl>
                                          <p:spTgt spid="14"/>
                                        </p:tgtEl>
                                        <p:attrNameLst>
                                          <p:attrName>ppt_x</p:attrName>
                                        </p:attrNameLst>
                                      </p:cBhvr>
                                      <p:tavLst>
                                        <p:tav tm="0">
                                          <p:val>
                                            <p:strVal val="ppt_x"/>
                                          </p:val>
                                        </p:tav>
                                        <p:tav tm="100000">
                                          <p:val>
                                            <p:strVal val="1+ppt_w/2"/>
                                          </p:val>
                                        </p:tav>
                                      </p:tavLst>
                                    </p:anim>
                                    <p:anim calcmode="lin" valueType="num">
                                      <p:cBhvr additive="base">
                                        <p:cTn id="296" dur="2000"/>
                                        <p:tgtEl>
                                          <p:spTgt spid="14"/>
                                        </p:tgtEl>
                                        <p:attrNameLst>
                                          <p:attrName>ppt_y</p:attrName>
                                        </p:attrNameLst>
                                      </p:cBhvr>
                                      <p:tavLst>
                                        <p:tav tm="0">
                                          <p:val>
                                            <p:strVal val="ppt_y"/>
                                          </p:val>
                                        </p:tav>
                                        <p:tav tm="100000">
                                          <p:val>
                                            <p:strVal val="ppt_y"/>
                                          </p:val>
                                        </p:tav>
                                      </p:tavLst>
                                    </p:anim>
                                    <p:set>
                                      <p:cBhvr>
                                        <p:cTn id="297" dur="1" fill="hold">
                                          <p:stCondLst>
                                            <p:cond delay="1999"/>
                                          </p:stCondLst>
                                        </p:cTn>
                                        <p:tgtEl>
                                          <p:spTgt spid="14"/>
                                        </p:tgtEl>
                                        <p:attrNameLst>
                                          <p:attrName>style.visibility</p:attrName>
                                        </p:attrNameLst>
                                      </p:cBhvr>
                                      <p:to>
                                        <p:strVal val="hidden"/>
                                      </p:to>
                                    </p:set>
                                  </p:childTnLst>
                                </p:cTn>
                              </p:par>
                              <p:par>
                                <p:cTn id="298" presetID="2" presetClass="exit" presetSubtype="2" fill="hold" grpId="3" nodeType="withEffect">
                                  <p:stCondLst>
                                    <p:cond delay="0"/>
                                  </p:stCondLst>
                                  <p:childTnLst>
                                    <p:anim calcmode="lin" valueType="num">
                                      <p:cBhvr additive="base">
                                        <p:cTn id="299" dur="2000"/>
                                        <p:tgtEl>
                                          <p:spTgt spid="15"/>
                                        </p:tgtEl>
                                        <p:attrNameLst>
                                          <p:attrName>ppt_x</p:attrName>
                                        </p:attrNameLst>
                                      </p:cBhvr>
                                      <p:tavLst>
                                        <p:tav tm="0">
                                          <p:val>
                                            <p:strVal val="ppt_x"/>
                                          </p:val>
                                        </p:tav>
                                        <p:tav tm="100000">
                                          <p:val>
                                            <p:strVal val="1+ppt_w/2"/>
                                          </p:val>
                                        </p:tav>
                                      </p:tavLst>
                                    </p:anim>
                                    <p:anim calcmode="lin" valueType="num">
                                      <p:cBhvr additive="base">
                                        <p:cTn id="300" dur="2000"/>
                                        <p:tgtEl>
                                          <p:spTgt spid="15"/>
                                        </p:tgtEl>
                                        <p:attrNameLst>
                                          <p:attrName>ppt_y</p:attrName>
                                        </p:attrNameLst>
                                      </p:cBhvr>
                                      <p:tavLst>
                                        <p:tav tm="0">
                                          <p:val>
                                            <p:strVal val="ppt_y"/>
                                          </p:val>
                                        </p:tav>
                                        <p:tav tm="100000">
                                          <p:val>
                                            <p:strVal val="ppt_y"/>
                                          </p:val>
                                        </p:tav>
                                      </p:tavLst>
                                    </p:anim>
                                    <p:set>
                                      <p:cBhvr>
                                        <p:cTn id="301" dur="1" fill="hold">
                                          <p:stCondLst>
                                            <p:cond delay="1999"/>
                                          </p:stCondLst>
                                        </p:cTn>
                                        <p:tgtEl>
                                          <p:spTgt spid="15"/>
                                        </p:tgtEl>
                                        <p:attrNameLst>
                                          <p:attrName>style.visibility</p:attrName>
                                        </p:attrNameLst>
                                      </p:cBhvr>
                                      <p:to>
                                        <p:strVal val="hidden"/>
                                      </p:to>
                                    </p:set>
                                  </p:childTnLst>
                                </p:cTn>
                              </p:par>
                              <p:par>
                                <p:cTn id="302" presetID="2" presetClass="exit" presetSubtype="2" fill="hold" grpId="3" nodeType="withEffect">
                                  <p:stCondLst>
                                    <p:cond delay="0"/>
                                  </p:stCondLst>
                                  <p:childTnLst>
                                    <p:anim calcmode="lin" valueType="num">
                                      <p:cBhvr additive="base">
                                        <p:cTn id="303" dur="2000"/>
                                        <p:tgtEl>
                                          <p:spTgt spid="16"/>
                                        </p:tgtEl>
                                        <p:attrNameLst>
                                          <p:attrName>ppt_x</p:attrName>
                                        </p:attrNameLst>
                                      </p:cBhvr>
                                      <p:tavLst>
                                        <p:tav tm="0">
                                          <p:val>
                                            <p:strVal val="ppt_x"/>
                                          </p:val>
                                        </p:tav>
                                        <p:tav tm="100000">
                                          <p:val>
                                            <p:strVal val="1+ppt_w/2"/>
                                          </p:val>
                                        </p:tav>
                                      </p:tavLst>
                                    </p:anim>
                                    <p:anim calcmode="lin" valueType="num">
                                      <p:cBhvr additive="base">
                                        <p:cTn id="304" dur="2000"/>
                                        <p:tgtEl>
                                          <p:spTgt spid="16"/>
                                        </p:tgtEl>
                                        <p:attrNameLst>
                                          <p:attrName>ppt_y</p:attrName>
                                        </p:attrNameLst>
                                      </p:cBhvr>
                                      <p:tavLst>
                                        <p:tav tm="0">
                                          <p:val>
                                            <p:strVal val="ppt_y"/>
                                          </p:val>
                                        </p:tav>
                                        <p:tav tm="100000">
                                          <p:val>
                                            <p:strVal val="ppt_y"/>
                                          </p:val>
                                        </p:tav>
                                      </p:tavLst>
                                    </p:anim>
                                    <p:set>
                                      <p:cBhvr>
                                        <p:cTn id="305" dur="1" fill="hold">
                                          <p:stCondLst>
                                            <p:cond delay="1999"/>
                                          </p:stCondLst>
                                        </p:cTn>
                                        <p:tgtEl>
                                          <p:spTgt spid="16"/>
                                        </p:tgtEl>
                                        <p:attrNameLst>
                                          <p:attrName>style.visibility</p:attrName>
                                        </p:attrNameLst>
                                      </p:cBhvr>
                                      <p:to>
                                        <p:strVal val="hidden"/>
                                      </p:to>
                                    </p:set>
                                  </p:childTnLst>
                                </p:cTn>
                              </p:par>
                              <p:par>
                                <p:cTn id="306" presetID="2" presetClass="exit" presetSubtype="2" fill="hold" grpId="3" nodeType="withEffect">
                                  <p:stCondLst>
                                    <p:cond delay="0"/>
                                  </p:stCondLst>
                                  <p:childTnLst>
                                    <p:anim calcmode="lin" valueType="num">
                                      <p:cBhvr additive="base">
                                        <p:cTn id="307" dur="2000"/>
                                        <p:tgtEl>
                                          <p:spTgt spid="17"/>
                                        </p:tgtEl>
                                        <p:attrNameLst>
                                          <p:attrName>ppt_x</p:attrName>
                                        </p:attrNameLst>
                                      </p:cBhvr>
                                      <p:tavLst>
                                        <p:tav tm="0">
                                          <p:val>
                                            <p:strVal val="ppt_x"/>
                                          </p:val>
                                        </p:tav>
                                        <p:tav tm="100000">
                                          <p:val>
                                            <p:strVal val="1+ppt_w/2"/>
                                          </p:val>
                                        </p:tav>
                                      </p:tavLst>
                                    </p:anim>
                                    <p:anim calcmode="lin" valueType="num">
                                      <p:cBhvr additive="base">
                                        <p:cTn id="308" dur="2000"/>
                                        <p:tgtEl>
                                          <p:spTgt spid="17"/>
                                        </p:tgtEl>
                                        <p:attrNameLst>
                                          <p:attrName>ppt_y</p:attrName>
                                        </p:attrNameLst>
                                      </p:cBhvr>
                                      <p:tavLst>
                                        <p:tav tm="0">
                                          <p:val>
                                            <p:strVal val="ppt_y"/>
                                          </p:val>
                                        </p:tav>
                                        <p:tav tm="100000">
                                          <p:val>
                                            <p:strVal val="ppt_y"/>
                                          </p:val>
                                        </p:tav>
                                      </p:tavLst>
                                    </p:anim>
                                    <p:set>
                                      <p:cBhvr>
                                        <p:cTn id="309" dur="1" fill="hold">
                                          <p:stCondLst>
                                            <p:cond delay="1999"/>
                                          </p:stCondLst>
                                        </p:cTn>
                                        <p:tgtEl>
                                          <p:spTgt spid="17"/>
                                        </p:tgtEl>
                                        <p:attrNameLst>
                                          <p:attrName>style.visibility</p:attrName>
                                        </p:attrNameLst>
                                      </p:cBhvr>
                                      <p:to>
                                        <p:strVal val="hidden"/>
                                      </p:to>
                                    </p:set>
                                  </p:childTnLst>
                                </p:cTn>
                              </p:par>
                              <p:par>
                                <p:cTn id="310" presetID="2" presetClass="exit" presetSubtype="2" fill="hold" grpId="3" nodeType="withEffect">
                                  <p:stCondLst>
                                    <p:cond delay="0"/>
                                  </p:stCondLst>
                                  <p:childTnLst>
                                    <p:anim calcmode="lin" valueType="num">
                                      <p:cBhvr additive="base">
                                        <p:cTn id="311" dur="2000"/>
                                        <p:tgtEl>
                                          <p:spTgt spid="18"/>
                                        </p:tgtEl>
                                        <p:attrNameLst>
                                          <p:attrName>ppt_x</p:attrName>
                                        </p:attrNameLst>
                                      </p:cBhvr>
                                      <p:tavLst>
                                        <p:tav tm="0">
                                          <p:val>
                                            <p:strVal val="ppt_x"/>
                                          </p:val>
                                        </p:tav>
                                        <p:tav tm="100000">
                                          <p:val>
                                            <p:strVal val="1+ppt_w/2"/>
                                          </p:val>
                                        </p:tav>
                                      </p:tavLst>
                                    </p:anim>
                                    <p:anim calcmode="lin" valueType="num">
                                      <p:cBhvr additive="base">
                                        <p:cTn id="312" dur="2000"/>
                                        <p:tgtEl>
                                          <p:spTgt spid="18"/>
                                        </p:tgtEl>
                                        <p:attrNameLst>
                                          <p:attrName>ppt_y</p:attrName>
                                        </p:attrNameLst>
                                      </p:cBhvr>
                                      <p:tavLst>
                                        <p:tav tm="0">
                                          <p:val>
                                            <p:strVal val="ppt_y"/>
                                          </p:val>
                                        </p:tav>
                                        <p:tav tm="100000">
                                          <p:val>
                                            <p:strVal val="ppt_y"/>
                                          </p:val>
                                        </p:tav>
                                      </p:tavLst>
                                    </p:anim>
                                    <p:set>
                                      <p:cBhvr>
                                        <p:cTn id="313" dur="1" fill="hold">
                                          <p:stCondLst>
                                            <p:cond delay="1999"/>
                                          </p:stCondLst>
                                        </p:cTn>
                                        <p:tgtEl>
                                          <p:spTgt spid="18"/>
                                        </p:tgtEl>
                                        <p:attrNameLst>
                                          <p:attrName>style.visibility</p:attrName>
                                        </p:attrNameLst>
                                      </p:cBhvr>
                                      <p:to>
                                        <p:strVal val="hidden"/>
                                      </p:to>
                                    </p:set>
                                  </p:childTnLst>
                                </p:cTn>
                              </p:par>
                              <p:par>
                                <p:cTn id="314" presetID="2" presetClass="exit" presetSubtype="2" fill="hold" grpId="3" nodeType="withEffect">
                                  <p:stCondLst>
                                    <p:cond delay="0"/>
                                  </p:stCondLst>
                                  <p:childTnLst>
                                    <p:anim calcmode="lin" valueType="num">
                                      <p:cBhvr additive="base">
                                        <p:cTn id="315" dur="2000"/>
                                        <p:tgtEl>
                                          <p:spTgt spid="19"/>
                                        </p:tgtEl>
                                        <p:attrNameLst>
                                          <p:attrName>ppt_x</p:attrName>
                                        </p:attrNameLst>
                                      </p:cBhvr>
                                      <p:tavLst>
                                        <p:tav tm="0">
                                          <p:val>
                                            <p:strVal val="ppt_x"/>
                                          </p:val>
                                        </p:tav>
                                        <p:tav tm="100000">
                                          <p:val>
                                            <p:strVal val="1+ppt_w/2"/>
                                          </p:val>
                                        </p:tav>
                                      </p:tavLst>
                                    </p:anim>
                                    <p:anim calcmode="lin" valueType="num">
                                      <p:cBhvr additive="base">
                                        <p:cTn id="316" dur="2000"/>
                                        <p:tgtEl>
                                          <p:spTgt spid="19"/>
                                        </p:tgtEl>
                                        <p:attrNameLst>
                                          <p:attrName>ppt_y</p:attrName>
                                        </p:attrNameLst>
                                      </p:cBhvr>
                                      <p:tavLst>
                                        <p:tav tm="0">
                                          <p:val>
                                            <p:strVal val="ppt_y"/>
                                          </p:val>
                                        </p:tav>
                                        <p:tav tm="100000">
                                          <p:val>
                                            <p:strVal val="ppt_y"/>
                                          </p:val>
                                        </p:tav>
                                      </p:tavLst>
                                    </p:anim>
                                    <p:set>
                                      <p:cBhvr>
                                        <p:cTn id="317" dur="1" fill="hold">
                                          <p:stCondLst>
                                            <p:cond delay="1999"/>
                                          </p:stCondLst>
                                        </p:cTn>
                                        <p:tgtEl>
                                          <p:spTgt spid="19"/>
                                        </p:tgtEl>
                                        <p:attrNameLst>
                                          <p:attrName>style.visibility</p:attrName>
                                        </p:attrNameLst>
                                      </p:cBhvr>
                                      <p:to>
                                        <p:strVal val="hidden"/>
                                      </p:to>
                                    </p:set>
                                  </p:childTnLst>
                                </p:cTn>
                              </p:par>
                              <p:par>
                                <p:cTn id="318" presetID="2" presetClass="exit" presetSubtype="2" fill="hold" grpId="3" nodeType="withEffect">
                                  <p:stCondLst>
                                    <p:cond delay="0"/>
                                  </p:stCondLst>
                                  <p:childTnLst>
                                    <p:anim calcmode="lin" valueType="num">
                                      <p:cBhvr additive="base">
                                        <p:cTn id="319" dur="2000"/>
                                        <p:tgtEl>
                                          <p:spTgt spid="20"/>
                                        </p:tgtEl>
                                        <p:attrNameLst>
                                          <p:attrName>ppt_x</p:attrName>
                                        </p:attrNameLst>
                                      </p:cBhvr>
                                      <p:tavLst>
                                        <p:tav tm="0">
                                          <p:val>
                                            <p:strVal val="ppt_x"/>
                                          </p:val>
                                        </p:tav>
                                        <p:tav tm="100000">
                                          <p:val>
                                            <p:strVal val="1+ppt_w/2"/>
                                          </p:val>
                                        </p:tav>
                                      </p:tavLst>
                                    </p:anim>
                                    <p:anim calcmode="lin" valueType="num">
                                      <p:cBhvr additive="base">
                                        <p:cTn id="320" dur="2000"/>
                                        <p:tgtEl>
                                          <p:spTgt spid="20"/>
                                        </p:tgtEl>
                                        <p:attrNameLst>
                                          <p:attrName>ppt_y</p:attrName>
                                        </p:attrNameLst>
                                      </p:cBhvr>
                                      <p:tavLst>
                                        <p:tav tm="0">
                                          <p:val>
                                            <p:strVal val="ppt_y"/>
                                          </p:val>
                                        </p:tav>
                                        <p:tav tm="100000">
                                          <p:val>
                                            <p:strVal val="ppt_y"/>
                                          </p:val>
                                        </p:tav>
                                      </p:tavLst>
                                    </p:anim>
                                    <p:set>
                                      <p:cBhvr>
                                        <p:cTn id="321" dur="1" fill="hold">
                                          <p:stCondLst>
                                            <p:cond delay="1999"/>
                                          </p:stCondLst>
                                        </p:cTn>
                                        <p:tgtEl>
                                          <p:spTgt spid="20"/>
                                        </p:tgtEl>
                                        <p:attrNameLst>
                                          <p:attrName>style.visibility</p:attrName>
                                        </p:attrNameLst>
                                      </p:cBhvr>
                                      <p:to>
                                        <p:strVal val="hidden"/>
                                      </p:to>
                                    </p:set>
                                  </p:childTnLst>
                                </p:cTn>
                              </p:par>
                              <p:par>
                                <p:cTn id="322" presetID="2" presetClass="exit" presetSubtype="2" fill="hold" grpId="3" nodeType="withEffect">
                                  <p:stCondLst>
                                    <p:cond delay="0"/>
                                  </p:stCondLst>
                                  <p:childTnLst>
                                    <p:anim calcmode="lin" valueType="num">
                                      <p:cBhvr additive="base">
                                        <p:cTn id="323" dur="2000"/>
                                        <p:tgtEl>
                                          <p:spTgt spid="21"/>
                                        </p:tgtEl>
                                        <p:attrNameLst>
                                          <p:attrName>ppt_x</p:attrName>
                                        </p:attrNameLst>
                                      </p:cBhvr>
                                      <p:tavLst>
                                        <p:tav tm="0">
                                          <p:val>
                                            <p:strVal val="ppt_x"/>
                                          </p:val>
                                        </p:tav>
                                        <p:tav tm="100000">
                                          <p:val>
                                            <p:strVal val="1+ppt_w/2"/>
                                          </p:val>
                                        </p:tav>
                                      </p:tavLst>
                                    </p:anim>
                                    <p:anim calcmode="lin" valueType="num">
                                      <p:cBhvr additive="base">
                                        <p:cTn id="324" dur="2000"/>
                                        <p:tgtEl>
                                          <p:spTgt spid="21"/>
                                        </p:tgtEl>
                                        <p:attrNameLst>
                                          <p:attrName>ppt_y</p:attrName>
                                        </p:attrNameLst>
                                      </p:cBhvr>
                                      <p:tavLst>
                                        <p:tav tm="0">
                                          <p:val>
                                            <p:strVal val="ppt_y"/>
                                          </p:val>
                                        </p:tav>
                                        <p:tav tm="100000">
                                          <p:val>
                                            <p:strVal val="ppt_y"/>
                                          </p:val>
                                        </p:tav>
                                      </p:tavLst>
                                    </p:anim>
                                    <p:set>
                                      <p:cBhvr>
                                        <p:cTn id="325" dur="1" fill="hold">
                                          <p:stCondLst>
                                            <p:cond delay="1999"/>
                                          </p:stCondLst>
                                        </p:cTn>
                                        <p:tgtEl>
                                          <p:spTgt spid="21"/>
                                        </p:tgtEl>
                                        <p:attrNameLst>
                                          <p:attrName>style.visibility</p:attrName>
                                        </p:attrNameLst>
                                      </p:cBhvr>
                                      <p:to>
                                        <p:strVal val="hidden"/>
                                      </p:to>
                                    </p:set>
                                  </p:childTnLst>
                                </p:cTn>
                              </p:par>
                              <p:par>
                                <p:cTn id="326" presetID="2" presetClass="exit" presetSubtype="2" fill="hold" grpId="3" nodeType="withEffect">
                                  <p:stCondLst>
                                    <p:cond delay="0"/>
                                  </p:stCondLst>
                                  <p:childTnLst>
                                    <p:anim calcmode="lin" valueType="num">
                                      <p:cBhvr additive="base">
                                        <p:cTn id="327" dur="2000"/>
                                        <p:tgtEl>
                                          <p:spTgt spid="22"/>
                                        </p:tgtEl>
                                        <p:attrNameLst>
                                          <p:attrName>ppt_x</p:attrName>
                                        </p:attrNameLst>
                                      </p:cBhvr>
                                      <p:tavLst>
                                        <p:tav tm="0">
                                          <p:val>
                                            <p:strVal val="ppt_x"/>
                                          </p:val>
                                        </p:tav>
                                        <p:tav tm="100000">
                                          <p:val>
                                            <p:strVal val="1+ppt_w/2"/>
                                          </p:val>
                                        </p:tav>
                                      </p:tavLst>
                                    </p:anim>
                                    <p:anim calcmode="lin" valueType="num">
                                      <p:cBhvr additive="base">
                                        <p:cTn id="328" dur="2000"/>
                                        <p:tgtEl>
                                          <p:spTgt spid="22"/>
                                        </p:tgtEl>
                                        <p:attrNameLst>
                                          <p:attrName>ppt_y</p:attrName>
                                        </p:attrNameLst>
                                      </p:cBhvr>
                                      <p:tavLst>
                                        <p:tav tm="0">
                                          <p:val>
                                            <p:strVal val="ppt_y"/>
                                          </p:val>
                                        </p:tav>
                                        <p:tav tm="100000">
                                          <p:val>
                                            <p:strVal val="ppt_y"/>
                                          </p:val>
                                        </p:tav>
                                      </p:tavLst>
                                    </p:anim>
                                    <p:set>
                                      <p:cBhvr>
                                        <p:cTn id="329" dur="1" fill="hold">
                                          <p:stCondLst>
                                            <p:cond delay="1999"/>
                                          </p:stCondLst>
                                        </p:cTn>
                                        <p:tgtEl>
                                          <p:spTgt spid="22"/>
                                        </p:tgtEl>
                                        <p:attrNameLst>
                                          <p:attrName>style.visibility</p:attrName>
                                        </p:attrNameLst>
                                      </p:cBhvr>
                                      <p:to>
                                        <p:strVal val="hidden"/>
                                      </p:to>
                                    </p:set>
                                  </p:childTnLst>
                                </p:cTn>
                              </p:par>
                              <p:par>
                                <p:cTn id="330" presetID="2" presetClass="exit" presetSubtype="2" fill="hold" grpId="3" nodeType="withEffect">
                                  <p:stCondLst>
                                    <p:cond delay="0"/>
                                  </p:stCondLst>
                                  <p:childTnLst>
                                    <p:anim calcmode="lin" valueType="num">
                                      <p:cBhvr additive="base">
                                        <p:cTn id="331" dur="2000"/>
                                        <p:tgtEl>
                                          <p:spTgt spid="23"/>
                                        </p:tgtEl>
                                        <p:attrNameLst>
                                          <p:attrName>ppt_x</p:attrName>
                                        </p:attrNameLst>
                                      </p:cBhvr>
                                      <p:tavLst>
                                        <p:tav tm="0">
                                          <p:val>
                                            <p:strVal val="ppt_x"/>
                                          </p:val>
                                        </p:tav>
                                        <p:tav tm="100000">
                                          <p:val>
                                            <p:strVal val="1+ppt_w/2"/>
                                          </p:val>
                                        </p:tav>
                                      </p:tavLst>
                                    </p:anim>
                                    <p:anim calcmode="lin" valueType="num">
                                      <p:cBhvr additive="base">
                                        <p:cTn id="332" dur="2000"/>
                                        <p:tgtEl>
                                          <p:spTgt spid="23"/>
                                        </p:tgtEl>
                                        <p:attrNameLst>
                                          <p:attrName>ppt_y</p:attrName>
                                        </p:attrNameLst>
                                      </p:cBhvr>
                                      <p:tavLst>
                                        <p:tav tm="0">
                                          <p:val>
                                            <p:strVal val="ppt_y"/>
                                          </p:val>
                                        </p:tav>
                                        <p:tav tm="100000">
                                          <p:val>
                                            <p:strVal val="ppt_y"/>
                                          </p:val>
                                        </p:tav>
                                      </p:tavLst>
                                    </p:anim>
                                    <p:set>
                                      <p:cBhvr>
                                        <p:cTn id="333" dur="1" fill="hold">
                                          <p:stCondLst>
                                            <p:cond delay="1999"/>
                                          </p:stCondLst>
                                        </p:cTn>
                                        <p:tgtEl>
                                          <p:spTgt spid="23"/>
                                        </p:tgtEl>
                                        <p:attrNameLst>
                                          <p:attrName>style.visibility</p:attrName>
                                        </p:attrNameLst>
                                      </p:cBhvr>
                                      <p:to>
                                        <p:strVal val="hidden"/>
                                      </p:to>
                                    </p:set>
                                  </p:childTnLst>
                                </p:cTn>
                              </p:par>
                              <p:par>
                                <p:cTn id="334" presetID="2" presetClass="exit" presetSubtype="2" fill="hold" grpId="3" nodeType="withEffect">
                                  <p:stCondLst>
                                    <p:cond delay="0"/>
                                  </p:stCondLst>
                                  <p:childTnLst>
                                    <p:anim calcmode="lin" valueType="num">
                                      <p:cBhvr additive="base">
                                        <p:cTn id="335" dur="2000"/>
                                        <p:tgtEl>
                                          <p:spTgt spid="24"/>
                                        </p:tgtEl>
                                        <p:attrNameLst>
                                          <p:attrName>ppt_x</p:attrName>
                                        </p:attrNameLst>
                                      </p:cBhvr>
                                      <p:tavLst>
                                        <p:tav tm="0">
                                          <p:val>
                                            <p:strVal val="ppt_x"/>
                                          </p:val>
                                        </p:tav>
                                        <p:tav tm="100000">
                                          <p:val>
                                            <p:strVal val="1+ppt_w/2"/>
                                          </p:val>
                                        </p:tav>
                                      </p:tavLst>
                                    </p:anim>
                                    <p:anim calcmode="lin" valueType="num">
                                      <p:cBhvr additive="base">
                                        <p:cTn id="336" dur="2000"/>
                                        <p:tgtEl>
                                          <p:spTgt spid="24"/>
                                        </p:tgtEl>
                                        <p:attrNameLst>
                                          <p:attrName>ppt_y</p:attrName>
                                        </p:attrNameLst>
                                      </p:cBhvr>
                                      <p:tavLst>
                                        <p:tav tm="0">
                                          <p:val>
                                            <p:strVal val="ppt_y"/>
                                          </p:val>
                                        </p:tav>
                                        <p:tav tm="100000">
                                          <p:val>
                                            <p:strVal val="ppt_y"/>
                                          </p:val>
                                        </p:tav>
                                      </p:tavLst>
                                    </p:anim>
                                    <p:set>
                                      <p:cBhvr>
                                        <p:cTn id="337" dur="1" fill="hold">
                                          <p:stCondLst>
                                            <p:cond delay="1999"/>
                                          </p:stCondLst>
                                        </p:cTn>
                                        <p:tgtEl>
                                          <p:spTgt spid="24"/>
                                        </p:tgtEl>
                                        <p:attrNameLst>
                                          <p:attrName>style.visibility</p:attrName>
                                        </p:attrNameLst>
                                      </p:cBhvr>
                                      <p:to>
                                        <p:strVal val="hidden"/>
                                      </p:to>
                                    </p:set>
                                  </p:childTnLst>
                                </p:cTn>
                              </p:par>
                              <p:par>
                                <p:cTn id="338" presetID="19" presetClass="exit" presetSubtype="10" fill="hold" grpId="4" nodeType="withEffect">
                                  <p:stCondLst>
                                    <p:cond delay="0"/>
                                  </p:stCondLst>
                                  <p:childTnLst>
                                    <p:anim calcmode="lin" valueType="num">
                                      <p:cBhvr>
                                        <p:cTn id="339" dur="2000"/>
                                        <p:tgtEl>
                                          <p:spTgt spid="3"/>
                                        </p:tgtEl>
                                        <p:attrNameLst>
                                          <p:attrName>ppt_h</p:attrName>
                                        </p:attrNameLst>
                                      </p:cBhvr>
                                      <p:tavLst>
                                        <p:tav tm="0">
                                          <p:val>
                                            <p:strVal val="ppt_h"/>
                                          </p:val>
                                        </p:tav>
                                        <p:tav tm="100000">
                                          <p:val>
                                            <p:strVal val="ppt_h"/>
                                          </p:val>
                                        </p:tav>
                                      </p:tavLst>
                                    </p:anim>
                                    <p:anim calcmode="lin" valueType="num">
                                      <p:cBhvr>
                                        <p:cTn id="340"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1" dur="1" fill="hold">
                                          <p:stCondLst>
                                            <p:cond delay="1999"/>
                                          </p:stCondLst>
                                        </p:cTn>
                                        <p:tgtEl>
                                          <p:spTgt spid="3"/>
                                        </p:tgtEl>
                                        <p:attrNameLst>
                                          <p:attrName>style.visibility</p:attrName>
                                        </p:attrNameLst>
                                      </p:cBhvr>
                                      <p:to>
                                        <p:strVal val="hidden"/>
                                      </p:to>
                                    </p:set>
                                  </p:childTnLst>
                                </p:cTn>
                              </p:par>
                              <p:par>
                                <p:cTn id="342" presetID="19" presetClass="exit" presetSubtype="10" fill="hold" grpId="4" nodeType="withEffect">
                                  <p:stCondLst>
                                    <p:cond delay="0"/>
                                  </p:stCondLst>
                                  <p:childTnLst>
                                    <p:anim calcmode="lin" valueType="num">
                                      <p:cBhvr>
                                        <p:cTn id="343" dur="2000"/>
                                        <p:tgtEl>
                                          <p:spTgt spid="4"/>
                                        </p:tgtEl>
                                        <p:attrNameLst>
                                          <p:attrName>ppt_h</p:attrName>
                                        </p:attrNameLst>
                                      </p:cBhvr>
                                      <p:tavLst>
                                        <p:tav tm="0">
                                          <p:val>
                                            <p:strVal val="ppt_h"/>
                                          </p:val>
                                        </p:tav>
                                        <p:tav tm="100000">
                                          <p:val>
                                            <p:strVal val="ppt_h"/>
                                          </p:val>
                                        </p:tav>
                                      </p:tavLst>
                                    </p:anim>
                                    <p:anim calcmode="lin" valueType="num">
                                      <p:cBhvr>
                                        <p:cTn id="344"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5" dur="1" fill="hold">
                                          <p:stCondLst>
                                            <p:cond delay="1999"/>
                                          </p:stCondLst>
                                        </p:cTn>
                                        <p:tgtEl>
                                          <p:spTgt spid="4"/>
                                        </p:tgtEl>
                                        <p:attrNameLst>
                                          <p:attrName>style.visibility</p:attrName>
                                        </p:attrNameLst>
                                      </p:cBhvr>
                                      <p:to>
                                        <p:strVal val="hidden"/>
                                      </p:to>
                                    </p:set>
                                  </p:childTnLst>
                                </p:cTn>
                              </p:par>
                              <p:par>
                                <p:cTn id="346" presetID="19" presetClass="exit" presetSubtype="10" fill="hold" grpId="4" nodeType="withEffect">
                                  <p:stCondLst>
                                    <p:cond delay="0"/>
                                  </p:stCondLst>
                                  <p:childTnLst>
                                    <p:anim calcmode="lin" valueType="num">
                                      <p:cBhvr>
                                        <p:cTn id="347" dur="2000"/>
                                        <p:tgtEl>
                                          <p:spTgt spid="5"/>
                                        </p:tgtEl>
                                        <p:attrNameLst>
                                          <p:attrName>ppt_h</p:attrName>
                                        </p:attrNameLst>
                                      </p:cBhvr>
                                      <p:tavLst>
                                        <p:tav tm="0">
                                          <p:val>
                                            <p:strVal val="ppt_h"/>
                                          </p:val>
                                        </p:tav>
                                        <p:tav tm="100000">
                                          <p:val>
                                            <p:strVal val="ppt_h"/>
                                          </p:val>
                                        </p:tav>
                                      </p:tavLst>
                                    </p:anim>
                                    <p:anim calcmode="lin" valueType="num">
                                      <p:cBhvr>
                                        <p:cTn id="348"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9" dur="1" fill="hold">
                                          <p:stCondLst>
                                            <p:cond delay="1999"/>
                                          </p:stCondLst>
                                        </p:cTn>
                                        <p:tgtEl>
                                          <p:spTgt spid="5"/>
                                        </p:tgtEl>
                                        <p:attrNameLst>
                                          <p:attrName>style.visibility</p:attrName>
                                        </p:attrNameLst>
                                      </p:cBhvr>
                                      <p:to>
                                        <p:strVal val="hidden"/>
                                      </p:to>
                                    </p:set>
                                  </p:childTnLst>
                                </p:cTn>
                              </p:par>
                              <p:par>
                                <p:cTn id="350" presetID="19" presetClass="exit" presetSubtype="10" fill="hold" grpId="4" nodeType="withEffect">
                                  <p:stCondLst>
                                    <p:cond delay="0"/>
                                  </p:stCondLst>
                                  <p:childTnLst>
                                    <p:anim calcmode="lin" valueType="num">
                                      <p:cBhvr>
                                        <p:cTn id="351" dur="2000"/>
                                        <p:tgtEl>
                                          <p:spTgt spid="6"/>
                                        </p:tgtEl>
                                        <p:attrNameLst>
                                          <p:attrName>ppt_h</p:attrName>
                                        </p:attrNameLst>
                                      </p:cBhvr>
                                      <p:tavLst>
                                        <p:tav tm="0">
                                          <p:val>
                                            <p:strVal val="ppt_h"/>
                                          </p:val>
                                        </p:tav>
                                        <p:tav tm="100000">
                                          <p:val>
                                            <p:strVal val="ppt_h"/>
                                          </p:val>
                                        </p:tav>
                                      </p:tavLst>
                                    </p:anim>
                                    <p:anim calcmode="lin" valueType="num">
                                      <p:cBhvr>
                                        <p:cTn id="352"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3" dur="1" fill="hold">
                                          <p:stCondLst>
                                            <p:cond delay="1999"/>
                                          </p:stCondLst>
                                        </p:cTn>
                                        <p:tgtEl>
                                          <p:spTgt spid="6"/>
                                        </p:tgtEl>
                                        <p:attrNameLst>
                                          <p:attrName>style.visibility</p:attrName>
                                        </p:attrNameLst>
                                      </p:cBhvr>
                                      <p:to>
                                        <p:strVal val="hidden"/>
                                      </p:to>
                                    </p:set>
                                  </p:childTnLst>
                                </p:cTn>
                              </p:par>
                              <p:par>
                                <p:cTn id="354" presetID="19" presetClass="exit" presetSubtype="10" fill="hold" grpId="4" nodeType="withEffect">
                                  <p:stCondLst>
                                    <p:cond delay="0"/>
                                  </p:stCondLst>
                                  <p:childTnLst>
                                    <p:anim calcmode="lin" valueType="num">
                                      <p:cBhvr>
                                        <p:cTn id="355" dur="2000"/>
                                        <p:tgtEl>
                                          <p:spTgt spid="7"/>
                                        </p:tgtEl>
                                        <p:attrNameLst>
                                          <p:attrName>ppt_h</p:attrName>
                                        </p:attrNameLst>
                                      </p:cBhvr>
                                      <p:tavLst>
                                        <p:tav tm="0">
                                          <p:val>
                                            <p:strVal val="ppt_h"/>
                                          </p:val>
                                        </p:tav>
                                        <p:tav tm="100000">
                                          <p:val>
                                            <p:strVal val="ppt_h"/>
                                          </p:val>
                                        </p:tav>
                                      </p:tavLst>
                                    </p:anim>
                                    <p:anim calcmode="lin" valueType="num">
                                      <p:cBhvr>
                                        <p:cTn id="356"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7" dur="1" fill="hold">
                                          <p:stCondLst>
                                            <p:cond delay="1999"/>
                                          </p:stCondLst>
                                        </p:cTn>
                                        <p:tgtEl>
                                          <p:spTgt spid="7"/>
                                        </p:tgtEl>
                                        <p:attrNameLst>
                                          <p:attrName>style.visibility</p:attrName>
                                        </p:attrNameLst>
                                      </p:cBhvr>
                                      <p:to>
                                        <p:strVal val="hidden"/>
                                      </p:to>
                                    </p:set>
                                  </p:childTnLst>
                                </p:cTn>
                              </p:par>
                              <p:par>
                                <p:cTn id="358" presetID="19" presetClass="exit" presetSubtype="10" fill="hold" grpId="4" nodeType="withEffect">
                                  <p:stCondLst>
                                    <p:cond delay="0"/>
                                  </p:stCondLst>
                                  <p:childTnLst>
                                    <p:anim calcmode="lin" valueType="num">
                                      <p:cBhvr>
                                        <p:cTn id="359" dur="2000"/>
                                        <p:tgtEl>
                                          <p:spTgt spid="8"/>
                                        </p:tgtEl>
                                        <p:attrNameLst>
                                          <p:attrName>ppt_h</p:attrName>
                                        </p:attrNameLst>
                                      </p:cBhvr>
                                      <p:tavLst>
                                        <p:tav tm="0">
                                          <p:val>
                                            <p:strVal val="ppt_h"/>
                                          </p:val>
                                        </p:tav>
                                        <p:tav tm="100000">
                                          <p:val>
                                            <p:strVal val="ppt_h"/>
                                          </p:val>
                                        </p:tav>
                                      </p:tavLst>
                                    </p:anim>
                                    <p:anim calcmode="lin" valueType="num">
                                      <p:cBhvr>
                                        <p:cTn id="360"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1" dur="1" fill="hold">
                                          <p:stCondLst>
                                            <p:cond delay="1999"/>
                                          </p:stCondLst>
                                        </p:cTn>
                                        <p:tgtEl>
                                          <p:spTgt spid="8"/>
                                        </p:tgtEl>
                                        <p:attrNameLst>
                                          <p:attrName>style.visibility</p:attrName>
                                        </p:attrNameLst>
                                      </p:cBhvr>
                                      <p:to>
                                        <p:strVal val="hidden"/>
                                      </p:to>
                                    </p:set>
                                  </p:childTnLst>
                                </p:cTn>
                              </p:par>
                              <p:par>
                                <p:cTn id="362" presetID="19" presetClass="exit" presetSubtype="10" fill="hold" grpId="4" nodeType="withEffect">
                                  <p:stCondLst>
                                    <p:cond delay="0"/>
                                  </p:stCondLst>
                                  <p:childTnLst>
                                    <p:anim calcmode="lin" valueType="num">
                                      <p:cBhvr>
                                        <p:cTn id="363" dur="2000"/>
                                        <p:tgtEl>
                                          <p:spTgt spid="9"/>
                                        </p:tgtEl>
                                        <p:attrNameLst>
                                          <p:attrName>ppt_h</p:attrName>
                                        </p:attrNameLst>
                                      </p:cBhvr>
                                      <p:tavLst>
                                        <p:tav tm="0">
                                          <p:val>
                                            <p:strVal val="ppt_h"/>
                                          </p:val>
                                        </p:tav>
                                        <p:tav tm="100000">
                                          <p:val>
                                            <p:strVal val="ppt_h"/>
                                          </p:val>
                                        </p:tav>
                                      </p:tavLst>
                                    </p:anim>
                                    <p:anim calcmode="lin" valueType="num">
                                      <p:cBhvr>
                                        <p:cTn id="364"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5" dur="1" fill="hold">
                                          <p:stCondLst>
                                            <p:cond delay="1999"/>
                                          </p:stCondLst>
                                        </p:cTn>
                                        <p:tgtEl>
                                          <p:spTgt spid="9"/>
                                        </p:tgtEl>
                                        <p:attrNameLst>
                                          <p:attrName>style.visibility</p:attrName>
                                        </p:attrNameLst>
                                      </p:cBhvr>
                                      <p:to>
                                        <p:strVal val="hidden"/>
                                      </p:to>
                                    </p:set>
                                  </p:childTnLst>
                                </p:cTn>
                              </p:par>
                              <p:par>
                                <p:cTn id="366" presetID="19" presetClass="exit" presetSubtype="10" fill="hold" grpId="4" nodeType="withEffect">
                                  <p:stCondLst>
                                    <p:cond delay="0"/>
                                  </p:stCondLst>
                                  <p:childTnLst>
                                    <p:anim calcmode="lin" valueType="num">
                                      <p:cBhvr>
                                        <p:cTn id="367" dur="2000"/>
                                        <p:tgtEl>
                                          <p:spTgt spid="10"/>
                                        </p:tgtEl>
                                        <p:attrNameLst>
                                          <p:attrName>ppt_h</p:attrName>
                                        </p:attrNameLst>
                                      </p:cBhvr>
                                      <p:tavLst>
                                        <p:tav tm="0">
                                          <p:val>
                                            <p:strVal val="ppt_h"/>
                                          </p:val>
                                        </p:tav>
                                        <p:tav tm="100000">
                                          <p:val>
                                            <p:strVal val="ppt_h"/>
                                          </p:val>
                                        </p:tav>
                                      </p:tavLst>
                                    </p:anim>
                                    <p:anim calcmode="lin" valueType="num">
                                      <p:cBhvr>
                                        <p:cTn id="368"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9" dur="1" fill="hold">
                                          <p:stCondLst>
                                            <p:cond delay="1999"/>
                                          </p:stCondLst>
                                        </p:cTn>
                                        <p:tgtEl>
                                          <p:spTgt spid="10"/>
                                        </p:tgtEl>
                                        <p:attrNameLst>
                                          <p:attrName>style.visibility</p:attrName>
                                        </p:attrNameLst>
                                      </p:cBhvr>
                                      <p:to>
                                        <p:strVal val="hidden"/>
                                      </p:to>
                                    </p:set>
                                  </p:childTnLst>
                                </p:cTn>
                              </p:par>
                              <p:par>
                                <p:cTn id="370" presetID="19" presetClass="exit" presetSubtype="10" fill="hold" grpId="4" nodeType="withEffect">
                                  <p:stCondLst>
                                    <p:cond delay="0"/>
                                  </p:stCondLst>
                                  <p:childTnLst>
                                    <p:anim calcmode="lin" valueType="num">
                                      <p:cBhvr>
                                        <p:cTn id="371" dur="2000"/>
                                        <p:tgtEl>
                                          <p:spTgt spid="11"/>
                                        </p:tgtEl>
                                        <p:attrNameLst>
                                          <p:attrName>ppt_h</p:attrName>
                                        </p:attrNameLst>
                                      </p:cBhvr>
                                      <p:tavLst>
                                        <p:tav tm="0">
                                          <p:val>
                                            <p:strVal val="ppt_h"/>
                                          </p:val>
                                        </p:tav>
                                        <p:tav tm="100000">
                                          <p:val>
                                            <p:strVal val="ppt_h"/>
                                          </p:val>
                                        </p:tav>
                                      </p:tavLst>
                                    </p:anim>
                                    <p:anim calcmode="lin" valueType="num">
                                      <p:cBhvr>
                                        <p:cTn id="372"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3" dur="1" fill="hold">
                                          <p:stCondLst>
                                            <p:cond delay="1999"/>
                                          </p:stCondLst>
                                        </p:cTn>
                                        <p:tgtEl>
                                          <p:spTgt spid="11"/>
                                        </p:tgtEl>
                                        <p:attrNameLst>
                                          <p:attrName>style.visibility</p:attrName>
                                        </p:attrNameLst>
                                      </p:cBhvr>
                                      <p:to>
                                        <p:strVal val="hidden"/>
                                      </p:to>
                                    </p:set>
                                  </p:childTnLst>
                                </p:cTn>
                              </p:par>
                              <p:par>
                                <p:cTn id="374" presetID="19" presetClass="exit" presetSubtype="10" fill="hold" grpId="4" nodeType="withEffect">
                                  <p:stCondLst>
                                    <p:cond delay="0"/>
                                  </p:stCondLst>
                                  <p:childTnLst>
                                    <p:anim calcmode="lin" valueType="num">
                                      <p:cBhvr>
                                        <p:cTn id="375" dur="2000"/>
                                        <p:tgtEl>
                                          <p:spTgt spid="12"/>
                                        </p:tgtEl>
                                        <p:attrNameLst>
                                          <p:attrName>ppt_h</p:attrName>
                                        </p:attrNameLst>
                                      </p:cBhvr>
                                      <p:tavLst>
                                        <p:tav tm="0">
                                          <p:val>
                                            <p:strVal val="ppt_h"/>
                                          </p:val>
                                        </p:tav>
                                        <p:tav tm="100000">
                                          <p:val>
                                            <p:strVal val="ppt_h"/>
                                          </p:val>
                                        </p:tav>
                                      </p:tavLst>
                                    </p:anim>
                                    <p:anim calcmode="lin" valueType="num">
                                      <p:cBhvr>
                                        <p:cTn id="376"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7" dur="1" fill="hold">
                                          <p:stCondLst>
                                            <p:cond delay="1999"/>
                                          </p:stCondLst>
                                        </p:cTn>
                                        <p:tgtEl>
                                          <p:spTgt spid="12"/>
                                        </p:tgtEl>
                                        <p:attrNameLst>
                                          <p:attrName>style.visibility</p:attrName>
                                        </p:attrNameLst>
                                      </p:cBhvr>
                                      <p:to>
                                        <p:strVal val="hidden"/>
                                      </p:to>
                                    </p:set>
                                  </p:childTnLst>
                                </p:cTn>
                              </p:par>
                              <p:par>
                                <p:cTn id="378" presetID="19" presetClass="exit" presetSubtype="10" fill="hold" grpId="4" nodeType="withEffect">
                                  <p:stCondLst>
                                    <p:cond delay="0"/>
                                  </p:stCondLst>
                                  <p:childTnLst>
                                    <p:anim calcmode="lin" valueType="num">
                                      <p:cBhvr>
                                        <p:cTn id="379" dur="2000"/>
                                        <p:tgtEl>
                                          <p:spTgt spid="13"/>
                                        </p:tgtEl>
                                        <p:attrNameLst>
                                          <p:attrName>ppt_h</p:attrName>
                                        </p:attrNameLst>
                                      </p:cBhvr>
                                      <p:tavLst>
                                        <p:tav tm="0">
                                          <p:val>
                                            <p:strVal val="ppt_h"/>
                                          </p:val>
                                        </p:tav>
                                        <p:tav tm="100000">
                                          <p:val>
                                            <p:strVal val="ppt_h"/>
                                          </p:val>
                                        </p:tav>
                                      </p:tavLst>
                                    </p:anim>
                                    <p:anim calcmode="lin" valueType="num">
                                      <p:cBhvr>
                                        <p:cTn id="380"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1" dur="1" fill="hold">
                                          <p:stCondLst>
                                            <p:cond delay="1999"/>
                                          </p:stCondLst>
                                        </p:cTn>
                                        <p:tgtEl>
                                          <p:spTgt spid="13"/>
                                        </p:tgtEl>
                                        <p:attrNameLst>
                                          <p:attrName>style.visibility</p:attrName>
                                        </p:attrNameLst>
                                      </p:cBhvr>
                                      <p:to>
                                        <p:strVal val="hidden"/>
                                      </p:to>
                                    </p:set>
                                  </p:childTnLst>
                                </p:cTn>
                              </p:par>
                              <p:par>
                                <p:cTn id="382" presetID="19" presetClass="exit" presetSubtype="10" fill="hold" grpId="4" nodeType="withEffect">
                                  <p:stCondLst>
                                    <p:cond delay="0"/>
                                  </p:stCondLst>
                                  <p:childTnLst>
                                    <p:anim calcmode="lin" valueType="num">
                                      <p:cBhvr>
                                        <p:cTn id="383" dur="2000"/>
                                        <p:tgtEl>
                                          <p:spTgt spid="14"/>
                                        </p:tgtEl>
                                        <p:attrNameLst>
                                          <p:attrName>ppt_h</p:attrName>
                                        </p:attrNameLst>
                                      </p:cBhvr>
                                      <p:tavLst>
                                        <p:tav tm="0">
                                          <p:val>
                                            <p:strVal val="ppt_h"/>
                                          </p:val>
                                        </p:tav>
                                        <p:tav tm="100000">
                                          <p:val>
                                            <p:strVal val="ppt_h"/>
                                          </p:val>
                                        </p:tav>
                                      </p:tavLst>
                                    </p:anim>
                                    <p:anim calcmode="lin" valueType="num">
                                      <p:cBhvr>
                                        <p:cTn id="384"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5" dur="1" fill="hold">
                                          <p:stCondLst>
                                            <p:cond delay="1999"/>
                                          </p:stCondLst>
                                        </p:cTn>
                                        <p:tgtEl>
                                          <p:spTgt spid="14"/>
                                        </p:tgtEl>
                                        <p:attrNameLst>
                                          <p:attrName>style.visibility</p:attrName>
                                        </p:attrNameLst>
                                      </p:cBhvr>
                                      <p:to>
                                        <p:strVal val="hidden"/>
                                      </p:to>
                                    </p:set>
                                  </p:childTnLst>
                                </p:cTn>
                              </p:par>
                              <p:par>
                                <p:cTn id="386" presetID="19" presetClass="exit" presetSubtype="10" fill="hold" grpId="4" nodeType="withEffect">
                                  <p:stCondLst>
                                    <p:cond delay="0"/>
                                  </p:stCondLst>
                                  <p:childTnLst>
                                    <p:anim calcmode="lin" valueType="num">
                                      <p:cBhvr>
                                        <p:cTn id="387" dur="2000"/>
                                        <p:tgtEl>
                                          <p:spTgt spid="15"/>
                                        </p:tgtEl>
                                        <p:attrNameLst>
                                          <p:attrName>ppt_h</p:attrName>
                                        </p:attrNameLst>
                                      </p:cBhvr>
                                      <p:tavLst>
                                        <p:tav tm="0">
                                          <p:val>
                                            <p:strVal val="ppt_h"/>
                                          </p:val>
                                        </p:tav>
                                        <p:tav tm="100000">
                                          <p:val>
                                            <p:strVal val="ppt_h"/>
                                          </p:val>
                                        </p:tav>
                                      </p:tavLst>
                                    </p:anim>
                                    <p:anim calcmode="lin" valueType="num">
                                      <p:cBhvr>
                                        <p:cTn id="388"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9" dur="1" fill="hold">
                                          <p:stCondLst>
                                            <p:cond delay="1999"/>
                                          </p:stCondLst>
                                        </p:cTn>
                                        <p:tgtEl>
                                          <p:spTgt spid="15"/>
                                        </p:tgtEl>
                                        <p:attrNameLst>
                                          <p:attrName>style.visibility</p:attrName>
                                        </p:attrNameLst>
                                      </p:cBhvr>
                                      <p:to>
                                        <p:strVal val="hidden"/>
                                      </p:to>
                                    </p:set>
                                  </p:childTnLst>
                                </p:cTn>
                              </p:par>
                              <p:par>
                                <p:cTn id="390" presetID="19" presetClass="exit" presetSubtype="10" fill="hold" grpId="4" nodeType="withEffect">
                                  <p:stCondLst>
                                    <p:cond delay="0"/>
                                  </p:stCondLst>
                                  <p:childTnLst>
                                    <p:anim calcmode="lin" valueType="num">
                                      <p:cBhvr>
                                        <p:cTn id="391" dur="2000"/>
                                        <p:tgtEl>
                                          <p:spTgt spid="16"/>
                                        </p:tgtEl>
                                        <p:attrNameLst>
                                          <p:attrName>ppt_h</p:attrName>
                                        </p:attrNameLst>
                                      </p:cBhvr>
                                      <p:tavLst>
                                        <p:tav tm="0">
                                          <p:val>
                                            <p:strVal val="ppt_h"/>
                                          </p:val>
                                        </p:tav>
                                        <p:tav tm="100000">
                                          <p:val>
                                            <p:strVal val="ppt_h"/>
                                          </p:val>
                                        </p:tav>
                                      </p:tavLst>
                                    </p:anim>
                                    <p:anim calcmode="lin" valueType="num">
                                      <p:cBhvr>
                                        <p:cTn id="392"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3" dur="1" fill="hold">
                                          <p:stCondLst>
                                            <p:cond delay="1999"/>
                                          </p:stCondLst>
                                        </p:cTn>
                                        <p:tgtEl>
                                          <p:spTgt spid="16"/>
                                        </p:tgtEl>
                                        <p:attrNameLst>
                                          <p:attrName>style.visibility</p:attrName>
                                        </p:attrNameLst>
                                      </p:cBhvr>
                                      <p:to>
                                        <p:strVal val="hidden"/>
                                      </p:to>
                                    </p:set>
                                  </p:childTnLst>
                                </p:cTn>
                              </p:par>
                              <p:par>
                                <p:cTn id="394" presetID="19" presetClass="exit" presetSubtype="10" fill="hold" grpId="4" nodeType="withEffect">
                                  <p:stCondLst>
                                    <p:cond delay="0"/>
                                  </p:stCondLst>
                                  <p:childTnLst>
                                    <p:anim calcmode="lin" valueType="num">
                                      <p:cBhvr>
                                        <p:cTn id="395" dur="2000"/>
                                        <p:tgtEl>
                                          <p:spTgt spid="17"/>
                                        </p:tgtEl>
                                        <p:attrNameLst>
                                          <p:attrName>ppt_h</p:attrName>
                                        </p:attrNameLst>
                                      </p:cBhvr>
                                      <p:tavLst>
                                        <p:tav tm="0">
                                          <p:val>
                                            <p:strVal val="ppt_h"/>
                                          </p:val>
                                        </p:tav>
                                        <p:tav tm="100000">
                                          <p:val>
                                            <p:strVal val="ppt_h"/>
                                          </p:val>
                                        </p:tav>
                                      </p:tavLst>
                                    </p:anim>
                                    <p:anim calcmode="lin" valueType="num">
                                      <p:cBhvr>
                                        <p:cTn id="396"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7" dur="1" fill="hold">
                                          <p:stCondLst>
                                            <p:cond delay="1999"/>
                                          </p:stCondLst>
                                        </p:cTn>
                                        <p:tgtEl>
                                          <p:spTgt spid="17"/>
                                        </p:tgtEl>
                                        <p:attrNameLst>
                                          <p:attrName>style.visibility</p:attrName>
                                        </p:attrNameLst>
                                      </p:cBhvr>
                                      <p:to>
                                        <p:strVal val="hidden"/>
                                      </p:to>
                                    </p:set>
                                  </p:childTnLst>
                                </p:cTn>
                              </p:par>
                              <p:par>
                                <p:cTn id="398" presetID="19" presetClass="exit" presetSubtype="10" fill="hold" grpId="4" nodeType="withEffect">
                                  <p:stCondLst>
                                    <p:cond delay="0"/>
                                  </p:stCondLst>
                                  <p:childTnLst>
                                    <p:anim calcmode="lin" valueType="num">
                                      <p:cBhvr>
                                        <p:cTn id="399" dur="2000"/>
                                        <p:tgtEl>
                                          <p:spTgt spid="18"/>
                                        </p:tgtEl>
                                        <p:attrNameLst>
                                          <p:attrName>ppt_h</p:attrName>
                                        </p:attrNameLst>
                                      </p:cBhvr>
                                      <p:tavLst>
                                        <p:tav tm="0">
                                          <p:val>
                                            <p:strVal val="ppt_h"/>
                                          </p:val>
                                        </p:tav>
                                        <p:tav tm="100000">
                                          <p:val>
                                            <p:strVal val="ppt_h"/>
                                          </p:val>
                                        </p:tav>
                                      </p:tavLst>
                                    </p:anim>
                                    <p:anim calcmode="lin" valueType="num">
                                      <p:cBhvr>
                                        <p:cTn id="400"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1" dur="1" fill="hold">
                                          <p:stCondLst>
                                            <p:cond delay="1999"/>
                                          </p:stCondLst>
                                        </p:cTn>
                                        <p:tgtEl>
                                          <p:spTgt spid="18"/>
                                        </p:tgtEl>
                                        <p:attrNameLst>
                                          <p:attrName>style.visibility</p:attrName>
                                        </p:attrNameLst>
                                      </p:cBhvr>
                                      <p:to>
                                        <p:strVal val="hidden"/>
                                      </p:to>
                                    </p:set>
                                  </p:childTnLst>
                                </p:cTn>
                              </p:par>
                              <p:par>
                                <p:cTn id="402" presetID="19" presetClass="exit" presetSubtype="10" fill="hold" grpId="4" nodeType="withEffect">
                                  <p:stCondLst>
                                    <p:cond delay="0"/>
                                  </p:stCondLst>
                                  <p:childTnLst>
                                    <p:anim calcmode="lin" valueType="num">
                                      <p:cBhvr>
                                        <p:cTn id="403" dur="2000"/>
                                        <p:tgtEl>
                                          <p:spTgt spid="19"/>
                                        </p:tgtEl>
                                        <p:attrNameLst>
                                          <p:attrName>ppt_h</p:attrName>
                                        </p:attrNameLst>
                                      </p:cBhvr>
                                      <p:tavLst>
                                        <p:tav tm="0">
                                          <p:val>
                                            <p:strVal val="ppt_h"/>
                                          </p:val>
                                        </p:tav>
                                        <p:tav tm="100000">
                                          <p:val>
                                            <p:strVal val="ppt_h"/>
                                          </p:val>
                                        </p:tav>
                                      </p:tavLst>
                                    </p:anim>
                                    <p:anim calcmode="lin" valueType="num">
                                      <p:cBhvr>
                                        <p:cTn id="404"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5" dur="1" fill="hold">
                                          <p:stCondLst>
                                            <p:cond delay="1999"/>
                                          </p:stCondLst>
                                        </p:cTn>
                                        <p:tgtEl>
                                          <p:spTgt spid="19"/>
                                        </p:tgtEl>
                                        <p:attrNameLst>
                                          <p:attrName>style.visibility</p:attrName>
                                        </p:attrNameLst>
                                      </p:cBhvr>
                                      <p:to>
                                        <p:strVal val="hidden"/>
                                      </p:to>
                                    </p:set>
                                  </p:childTnLst>
                                </p:cTn>
                              </p:par>
                              <p:par>
                                <p:cTn id="406" presetID="19" presetClass="exit" presetSubtype="10" fill="hold" grpId="4" nodeType="withEffect">
                                  <p:stCondLst>
                                    <p:cond delay="0"/>
                                  </p:stCondLst>
                                  <p:childTnLst>
                                    <p:anim calcmode="lin" valueType="num">
                                      <p:cBhvr>
                                        <p:cTn id="407" dur="2000"/>
                                        <p:tgtEl>
                                          <p:spTgt spid="20"/>
                                        </p:tgtEl>
                                        <p:attrNameLst>
                                          <p:attrName>ppt_h</p:attrName>
                                        </p:attrNameLst>
                                      </p:cBhvr>
                                      <p:tavLst>
                                        <p:tav tm="0">
                                          <p:val>
                                            <p:strVal val="ppt_h"/>
                                          </p:val>
                                        </p:tav>
                                        <p:tav tm="100000">
                                          <p:val>
                                            <p:strVal val="ppt_h"/>
                                          </p:val>
                                        </p:tav>
                                      </p:tavLst>
                                    </p:anim>
                                    <p:anim calcmode="lin" valueType="num">
                                      <p:cBhvr>
                                        <p:cTn id="408"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9" dur="1" fill="hold">
                                          <p:stCondLst>
                                            <p:cond delay="1999"/>
                                          </p:stCondLst>
                                        </p:cTn>
                                        <p:tgtEl>
                                          <p:spTgt spid="20"/>
                                        </p:tgtEl>
                                        <p:attrNameLst>
                                          <p:attrName>style.visibility</p:attrName>
                                        </p:attrNameLst>
                                      </p:cBhvr>
                                      <p:to>
                                        <p:strVal val="hidden"/>
                                      </p:to>
                                    </p:set>
                                  </p:childTnLst>
                                </p:cTn>
                              </p:par>
                              <p:par>
                                <p:cTn id="410" presetID="19" presetClass="exit" presetSubtype="10" fill="hold" grpId="4" nodeType="withEffect">
                                  <p:stCondLst>
                                    <p:cond delay="0"/>
                                  </p:stCondLst>
                                  <p:childTnLst>
                                    <p:anim calcmode="lin" valueType="num">
                                      <p:cBhvr>
                                        <p:cTn id="411" dur="2000"/>
                                        <p:tgtEl>
                                          <p:spTgt spid="21"/>
                                        </p:tgtEl>
                                        <p:attrNameLst>
                                          <p:attrName>ppt_h</p:attrName>
                                        </p:attrNameLst>
                                      </p:cBhvr>
                                      <p:tavLst>
                                        <p:tav tm="0">
                                          <p:val>
                                            <p:strVal val="ppt_h"/>
                                          </p:val>
                                        </p:tav>
                                        <p:tav tm="100000">
                                          <p:val>
                                            <p:strVal val="ppt_h"/>
                                          </p:val>
                                        </p:tav>
                                      </p:tavLst>
                                    </p:anim>
                                    <p:anim calcmode="lin" valueType="num">
                                      <p:cBhvr>
                                        <p:cTn id="412"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3" dur="1" fill="hold">
                                          <p:stCondLst>
                                            <p:cond delay="1999"/>
                                          </p:stCondLst>
                                        </p:cTn>
                                        <p:tgtEl>
                                          <p:spTgt spid="21"/>
                                        </p:tgtEl>
                                        <p:attrNameLst>
                                          <p:attrName>style.visibility</p:attrName>
                                        </p:attrNameLst>
                                      </p:cBhvr>
                                      <p:to>
                                        <p:strVal val="hidden"/>
                                      </p:to>
                                    </p:set>
                                  </p:childTnLst>
                                </p:cTn>
                              </p:par>
                              <p:par>
                                <p:cTn id="414" presetID="19" presetClass="exit" presetSubtype="10" fill="hold" grpId="4" nodeType="withEffect">
                                  <p:stCondLst>
                                    <p:cond delay="0"/>
                                  </p:stCondLst>
                                  <p:childTnLst>
                                    <p:anim calcmode="lin" valueType="num">
                                      <p:cBhvr>
                                        <p:cTn id="415" dur="2000"/>
                                        <p:tgtEl>
                                          <p:spTgt spid="22"/>
                                        </p:tgtEl>
                                        <p:attrNameLst>
                                          <p:attrName>ppt_h</p:attrName>
                                        </p:attrNameLst>
                                      </p:cBhvr>
                                      <p:tavLst>
                                        <p:tav tm="0">
                                          <p:val>
                                            <p:strVal val="ppt_h"/>
                                          </p:val>
                                        </p:tav>
                                        <p:tav tm="100000">
                                          <p:val>
                                            <p:strVal val="ppt_h"/>
                                          </p:val>
                                        </p:tav>
                                      </p:tavLst>
                                    </p:anim>
                                    <p:anim calcmode="lin" valueType="num">
                                      <p:cBhvr>
                                        <p:cTn id="416"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7" dur="1" fill="hold">
                                          <p:stCondLst>
                                            <p:cond delay="1999"/>
                                          </p:stCondLst>
                                        </p:cTn>
                                        <p:tgtEl>
                                          <p:spTgt spid="22"/>
                                        </p:tgtEl>
                                        <p:attrNameLst>
                                          <p:attrName>style.visibility</p:attrName>
                                        </p:attrNameLst>
                                      </p:cBhvr>
                                      <p:to>
                                        <p:strVal val="hidden"/>
                                      </p:to>
                                    </p:set>
                                  </p:childTnLst>
                                </p:cTn>
                              </p:par>
                              <p:par>
                                <p:cTn id="418" presetID="19" presetClass="exit" presetSubtype="10" fill="hold" grpId="4" nodeType="withEffect">
                                  <p:stCondLst>
                                    <p:cond delay="0"/>
                                  </p:stCondLst>
                                  <p:childTnLst>
                                    <p:anim calcmode="lin" valueType="num">
                                      <p:cBhvr>
                                        <p:cTn id="419" dur="2000"/>
                                        <p:tgtEl>
                                          <p:spTgt spid="23"/>
                                        </p:tgtEl>
                                        <p:attrNameLst>
                                          <p:attrName>ppt_h</p:attrName>
                                        </p:attrNameLst>
                                      </p:cBhvr>
                                      <p:tavLst>
                                        <p:tav tm="0">
                                          <p:val>
                                            <p:strVal val="ppt_h"/>
                                          </p:val>
                                        </p:tav>
                                        <p:tav tm="100000">
                                          <p:val>
                                            <p:strVal val="ppt_h"/>
                                          </p:val>
                                        </p:tav>
                                      </p:tavLst>
                                    </p:anim>
                                    <p:anim calcmode="lin" valueType="num">
                                      <p:cBhvr>
                                        <p:cTn id="420"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1" dur="1" fill="hold">
                                          <p:stCondLst>
                                            <p:cond delay="1999"/>
                                          </p:stCondLst>
                                        </p:cTn>
                                        <p:tgtEl>
                                          <p:spTgt spid="23"/>
                                        </p:tgtEl>
                                        <p:attrNameLst>
                                          <p:attrName>style.visibility</p:attrName>
                                        </p:attrNameLst>
                                      </p:cBhvr>
                                      <p:to>
                                        <p:strVal val="hidden"/>
                                      </p:to>
                                    </p:set>
                                  </p:childTnLst>
                                </p:cTn>
                              </p:par>
                              <p:par>
                                <p:cTn id="422" presetID="19" presetClass="exit" presetSubtype="10" fill="hold" grpId="4" nodeType="withEffect">
                                  <p:stCondLst>
                                    <p:cond delay="0"/>
                                  </p:stCondLst>
                                  <p:childTnLst>
                                    <p:anim calcmode="lin" valueType="num">
                                      <p:cBhvr>
                                        <p:cTn id="423" dur="2000"/>
                                        <p:tgtEl>
                                          <p:spTgt spid="24"/>
                                        </p:tgtEl>
                                        <p:attrNameLst>
                                          <p:attrName>ppt_h</p:attrName>
                                        </p:attrNameLst>
                                      </p:cBhvr>
                                      <p:tavLst>
                                        <p:tav tm="0">
                                          <p:val>
                                            <p:strVal val="ppt_h"/>
                                          </p:val>
                                        </p:tav>
                                        <p:tav tm="100000">
                                          <p:val>
                                            <p:strVal val="ppt_h"/>
                                          </p:val>
                                        </p:tav>
                                      </p:tavLst>
                                    </p:anim>
                                    <p:anim calcmode="lin" valueType="num">
                                      <p:cBhvr>
                                        <p:cTn id="424"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5" dur="1" fill="hold">
                                          <p:stCondLst>
                                            <p:cond delay="1999"/>
                                          </p:stCondLst>
                                        </p:cTn>
                                        <p:tgtEl>
                                          <p:spTgt spid="24"/>
                                        </p:tgtEl>
                                        <p:attrNameLst>
                                          <p:attrName>style.visibility</p:attrName>
                                        </p:attrNameLst>
                                      </p:cBhvr>
                                      <p:to>
                                        <p:strVal val="hidden"/>
                                      </p:to>
                                    </p:set>
                                  </p:childTnLst>
                                </p:cTn>
                              </p:par>
                              <p:par>
                                <p:cTn id="426" presetID="23" presetClass="entr" presetSubtype="288" fill="hold" nodeType="withEffect">
                                  <p:stCondLst>
                                    <p:cond delay="0"/>
                                  </p:stCondLst>
                                  <p:childTnLst>
                                    <p:set>
                                      <p:cBhvr>
                                        <p:cTn id="427" dur="1" fill="hold">
                                          <p:stCondLst>
                                            <p:cond delay="0"/>
                                          </p:stCondLst>
                                        </p:cTn>
                                        <p:tgtEl>
                                          <p:spTgt spid="2"/>
                                        </p:tgtEl>
                                        <p:attrNameLst>
                                          <p:attrName>style.visibility</p:attrName>
                                        </p:attrNameLst>
                                      </p:cBhvr>
                                      <p:to>
                                        <p:strVal val="visible"/>
                                      </p:to>
                                    </p:set>
                                    <p:anim calcmode="lin" valueType="num">
                                      <p:cBhvr>
                                        <p:cTn id="428" dur="2000" fill="hold"/>
                                        <p:tgtEl>
                                          <p:spTgt spid="2"/>
                                        </p:tgtEl>
                                        <p:attrNameLst>
                                          <p:attrName>ppt_w</p:attrName>
                                        </p:attrNameLst>
                                      </p:cBhvr>
                                      <p:tavLst>
                                        <p:tav tm="0">
                                          <p:val>
                                            <p:strVal val="4/3*#ppt_w"/>
                                          </p:val>
                                        </p:tav>
                                        <p:tav tm="100000">
                                          <p:val>
                                            <p:strVal val="#ppt_w"/>
                                          </p:val>
                                        </p:tav>
                                      </p:tavLst>
                                    </p:anim>
                                    <p:anim calcmode="lin" valueType="num">
                                      <p:cBhvr>
                                        <p:cTn id="429" dur="2000" fill="hold"/>
                                        <p:tgtEl>
                                          <p:spTgt spid="2"/>
                                        </p:tgtEl>
                                        <p:attrNameLst>
                                          <p:attrName>ppt_h</p:attrName>
                                        </p:attrNameLst>
                                      </p:cBhvr>
                                      <p:tavLst>
                                        <p:tav tm="0">
                                          <p:val>
                                            <p:strVal val="4/3*#ppt_h"/>
                                          </p:val>
                                        </p:tav>
                                        <p:tav tm="100000">
                                          <p:val>
                                            <p:strVal val="#ppt_h"/>
                                          </p:val>
                                        </p:tav>
                                      </p:tavLst>
                                    </p:anim>
                                  </p:childTnLst>
                                </p:cTn>
                              </p:par>
                              <p:par>
                                <p:cTn id="430" presetID="16" presetClass="entr" presetSubtype="37" fill="hold" nodeType="withEffect">
                                  <p:stCondLst>
                                    <p:cond delay="0"/>
                                  </p:stCondLst>
                                  <p:childTnLst>
                                    <p:set>
                                      <p:cBhvr>
                                        <p:cTn id="431" dur="1" fill="hold">
                                          <p:stCondLst>
                                            <p:cond delay="0"/>
                                          </p:stCondLst>
                                        </p:cTn>
                                        <p:tgtEl>
                                          <p:spTgt spid="2"/>
                                        </p:tgtEl>
                                        <p:attrNameLst>
                                          <p:attrName>style.visibility</p:attrName>
                                        </p:attrNameLst>
                                      </p:cBhvr>
                                      <p:to>
                                        <p:strVal val="visible"/>
                                      </p:to>
                                    </p:set>
                                    <p:animEffect transition="in" filter="barn(outVertical)">
                                      <p:cBhvr>
                                        <p:cTn id="4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tx2">
                <a:lumMod val="60000"/>
                <a:lumOff val="40000"/>
                <a:shade val="67500"/>
                <a:satMod val="115000"/>
              </a:schemeClr>
            </a:gs>
            <a:gs pos="100000">
              <a:schemeClr val="tx2">
                <a:lumMod val="60000"/>
                <a:lumOff val="40000"/>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75830_fala-delfin-slonc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Sol"/>
          <p:cNvSpPr/>
          <p:nvPr/>
        </p:nvSpPr>
        <p:spPr>
          <a:xfrm>
            <a:off x="2071670" y="214296"/>
            <a:ext cx="5000660" cy="4786328"/>
          </a:xfrm>
          <a:prstGeom prst="sun">
            <a:avLst/>
          </a:prstGeom>
          <a:solidFill>
            <a:srgbClr val="2F2F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Sol"/>
          <p:cNvSpPr/>
          <p:nvPr/>
        </p:nvSpPr>
        <p:spPr>
          <a:xfrm rot="1273130">
            <a:off x="2279992" y="393377"/>
            <a:ext cx="4572643" cy="4376256"/>
          </a:xfrm>
          <a:prstGeom prst="sun">
            <a:avLst/>
          </a:prstGeom>
          <a:gradFill flip="none" rotWithShape="1">
            <a:gsLst>
              <a:gs pos="0">
                <a:schemeClr val="bg1"/>
              </a:gs>
              <a:gs pos="50000">
                <a:srgbClr val="6699FF">
                  <a:shade val="67500"/>
                  <a:satMod val="115000"/>
                </a:srgbClr>
              </a:gs>
              <a:gs pos="100000">
                <a:srgbClr val="6699FF">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8" presetClass="emph" presetSubtype="0" fill="hold" grpId="1" nodeType="withEffect">
                                  <p:stCondLst>
                                    <p:cond delay="0"/>
                                  </p:stCondLst>
                                  <p:childTnLst>
                                    <p:animRot by="21600000">
                                      <p:cBhvr>
                                        <p:cTn id="20" dur="2000" fill="hold"/>
                                        <p:tgtEl>
                                          <p:spTgt spid="4"/>
                                        </p:tgtEl>
                                        <p:attrNameLst>
                                          <p:attrName>r</p:attrName>
                                        </p:attrNameLst>
                                      </p:cBhvr>
                                    </p:animRot>
                                  </p:childTnLst>
                                </p:cTn>
                              </p:par>
                              <p:par>
                                <p:cTn id="21" presetID="8" presetClass="emph" presetSubtype="0" fill="hold" grpId="1" nodeType="withEffect">
                                  <p:stCondLst>
                                    <p:cond delay="0"/>
                                  </p:stCondLst>
                                  <p:childTnLst>
                                    <p:animRot by="-21600000">
                                      <p:cBhvr>
                                        <p:cTn id="22" dur="2000" fill="hold"/>
                                        <p:tgtEl>
                                          <p:spTgt spid="5"/>
                                        </p:tgtEl>
                                        <p:attrNameLst>
                                          <p:attrName>r</p:attrName>
                                        </p:attrNameLst>
                                      </p:cBhvr>
                                    </p:animRot>
                                  </p:childTnLst>
                                </p:cTn>
                              </p:par>
                            </p:childTnLst>
                          </p:cTn>
                        </p:par>
                        <p:par>
                          <p:cTn id="23" fill="hold">
                            <p:stCondLst>
                              <p:cond delay="2000"/>
                            </p:stCondLst>
                            <p:childTnLst>
                              <p:par>
                                <p:cTn id="24" presetID="23" presetClass="exit" presetSubtype="544" fill="hold" grpId="2" nodeType="afterEffect">
                                  <p:stCondLst>
                                    <p:cond delay="0"/>
                                  </p:stCondLst>
                                  <p:childTnLst>
                                    <p:anim calcmode="lin" valueType="num">
                                      <p:cBhvr>
                                        <p:cTn id="25" dur="2000"/>
                                        <p:tgtEl>
                                          <p:spTgt spid="4"/>
                                        </p:tgtEl>
                                        <p:attrNameLst>
                                          <p:attrName>ppt_w</p:attrName>
                                        </p:attrNameLst>
                                      </p:cBhvr>
                                      <p:tavLst>
                                        <p:tav tm="0">
                                          <p:val>
                                            <p:strVal val="ppt_w"/>
                                          </p:val>
                                        </p:tav>
                                        <p:tav tm="100000">
                                          <p:val>
                                            <p:fltVal val="0"/>
                                          </p:val>
                                        </p:tav>
                                      </p:tavLst>
                                    </p:anim>
                                    <p:anim calcmode="lin" valueType="num">
                                      <p:cBhvr>
                                        <p:cTn id="26" dur="2000"/>
                                        <p:tgtEl>
                                          <p:spTgt spid="4"/>
                                        </p:tgtEl>
                                        <p:attrNameLst>
                                          <p:attrName>ppt_h</p:attrName>
                                        </p:attrNameLst>
                                      </p:cBhvr>
                                      <p:tavLst>
                                        <p:tav tm="0">
                                          <p:val>
                                            <p:strVal val="ppt_h"/>
                                          </p:val>
                                        </p:tav>
                                        <p:tav tm="100000">
                                          <p:val>
                                            <p:fltVal val="0"/>
                                          </p:val>
                                        </p:tav>
                                      </p:tavLst>
                                    </p:anim>
                                    <p:anim calcmode="lin" valueType="num">
                                      <p:cBhvr>
                                        <p:cTn id="27" dur="2000"/>
                                        <p:tgtEl>
                                          <p:spTgt spid="4"/>
                                        </p:tgtEl>
                                        <p:attrNameLst>
                                          <p:attrName>ppt_x</p:attrName>
                                        </p:attrNameLst>
                                      </p:cBhvr>
                                      <p:tavLst>
                                        <p:tav tm="0">
                                          <p:val>
                                            <p:strVal val="ppt_x"/>
                                          </p:val>
                                        </p:tav>
                                        <p:tav tm="100000">
                                          <p:val>
                                            <p:fltVal val="0.5"/>
                                          </p:val>
                                        </p:tav>
                                      </p:tavLst>
                                    </p:anim>
                                    <p:anim calcmode="lin" valueType="num">
                                      <p:cBhvr>
                                        <p:cTn id="28" dur="2000"/>
                                        <p:tgtEl>
                                          <p:spTgt spid="4"/>
                                        </p:tgtEl>
                                        <p:attrNameLst>
                                          <p:attrName>ppt_y</p:attrName>
                                        </p:attrNameLst>
                                      </p:cBhvr>
                                      <p:tavLst>
                                        <p:tav tm="0">
                                          <p:val>
                                            <p:strVal val="ppt_y"/>
                                          </p:val>
                                        </p:tav>
                                        <p:tav tm="100000">
                                          <p:val>
                                            <p:fltVal val="0.5"/>
                                          </p:val>
                                        </p:tav>
                                      </p:tavLst>
                                    </p:anim>
                                    <p:set>
                                      <p:cBhvr>
                                        <p:cTn id="29" dur="1" fill="hold">
                                          <p:stCondLst>
                                            <p:cond delay="1999"/>
                                          </p:stCondLst>
                                        </p:cTn>
                                        <p:tgtEl>
                                          <p:spTgt spid="4"/>
                                        </p:tgtEl>
                                        <p:attrNameLst>
                                          <p:attrName>style.visibility</p:attrName>
                                        </p:attrNameLst>
                                      </p:cBhvr>
                                      <p:to>
                                        <p:strVal val="hidden"/>
                                      </p:to>
                                    </p:set>
                                  </p:childTnLst>
                                </p:cTn>
                              </p:par>
                              <p:par>
                                <p:cTn id="30" presetID="23" presetClass="exit" presetSubtype="544" fill="hold" grpId="2" nodeType="withEffect">
                                  <p:stCondLst>
                                    <p:cond delay="0"/>
                                  </p:stCondLst>
                                  <p:childTnLst>
                                    <p:anim calcmode="lin" valueType="num">
                                      <p:cBhvr>
                                        <p:cTn id="31" dur="2000"/>
                                        <p:tgtEl>
                                          <p:spTgt spid="5"/>
                                        </p:tgtEl>
                                        <p:attrNameLst>
                                          <p:attrName>ppt_w</p:attrName>
                                        </p:attrNameLst>
                                      </p:cBhvr>
                                      <p:tavLst>
                                        <p:tav tm="0">
                                          <p:val>
                                            <p:strVal val="ppt_w"/>
                                          </p:val>
                                        </p:tav>
                                        <p:tav tm="100000">
                                          <p:val>
                                            <p:fltVal val="0"/>
                                          </p:val>
                                        </p:tav>
                                      </p:tavLst>
                                    </p:anim>
                                    <p:anim calcmode="lin" valueType="num">
                                      <p:cBhvr>
                                        <p:cTn id="32" dur="2000"/>
                                        <p:tgtEl>
                                          <p:spTgt spid="5"/>
                                        </p:tgtEl>
                                        <p:attrNameLst>
                                          <p:attrName>ppt_h</p:attrName>
                                        </p:attrNameLst>
                                      </p:cBhvr>
                                      <p:tavLst>
                                        <p:tav tm="0">
                                          <p:val>
                                            <p:strVal val="ppt_h"/>
                                          </p:val>
                                        </p:tav>
                                        <p:tav tm="100000">
                                          <p:val>
                                            <p:fltVal val="0"/>
                                          </p:val>
                                        </p:tav>
                                      </p:tavLst>
                                    </p:anim>
                                    <p:anim calcmode="lin" valueType="num">
                                      <p:cBhvr>
                                        <p:cTn id="33" dur="2000"/>
                                        <p:tgtEl>
                                          <p:spTgt spid="5"/>
                                        </p:tgtEl>
                                        <p:attrNameLst>
                                          <p:attrName>ppt_x</p:attrName>
                                        </p:attrNameLst>
                                      </p:cBhvr>
                                      <p:tavLst>
                                        <p:tav tm="0">
                                          <p:val>
                                            <p:strVal val="ppt_x"/>
                                          </p:val>
                                        </p:tav>
                                        <p:tav tm="100000">
                                          <p:val>
                                            <p:fltVal val="0.5"/>
                                          </p:val>
                                        </p:tav>
                                      </p:tavLst>
                                    </p:anim>
                                    <p:anim calcmode="lin" valueType="num">
                                      <p:cBhvr>
                                        <p:cTn id="34" dur="2000"/>
                                        <p:tgtEl>
                                          <p:spTgt spid="5"/>
                                        </p:tgtEl>
                                        <p:attrNameLst>
                                          <p:attrName>ppt_y</p:attrName>
                                        </p:attrNameLst>
                                      </p:cBhvr>
                                      <p:tavLst>
                                        <p:tav tm="0">
                                          <p:val>
                                            <p:strVal val="ppt_y"/>
                                          </p:val>
                                        </p:tav>
                                        <p:tav tm="100000">
                                          <p:val>
                                            <p:fltVal val="0.5"/>
                                          </p:val>
                                        </p:tav>
                                      </p:tavLst>
                                    </p:anim>
                                    <p:set>
                                      <p:cBhvr>
                                        <p:cTn id="35" dur="1" fill="hold">
                                          <p:stCondLst>
                                            <p:cond delay="1999"/>
                                          </p:stCondLst>
                                        </p:cTn>
                                        <p:tgtEl>
                                          <p:spTgt spid="5"/>
                                        </p:tgtEl>
                                        <p:attrNameLst>
                                          <p:attrName>style.visibility</p:attrName>
                                        </p:attrNameLst>
                                      </p:cBhvr>
                                      <p:to>
                                        <p:strVal val="hidden"/>
                                      </p:to>
                                    </p:set>
                                  </p:childTnLst>
                                </p:cTn>
                              </p:par>
                              <p:par>
                                <p:cTn id="36" presetID="8" presetClass="emph" presetSubtype="0" fill="hold" grpId="3" nodeType="withEffect">
                                  <p:stCondLst>
                                    <p:cond delay="0"/>
                                  </p:stCondLst>
                                  <p:childTnLst>
                                    <p:animRot by="-21600000">
                                      <p:cBhvr>
                                        <p:cTn id="37" dur="2000" fill="hold"/>
                                        <p:tgtEl>
                                          <p:spTgt spid="4"/>
                                        </p:tgtEl>
                                        <p:attrNameLst>
                                          <p:attrName>r</p:attrName>
                                        </p:attrNameLst>
                                      </p:cBhvr>
                                    </p:animRot>
                                  </p:childTnLst>
                                </p:cTn>
                              </p:par>
                              <p:par>
                                <p:cTn id="38" presetID="8" presetClass="emph" presetSubtype="0" fill="hold" grpId="3" nodeType="withEffect">
                                  <p:stCondLst>
                                    <p:cond delay="0"/>
                                  </p:stCondLst>
                                  <p:childTnLst>
                                    <p:animRot by="21600000">
                                      <p:cBhvr>
                                        <p:cTn id="39" dur="2000" fill="hold"/>
                                        <p:tgtEl>
                                          <p:spTgt spid="5"/>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5" name="4 Imagen" descr="b904e1d5.png"/>
          <p:cNvPicPr>
            <a:picLocks noChangeAspect="1"/>
          </p:cNvPicPr>
          <p:nvPr/>
        </p:nvPicPr>
        <p:blipFill>
          <a:blip r:embed="rId3">
            <a:lum contrast="10000"/>
          </a:blip>
          <a:srcRect l="8643" t="3704" r="20988" b="7408"/>
          <a:stretch>
            <a:fillRect/>
          </a:stretch>
        </p:blipFill>
        <p:spPr>
          <a:xfrm>
            <a:off x="5072066" y="0"/>
            <a:ext cx="4071934" cy="5143500"/>
          </a:xfrm>
          <a:prstGeom prst="rect">
            <a:avLst/>
          </a:prstGeom>
        </p:spPr>
      </p:pic>
      <p:pic>
        <p:nvPicPr>
          <p:cNvPr id="7" name="6 Imagen" descr="parchemin-1-847.png"/>
          <p:cNvPicPr>
            <a:picLocks noChangeAspect="1"/>
          </p:cNvPicPr>
          <p:nvPr/>
        </p:nvPicPr>
        <p:blipFill>
          <a:blip r:embed="rId4">
            <a:duotone>
              <a:schemeClr val="accent1">
                <a:shade val="45000"/>
                <a:satMod val="135000"/>
              </a:schemeClr>
              <a:prstClr val="white"/>
            </a:duotone>
            <a:lum bright="-20000" contrast="40000"/>
          </a:blip>
          <a:stretch>
            <a:fillRect/>
          </a:stretch>
        </p:blipFill>
        <p:spPr>
          <a:xfrm>
            <a:off x="140870" y="357172"/>
            <a:ext cx="5431261" cy="4547094"/>
          </a:xfrm>
          <a:prstGeom prst="rect">
            <a:avLst/>
          </a:prstGeom>
        </p:spPr>
      </p:pic>
      <p:pic>
        <p:nvPicPr>
          <p:cNvPr id="4" name="3 Imagen" descr="9843c693.png"/>
          <p:cNvPicPr>
            <a:picLocks noChangeAspect="1"/>
          </p:cNvPicPr>
          <p:nvPr/>
        </p:nvPicPr>
        <p:blipFill>
          <a:blip r:embed="rId5" cstate="print"/>
          <a:stretch>
            <a:fillRect/>
          </a:stretch>
        </p:blipFill>
        <p:spPr>
          <a:xfrm>
            <a:off x="571472" y="3214692"/>
            <a:ext cx="1738317" cy="1738317"/>
          </a:xfrm>
          <a:prstGeom prst="rect">
            <a:avLst/>
          </a:prstGeom>
        </p:spPr>
      </p:pic>
      <p:sp>
        <p:nvSpPr>
          <p:cNvPr id="6" name="5 CuadroTexto"/>
          <p:cNvSpPr txBox="1"/>
          <p:nvPr/>
        </p:nvSpPr>
        <p:spPr>
          <a:xfrm>
            <a:off x="1357290" y="1285866"/>
            <a:ext cx="3143271" cy="2554545"/>
          </a:xfrm>
          <a:prstGeom prst="rect">
            <a:avLst/>
          </a:prstGeom>
          <a:noFill/>
        </p:spPr>
        <p:txBody>
          <a:bodyPr wrap="square" rtlCol="0">
            <a:spAutoFit/>
          </a:bodyPr>
          <a:lstStyle/>
          <a:p>
            <a:r>
              <a:rPr lang="es-PE" sz="1600" dirty="0" smtClean="0">
                <a:latin typeface="Agency FB" pitchFamily="34" charset="0"/>
              </a:rPr>
              <a:t>Numerosos son los relatos en los que los delfines </a:t>
            </a:r>
            <a:r>
              <a:rPr lang="es-PE" sz="1600" b="1" dirty="0" smtClean="0">
                <a:latin typeface="Agency FB" pitchFamily="34" charset="0"/>
              </a:rPr>
              <a:t>salvan a náufragos</a:t>
            </a:r>
            <a:r>
              <a:rPr lang="es-PE" sz="1600" dirty="0" smtClean="0">
                <a:latin typeface="Agency FB" pitchFamily="34" charset="0"/>
              </a:rPr>
              <a:t> y los protegen de los escualos, remolcan a personas hasta la orilla o ayudan a los marineros a evitar escollos, y otros desastres marítimos. Son muchos los estudios que confirman su </a:t>
            </a:r>
            <a:r>
              <a:rPr lang="es-PE" sz="1600" b="1" dirty="0" smtClean="0">
                <a:latin typeface="Agency FB" pitchFamily="34" charset="0"/>
              </a:rPr>
              <a:t>avanzada inteligencia</a:t>
            </a:r>
            <a:r>
              <a:rPr lang="es-PE" sz="1600" dirty="0" smtClean="0">
                <a:latin typeface="Agency FB" pitchFamily="34" charset="0"/>
              </a:rPr>
              <a:t> y el uso de</a:t>
            </a:r>
            <a:r>
              <a:rPr lang="es-ES" sz="1600" dirty="0" smtClean="0">
                <a:latin typeface="Agency FB" pitchFamily="34" charset="0"/>
              </a:rPr>
              <a:t> un </a:t>
            </a:r>
            <a:r>
              <a:rPr lang="es-PE" sz="1600" b="1" dirty="0" smtClean="0">
                <a:latin typeface="Agency FB" pitchFamily="34" charset="0"/>
              </a:rPr>
              <a:t>lenguaje avanzado</a:t>
            </a:r>
            <a:r>
              <a:rPr lang="es-PE" sz="1600" dirty="0" smtClean="0">
                <a:latin typeface="Agency FB" pitchFamily="34" charset="0"/>
              </a:rPr>
              <a:t> entre ellos, así como una sorprendente empatía hacia  los seres humanos</a:t>
            </a:r>
            <a:endParaRPr lang="es-PE" sz="1600" dirty="0">
              <a:latin typeface="Agency FB" pitchFamily="34" charset="0"/>
            </a:endParaRPr>
          </a:p>
        </p:txBody>
      </p:sp>
      <p:sp>
        <p:nvSpPr>
          <p:cNvPr id="8" name="7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339966">
                <a:shade val="67500"/>
                <a:satMod val="115000"/>
              </a:srgbClr>
            </a:gs>
            <a:gs pos="100000">
              <a:srgbClr val="339966">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80563_delfin_woda_wysko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a:off x="0" y="1500180"/>
            <a:ext cx="2071671" cy="2071702"/>
          </a:xfrm>
          <a:prstGeom prst="donut">
            <a:avLst>
              <a:gd name="adj" fmla="val 7770"/>
            </a:avLst>
          </a:prstGeom>
          <a:blipFill>
            <a:blip r:embed="rId3">
              <a:duotone>
                <a:prstClr val="black"/>
                <a:schemeClr val="accent3">
                  <a:tint val="45000"/>
                  <a:satMod val="400000"/>
                </a:scheme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5" name="4 Anillo"/>
          <p:cNvSpPr/>
          <p:nvPr/>
        </p:nvSpPr>
        <p:spPr>
          <a:xfrm>
            <a:off x="571472" y="1571618"/>
            <a:ext cx="2071671" cy="2071702"/>
          </a:xfrm>
          <a:prstGeom prst="donut">
            <a:avLst>
              <a:gd name="adj" fmla="val 7770"/>
            </a:avLst>
          </a:prstGeom>
          <a:blipFill>
            <a:blip r:embed="rId3">
              <a:duotone>
                <a:prstClr val="black"/>
                <a:schemeClr val="accent3">
                  <a:tint val="45000"/>
                  <a:satMod val="400000"/>
                </a:scheme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6" name="5 Anillo"/>
          <p:cNvSpPr/>
          <p:nvPr/>
        </p:nvSpPr>
        <p:spPr>
          <a:xfrm>
            <a:off x="1285852" y="1571618"/>
            <a:ext cx="2071671" cy="2071702"/>
          </a:xfrm>
          <a:prstGeom prst="donut">
            <a:avLst>
              <a:gd name="adj" fmla="val 7770"/>
            </a:avLst>
          </a:prstGeom>
          <a:blipFill>
            <a:blip r:embed="rId3">
              <a:duotone>
                <a:prstClr val="black"/>
                <a:schemeClr val="accent3">
                  <a:tint val="45000"/>
                  <a:satMod val="400000"/>
                </a:scheme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7" name="6 Anillo"/>
          <p:cNvSpPr/>
          <p:nvPr/>
        </p:nvSpPr>
        <p:spPr>
          <a:xfrm>
            <a:off x="1928794" y="1571618"/>
            <a:ext cx="2071671" cy="2071702"/>
          </a:xfrm>
          <a:prstGeom prst="donut">
            <a:avLst>
              <a:gd name="adj" fmla="val 7770"/>
            </a:avLst>
          </a:prstGeom>
          <a:blipFill>
            <a:blip r:embed="rId3">
              <a:duotone>
                <a:prstClr val="black"/>
                <a:schemeClr val="accent3">
                  <a:tint val="45000"/>
                  <a:satMod val="400000"/>
                </a:scheme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8" name="7 Anillo"/>
          <p:cNvSpPr/>
          <p:nvPr/>
        </p:nvSpPr>
        <p:spPr>
          <a:xfrm>
            <a:off x="2500298" y="1571618"/>
            <a:ext cx="2071671" cy="2071702"/>
          </a:xfrm>
          <a:prstGeom prst="donut">
            <a:avLst>
              <a:gd name="adj" fmla="val 7770"/>
            </a:avLst>
          </a:prstGeom>
          <a:blipFill>
            <a:blip r:embed="rId3">
              <a:duotone>
                <a:prstClr val="black"/>
                <a:schemeClr val="accent3">
                  <a:tint val="45000"/>
                  <a:satMod val="400000"/>
                </a:scheme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9" name="8 Anillo"/>
          <p:cNvSpPr/>
          <p:nvPr/>
        </p:nvSpPr>
        <p:spPr>
          <a:xfrm>
            <a:off x="3214678" y="1571618"/>
            <a:ext cx="2071671" cy="2071702"/>
          </a:xfrm>
          <a:prstGeom prst="donut">
            <a:avLst>
              <a:gd name="adj" fmla="val 7770"/>
            </a:avLst>
          </a:prstGeom>
          <a:blipFill>
            <a:blip r:embed="rId3">
              <a:duotone>
                <a:prstClr val="black"/>
                <a:schemeClr val="accent3">
                  <a:tint val="45000"/>
                  <a:satMod val="400000"/>
                </a:scheme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0" name="9 Anillo"/>
          <p:cNvSpPr/>
          <p:nvPr/>
        </p:nvSpPr>
        <p:spPr>
          <a:xfrm>
            <a:off x="3857620" y="1571618"/>
            <a:ext cx="2071671" cy="2071702"/>
          </a:xfrm>
          <a:prstGeom prst="donut">
            <a:avLst>
              <a:gd name="adj" fmla="val 7770"/>
            </a:avLst>
          </a:prstGeom>
          <a:blipFill>
            <a:blip r:embed="rId3">
              <a:duotone>
                <a:prstClr val="black"/>
                <a:schemeClr val="accent3">
                  <a:tint val="45000"/>
                  <a:satMod val="400000"/>
                </a:scheme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1" name="10 Anillo"/>
          <p:cNvSpPr/>
          <p:nvPr/>
        </p:nvSpPr>
        <p:spPr>
          <a:xfrm>
            <a:off x="4572000" y="1571618"/>
            <a:ext cx="2071671" cy="2071702"/>
          </a:xfrm>
          <a:prstGeom prst="donut">
            <a:avLst>
              <a:gd name="adj" fmla="val 7770"/>
            </a:avLst>
          </a:prstGeom>
          <a:blipFill>
            <a:blip r:embed="rId3">
              <a:duotone>
                <a:prstClr val="black"/>
                <a:schemeClr val="accent3">
                  <a:tint val="45000"/>
                  <a:satMod val="400000"/>
                </a:scheme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2" name="11 Anillo"/>
          <p:cNvSpPr/>
          <p:nvPr/>
        </p:nvSpPr>
        <p:spPr>
          <a:xfrm>
            <a:off x="5429256" y="1571618"/>
            <a:ext cx="2071671" cy="2071702"/>
          </a:xfrm>
          <a:prstGeom prst="donut">
            <a:avLst>
              <a:gd name="adj" fmla="val 7770"/>
            </a:avLst>
          </a:prstGeom>
          <a:blipFill>
            <a:blip r:embed="rId3">
              <a:duotone>
                <a:prstClr val="black"/>
                <a:schemeClr val="accent3">
                  <a:tint val="45000"/>
                  <a:satMod val="400000"/>
                </a:scheme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3" name="12 Anillo"/>
          <p:cNvSpPr/>
          <p:nvPr/>
        </p:nvSpPr>
        <p:spPr>
          <a:xfrm>
            <a:off x="6072198" y="1571618"/>
            <a:ext cx="2071671" cy="2071702"/>
          </a:xfrm>
          <a:prstGeom prst="donut">
            <a:avLst>
              <a:gd name="adj" fmla="val 7770"/>
            </a:avLst>
          </a:prstGeom>
          <a:blipFill>
            <a:blip r:embed="rId3">
              <a:duotone>
                <a:prstClr val="black"/>
                <a:schemeClr val="accent3">
                  <a:tint val="45000"/>
                  <a:satMod val="400000"/>
                </a:scheme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4" name="13 Anillo"/>
          <p:cNvSpPr/>
          <p:nvPr/>
        </p:nvSpPr>
        <p:spPr>
          <a:xfrm>
            <a:off x="6572264" y="1571618"/>
            <a:ext cx="2071671" cy="2071702"/>
          </a:xfrm>
          <a:prstGeom prst="donut">
            <a:avLst>
              <a:gd name="adj" fmla="val 7770"/>
            </a:avLst>
          </a:prstGeom>
          <a:blipFill>
            <a:blip r:embed="rId3">
              <a:duotone>
                <a:prstClr val="black"/>
                <a:schemeClr val="accent3">
                  <a:tint val="45000"/>
                  <a:satMod val="400000"/>
                </a:scheme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5" name="14 Anillo"/>
          <p:cNvSpPr/>
          <p:nvPr/>
        </p:nvSpPr>
        <p:spPr>
          <a:xfrm>
            <a:off x="7072329" y="1571618"/>
            <a:ext cx="2071671" cy="2071702"/>
          </a:xfrm>
          <a:prstGeom prst="donut">
            <a:avLst>
              <a:gd name="adj" fmla="val 7770"/>
            </a:avLst>
          </a:prstGeom>
          <a:blipFill>
            <a:blip r:embed="rId3">
              <a:duotone>
                <a:prstClr val="black"/>
                <a:schemeClr val="accent3">
                  <a:tint val="45000"/>
                  <a:satMod val="400000"/>
                </a:scheme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6" name="15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17"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ppt_x</p:attrName>
                                        </p:attrNameLst>
                                      </p:cBhvr>
                                      <p:tavLst>
                                        <p:tav tm="0">
                                          <p:val>
                                            <p:strVal val="#ppt_x-#ppt_w/2"/>
                                          </p:val>
                                        </p:tav>
                                        <p:tav tm="100000">
                                          <p:val>
                                            <p:strVal val="#ppt_x"/>
                                          </p:val>
                                        </p:tav>
                                      </p:tavLst>
                                    </p:anim>
                                    <p:anim calcmode="lin" valueType="num">
                                      <p:cBhvr>
                                        <p:cTn id="10" dur="2000" fill="hold"/>
                                        <p:tgtEl>
                                          <p:spTgt spid="4"/>
                                        </p:tgtEl>
                                        <p:attrNameLst>
                                          <p:attrName>ppt_y</p:attrName>
                                        </p:attrNameLst>
                                      </p:cBhvr>
                                      <p:tavLst>
                                        <p:tav tm="0">
                                          <p:val>
                                            <p:strVal val="#ppt_y"/>
                                          </p:val>
                                        </p:tav>
                                        <p:tav tm="100000">
                                          <p:val>
                                            <p:strVal val="#ppt_y"/>
                                          </p:val>
                                        </p:tav>
                                      </p:tavLst>
                                    </p:anim>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strVal val="#ppt_h"/>
                                          </p:val>
                                        </p:tav>
                                        <p:tav tm="100000">
                                          <p:val>
                                            <p:strVal val="#ppt_h"/>
                                          </p:val>
                                        </p:tav>
                                      </p:tavLst>
                                    </p:anim>
                                  </p:childTnLst>
                                </p:cTn>
                              </p:par>
                              <p:par>
                                <p:cTn id="13" presetID="17"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ppt_x</p:attrName>
                                        </p:attrNameLst>
                                      </p:cBhvr>
                                      <p:tavLst>
                                        <p:tav tm="0">
                                          <p:val>
                                            <p:strVal val="#ppt_x-#ppt_w/2"/>
                                          </p:val>
                                        </p:tav>
                                        <p:tav tm="100000">
                                          <p:val>
                                            <p:strVal val="#ppt_x"/>
                                          </p:val>
                                        </p:tav>
                                      </p:tavLst>
                                    </p:anim>
                                    <p:anim calcmode="lin" valueType="num">
                                      <p:cBhvr>
                                        <p:cTn id="16" dur="2000" fill="hold"/>
                                        <p:tgtEl>
                                          <p:spTgt spid="5"/>
                                        </p:tgtEl>
                                        <p:attrNameLst>
                                          <p:attrName>ppt_y</p:attrName>
                                        </p:attrNameLst>
                                      </p:cBhvr>
                                      <p:tavLst>
                                        <p:tav tm="0">
                                          <p:val>
                                            <p:strVal val="#ppt_y"/>
                                          </p:val>
                                        </p:tav>
                                        <p:tav tm="100000">
                                          <p:val>
                                            <p:strVal val="#ppt_y"/>
                                          </p:val>
                                        </p:tav>
                                      </p:tavLst>
                                    </p:anim>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strVal val="#ppt_h"/>
                                          </p:val>
                                        </p:tav>
                                        <p:tav tm="100000">
                                          <p:val>
                                            <p:strVal val="#ppt_h"/>
                                          </p:val>
                                        </p:tav>
                                      </p:tavLst>
                                    </p:anim>
                                  </p:childTnLst>
                                </p:cTn>
                              </p:par>
                              <p:par>
                                <p:cTn id="19" presetID="17"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ppt_x</p:attrName>
                                        </p:attrNameLst>
                                      </p:cBhvr>
                                      <p:tavLst>
                                        <p:tav tm="0">
                                          <p:val>
                                            <p:strVal val="#ppt_x-#ppt_w/2"/>
                                          </p:val>
                                        </p:tav>
                                        <p:tav tm="100000">
                                          <p:val>
                                            <p:strVal val="#ppt_x"/>
                                          </p:val>
                                        </p:tav>
                                      </p:tavLst>
                                    </p:anim>
                                    <p:anim calcmode="lin" valueType="num">
                                      <p:cBhvr>
                                        <p:cTn id="22" dur="2000" fill="hold"/>
                                        <p:tgtEl>
                                          <p:spTgt spid="6"/>
                                        </p:tgtEl>
                                        <p:attrNameLst>
                                          <p:attrName>ppt_y</p:attrName>
                                        </p:attrNameLst>
                                      </p:cBhvr>
                                      <p:tavLst>
                                        <p:tav tm="0">
                                          <p:val>
                                            <p:strVal val="#ppt_y"/>
                                          </p:val>
                                        </p:tav>
                                        <p:tav tm="100000">
                                          <p:val>
                                            <p:strVal val="#ppt_y"/>
                                          </p:val>
                                        </p:tav>
                                      </p:tavLst>
                                    </p:anim>
                                    <p:anim calcmode="lin" valueType="num">
                                      <p:cBhvr>
                                        <p:cTn id="23" dur="2000" fill="hold"/>
                                        <p:tgtEl>
                                          <p:spTgt spid="6"/>
                                        </p:tgtEl>
                                        <p:attrNameLst>
                                          <p:attrName>ppt_w</p:attrName>
                                        </p:attrNameLst>
                                      </p:cBhvr>
                                      <p:tavLst>
                                        <p:tav tm="0">
                                          <p:val>
                                            <p:fltVal val="0"/>
                                          </p:val>
                                        </p:tav>
                                        <p:tav tm="100000">
                                          <p:val>
                                            <p:strVal val="#ppt_w"/>
                                          </p:val>
                                        </p:tav>
                                      </p:tavLst>
                                    </p:anim>
                                    <p:anim calcmode="lin" valueType="num">
                                      <p:cBhvr>
                                        <p:cTn id="24" dur="2000" fill="hold"/>
                                        <p:tgtEl>
                                          <p:spTgt spid="6"/>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ppt_x</p:attrName>
                                        </p:attrNameLst>
                                      </p:cBhvr>
                                      <p:tavLst>
                                        <p:tav tm="0">
                                          <p:val>
                                            <p:strVal val="#ppt_x-#ppt_w/2"/>
                                          </p:val>
                                        </p:tav>
                                        <p:tav tm="100000">
                                          <p:val>
                                            <p:strVal val="#ppt_x"/>
                                          </p:val>
                                        </p:tav>
                                      </p:tavLst>
                                    </p:anim>
                                    <p:anim calcmode="lin" valueType="num">
                                      <p:cBhvr>
                                        <p:cTn id="28" dur="2000" fill="hold"/>
                                        <p:tgtEl>
                                          <p:spTgt spid="7"/>
                                        </p:tgtEl>
                                        <p:attrNameLst>
                                          <p:attrName>ppt_y</p:attrName>
                                        </p:attrNameLst>
                                      </p:cBhvr>
                                      <p:tavLst>
                                        <p:tav tm="0">
                                          <p:val>
                                            <p:strVal val="#ppt_y"/>
                                          </p:val>
                                        </p:tav>
                                        <p:tav tm="100000">
                                          <p:val>
                                            <p:strVal val="#ppt_y"/>
                                          </p:val>
                                        </p:tav>
                                      </p:tavLst>
                                    </p:anim>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strVal val="#ppt_h"/>
                                          </p:val>
                                        </p:tav>
                                        <p:tav tm="100000">
                                          <p:val>
                                            <p:strVal val="#ppt_h"/>
                                          </p:val>
                                        </p:tav>
                                      </p:tavLst>
                                    </p:anim>
                                  </p:childTnLst>
                                </p:cTn>
                              </p:par>
                              <p:par>
                                <p:cTn id="31" presetID="17" presetClass="entr" presetSubtype="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ppt_x</p:attrName>
                                        </p:attrNameLst>
                                      </p:cBhvr>
                                      <p:tavLst>
                                        <p:tav tm="0">
                                          <p:val>
                                            <p:strVal val="#ppt_x-#ppt_w/2"/>
                                          </p:val>
                                        </p:tav>
                                        <p:tav tm="100000">
                                          <p:val>
                                            <p:strVal val="#ppt_x"/>
                                          </p:val>
                                        </p:tav>
                                      </p:tavLst>
                                    </p:anim>
                                    <p:anim calcmode="lin" valueType="num">
                                      <p:cBhvr>
                                        <p:cTn id="34" dur="2000" fill="hold"/>
                                        <p:tgtEl>
                                          <p:spTgt spid="8"/>
                                        </p:tgtEl>
                                        <p:attrNameLst>
                                          <p:attrName>ppt_y</p:attrName>
                                        </p:attrNameLst>
                                      </p:cBhvr>
                                      <p:tavLst>
                                        <p:tav tm="0">
                                          <p:val>
                                            <p:strVal val="#ppt_y"/>
                                          </p:val>
                                        </p:tav>
                                        <p:tav tm="100000">
                                          <p:val>
                                            <p:strVal val="#ppt_y"/>
                                          </p:val>
                                        </p:tav>
                                      </p:tavLst>
                                    </p:anim>
                                    <p:anim calcmode="lin" valueType="num">
                                      <p:cBhvr>
                                        <p:cTn id="35" dur="2000" fill="hold"/>
                                        <p:tgtEl>
                                          <p:spTgt spid="8"/>
                                        </p:tgtEl>
                                        <p:attrNameLst>
                                          <p:attrName>ppt_w</p:attrName>
                                        </p:attrNameLst>
                                      </p:cBhvr>
                                      <p:tavLst>
                                        <p:tav tm="0">
                                          <p:val>
                                            <p:fltVal val="0"/>
                                          </p:val>
                                        </p:tav>
                                        <p:tav tm="100000">
                                          <p:val>
                                            <p:strVal val="#ppt_w"/>
                                          </p:val>
                                        </p:tav>
                                      </p:tavLst>
                                    </p:anim>
                                    <p:anim calcmode="lin" valueType="num">
                                      <p:cBhvr>
                                        <p:cTn id="36" dur="2000" fill="hold"/>
                                        <p:tgtEl>
                                          <p:spTgt spid="8"/>
                                        </p:tgtEl>
                                        <p:attrNameLst>
                                          <p:attrName>ppt_h</p:attrName>
                                        </p:attrNameLst>
                                      </p:cBhvr>
                                      <p:tavLst>
                                        <p:tav tm="0">
                                          <p:val>
                                            <p:strVal val="#ppt_h"/>
                                          </p:val>
                                        </p:tav>
                                        <p:tav tm="100000">
                                          <p:val>
                                            <p:strVal val="#ppt_h"/>
                                          </p:val>
                                        </p:tav>
                                      </p:tavLst>
                                    </p:anim>
                                  </p:childTnLst>
                                </p:cTn>
                              </p:par>
                              <p:par>
                                <p:cTn id="37" presetID="17" presetClass="entr" presetSubtype="8"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ppt_x</p:attrName>
                                        </p:attrNameLst>
                                      </p:cBhvr>
                                      <p:tavLst>
                                        <p:tav tm="0">
                                          <p:val>
                                            <p:strVal val="#ppt_x-#ppt_w/2"/>
                                          </p:val>
                                        </p:tav>
                                        <p:tav tm="100000">
                                          <p:val>
                                            <p:strVal val="#ppt_x"/>
                                          </p:val>
                                        </p:tav>
                                      </p:tavLst>
                                    </p:anim>
                                    <p:anim calcmode="lin" valueType="num">
                                      <p:cBhvr>
                                        <p:cTn id="40" dur="2000" fill="hold"/>
                                        <p:tgtEl>
                                          <p:spTgt spid="9"/>
                                        </p:tgtEl>
                                        <p:attrNameLst>
                                          <p:attrName>ppt_y</p:attrName>
                                        </p:attrNameLst>
                                      </p:cBhvr>
                                      <p:tavLst>
                                        <p:tav tm="0">
                                          <p:val>
                                            <p:strVal val="#ppt_y"/>
                                          </p:val>
                                        </p:tav>
                                        <p:tav tm="100000">
                                          <p:val>
                                            <p:strVal val="#ppt_y"/>
                                          </p:val>
                                        </p:tav>
                                      </p:tavLst>
                                    </p:anim>
                                    <p:anim calcmode="lin" valueType="num">
                                      <p:cBhvr>
                                        <p:cTn id="41" dur="2000" fill="hold"/>
                                        <p:tgtEl>
                                          <p:spTgt spid="9"/>
                                        </p:tgtEl>
                                        <p:attrNameLst>
                                          <p:attrName>ppt_w</p:attrName>
                                        </p:attrNameLst>
                                      </p:cBhvr>
                                      <p:tavLst>
                                        <p:tav tm="0">
                                          <p:val>
                                            <p:fltVal val="0"/>
                                          </p:val>
                                        </p:tav>
                                        <p:tav tm="100000">
                                          <p:val>
                                            <p:strVal val="#ppt_w"/>
                                          </p:val>
                                        </p:tav>
                                      </p:tavLst>
                                    </p:anim>
                                    <p:anim calcmode="lin" valueType="num">
                                      <p:cBhvr>
                                        <p:cTn id="42" dur="2000" fill="hold"/>
                                        <p:tgtEl>
                                          <p:spTgt spid="9"/>
                                        </p:tgtEl>
                                        <p:attrNameLst>
                                          <p:attrName>ppt_h</p:attrName>
                                        </p:attrNameLst>
                                      </p:cBhvr>
                                      <p:tavLst>
                                        <p:tav tm="0">
                                          <p:val>
                                            <p:strVal val="#ppt_h"/>
                                          </p:val>
                                        </p:tav>
                                        <p:tav tm="100000">
                                          <p:val>
                                            <p:strVal val="#ppt_h"/>
                                          </p:val>
                                        </p:tav>
                                      </p:tavLst>
                                    </p:anim>
                                  </p:childTnLst>
                                </p:cTn>
                              </p:par>
                              <p:par>
                                <p:cTn id="43" presetID="17" presetClass="entr" presetSubtype="8"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ppt_x</p:attrName>
                                        </p:attrNameLst>
                                      </p:cBhvr>
                                      <p:tavLst>
                                        <p:tav tm="0">
                                          <p:val>
                                            <p:strVal val="#ppt_x-#ppt_w/2"/>
                                          </p:val>
                                        </p:tav>
                                        <p:tav tm="100000">
                                          <p:val>
                                            <p:strVal val="#ppt_x"/>
                                          </p:val>
                                        </p:tav>
                                      </p:tavLst>
                                    </p:anim>
                                    <p:anim calcmode="lin" valueType="num">
                                      <p:cBhvr>
                                        <p:cTn id="46" dur="2000" fill="hold"/>
                                        <p:tgtEl>
                                          <p:spTgt spid="10"/>
                                        </p:tgtEl>
                                        <p:attrNameLst>
                                          <p:attrName>ppt_y</p:attrName>
                                        </p:attrNameLst>
                                      </p:cBhvr>
                                      <p:tavLst>
                                        <p:tav tm="0">
                                          <p:val>
                                            <p:strVal val="#ppt_y"/>
                                          </p:val>
                                        </p:tav>
                                        <p:tav tm="100000">
                                          <p:val>
                                            <p:strVal val="#ppt_y"/>
                                          </p:val>
                                        </p:tav>
                                      </p:tavLst>
                                    </p:anim>
                                    <p:anim calcmode="lin" valueType="num">
                                      <p:cBhvr>
                                        <p:cTn id="47" dur="2000" fill="hold"/>
                                        <p:tgtEl>
                                          <p:spTgt spid="10"/>
                                        </p:tgtEl>
                                        <p:attrNameLst>
                                          <p:attrName>ppt_w</p:attrName>
                                        </p:attrNameLst>
                                      </p:cBhvr>
                                      <p:tavLst>
                                        <p:tav tm="0">
                                          <p:val>
                                            <p:fltVal val="0"/>
                                          </p:val>
                                        </p:tav>
                                        <p:tav tm="100000">
                                          <p:val>
                                            <p:strVal val="#ppt_w"/>
                                          </p:val>
                                        </p:tav>
                                      </p:tavLst>
                                    </p:anim>
                                    <p:anim calcmode="lin" valueType="num">
                                      <p:cBhvr>
                                        <p:cTn id="48" dur="2000" fill="hold"/>
                                        <p:tgtEl>
                                          <p:spTgt spid="10"/>
                                        </p:tgtEl>
                                        <p:attrNameLst>
                                          <p:attrName>ppt_h</p:attrName>
                                        </p:attrNameLst>
                                      </p:cBhvr>
                                      <p:tavLst>
                                        <p:tav tm="0">
                                          <p:val>
                                            <p:strVal val="#ppt_h"/>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ppt_x</p:attrName>
                                        </p:attrNameLst>
                                      </p:cBhvr>
                                      <p:tavLst>
                                        <p:tav tm="0">
                                          <p:val>
                                            <p:strVal val="#ppt_x-#ppt_w/2"/>
                                          </p:val>
                                        </p:tav>
                                        <p:tav tm="100000">
                                          <p:val>
                                            <p:strVal val="#ppt_x"/>
                                          </p:val>
                                        </p:tav>
                                      </p:tavLst>
                                    </p:anim>
                                    <p:anim calcmode="lin" valueType="num">
                                      <p:cBhvr>
                                        <p:cTn id="52" dur="2000" fill="hold"/>
                                        <p:tgtEl>
                                          <p:spTgt spid="11"/>
                                        </p:tgtEl>
                                        <p:attrNameLst>
                                          <p:attrName>ppt_y</p:attrName>
                                        </p:attrNameLst>
                                      </p:cBhvr>
                                      <p:tavLst>
                                        <p:tav tm="0">
                                          <p:val>
                                            <p:strVal val="#ppt_y"/>
                                          </p:val>
                                        </p:tav>
                                        <p:tav tm="100000">
                                          <p:val>
                                            <p:strVal val="#ppt_y"/>
                                          </p:val>
                                        </p:tav>
                                      </p:tavLst>
                                    </p:anim>
                                    <p:anim calcmode="lin" valueType="num">
                                      <p:cBhvr>
                                        <p:cTn id="53" dur="2000" fill="hold"/>
                                        <p:tgtEl>
                                          <p:spTgt spid="11"/>
                                        </p:tgtEl>
                                        <p:attrNameLst>
                                          <p:attrName>ppt_w</p:attrName>
                                        </p:attrNameLst>
                                      </p:cBhvr>
                                      <p:tavLst>
                                        <p:tav tm="0">
                                          <p:val>
                                            <p:fltVal val="0"/>
                                          </p:val>
                                        </p:tav>
                                        <p:tav tm="100000">
                                          <p:val>
                                            <p:strVal val="#ppt_w"/>
                                          </p:val>
                                        </p:tav>
                                      </p:tavLst>
                                    </p:anim>
                                    <p:anim calcmode="lin" valueType="num">
                                      <p:cBhvr>
                                        <p:cTn id="54" dur="2000" fill="hold"/>
                                        <p:tgtEl>
                                          <p:spTgt spid="11"/>
                                        </p:tgtEl>
                                        <p:attrNameLst>
                                          <p:attrName>ppt_h</p:attrName>
                                        </p:attrNameLst>
                                      </p:cBhvr>
                                      <p:tavLst>
                                        <p:tav tm="0">
                                          <p:val>
                                            <p:strVal val="#ppt_h"/>
                                          </p:val>
                                        </p:tav>
                                        <p:tav tm="100000">
                                          <p:val>
                                            <p:strVal val="#ppt_h"/>
                                          </p:val>
                                        </p:tav>
                                      </p:tavLst>
                                    </p:anim>
                                  </p:childTnLst>
                                </p:cTn>
                              </p:par>
                              <p:par>
                                <p:cTn id="55" presetID="17" presetClass="entr" presetSubtype="8"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ppt_x</p:attrName>
                                        </p:attrNameLst>
                                      </p:cBhvr>
                                      <p:tavLst>
                                        <p:tav tm="0">
                                          <p:val>
                                            <p:strVal val="#ppt_x-#ppt_w/2"/>
                                          </p:val>
                                        </p:tav>
                                        <p:tav tm="100000">
                                          <p:val>
                                            <p:strVal val="#ppt_x"/>
                                          </p:val>
                                        </p:tav>
                                      </p:tavLst>
                                    </p:anim>
                                    <p:anim calcmode="lin" valueType="num">
                                      <p:cBhvr>
                                        <p:cTn id="58" dur="2000" fill="hold"/>
                                        <p:tgtEl>
                                          <p:spTgt spid="12"/>
                                        </p:tgtEl>
                                        <p:attrNameLst>
                                          <p:attrName>ppt_y</p:attrName>
                                        </p:attrNameLst>
                                      </p:cBhvr>
                                      <p:tavLst>
                                        <p:tav tm="0">
                                          <p:val>
                                            <p:strVal val="#ppt_y"/>
                                          </p:val>
                                        </p:tav>
                                        <p:tav tm="100000">
                                          <p:val>
                                            <p:strVal val="#ppt_y"/>
                                          </p:val>
                                        </p:tav>
                                      </p:tavLst>
                                    </p:anim>
                                    <p:anim calcmode="lin" valueType="num">
                                      <p:cBhvr>
                                        <p:cTn id="59" dur="2000" fill="hold"/>
                                        <p:tgtEl>
                                          <p:spTgt spid="12"/>
                                        </p:tgtEl>
                                        <p:attrNameLst>
                                          <p:attrName>ppt_w</p:attrName>
                                        </p:attrNameLst>
                                      </p:cBhvr>
                                      <p:tavLst>
                                        <p:tav tm="0">
                                          <p:val>
                                            <p:fltVal val="0"/>
                                          </p:val>
                                        </p:tav>
                                        <p:tav tm="100000">
                                          <p:val>
                                            <p:strVal val="#ppt_w"/>
                                          </p:val>
                                        </p:tav>
                                      </p:tavLst>
                                    </p:anim>
                                    <p:anim calcmode="lin" valueType="num">
                                      <p:cBhvr>
                                        <p:cTn id="60" dur="2000" fill="hold"/>
                                        <p:tgtEl>
                                          <p:spTgt spid="12"/>
                                        </p:tgtEl>
                                        <p:attrNameLst>
                                          <p:attrName>ppt_h</p:attrName>
                                        </p:attrNameLst>
                                      </p:cBhvr>
                                      <p:tavLst>
                                        <p:tav tm="0">
                                          <p:val>
                                            <p:strVal val="#ppt_h"/>
                                          </p:val>
                                        </p:tav>
                                        <p:tav tm="100000">
                                          <p:val>
                                            <p:strVal val="#ppt_h"/>
                                          </p:val>
                                        </p:tav>
                                      </p:tavLst>
                                    </p:anim>
                                  </p:childTnLst>
                                </p:cTn>
                              </p:par>
                              <p:par>
                                <p:cTn id="61" presetID="17" presetClass="entr" presetSubtype="8"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ppt_x</p:attrName>
                                        </p:attrNameLst>
                                      </p:cBhvr>
                                      <p:tavLst>
                                        <p:tav tm="0">
                                          <p:val>
                                            <p:strVal val="#ppt_x-#ppt_w/2"/>
                                          </p:val>
                                        </p:tav>
                                        <p:tav tm="100000">
                                          <p:val>
                                            <p:strVal val="#ppt_x"/>
                                          </p:val>
                                        </p:tav>
                                      </p:tavLst>
                                    </p:anim>
                                    <p:anim calcmode="lin" valueType="num">
                                      <p:cBhvr>
                                        <p:cTn id="64" dur="2000" fill="hold"/>
                                        <p:tgtEl>
                                          <p:spTgt spid="13"/>
                                        </p:tgtEl>
                                        <p:attrNameLst>
                                          <p:attrName>ppt_y</p:attrName>
                                        </p:attrNameLst>
                                      </p:cBhvr>
                                      <p:tavLst>
                                        <p:tav tm="0">
                                          <p:val>
                                            <p:strVal val="#ppt_y"/>
                                          </p:val>
                                        </p:tav>
                                        <p:tav tm="100000">
                                          <p:val>
                                            <p:strVal val="#ppt_y"/>
                                          </p:val>
                                        </p:tav>
                                      </p:tavLst>
                                    </p:anim>
                                    <p:anim calcmode="lin" valueType="num">
                                      <p:cBhvr>
                                        <p:cTn id="65" dur="2000" fill="hold"/>
                                        <p:tgtEl>
                                          <p:spTgt spid="13"/>
                                        </p:tgtEl>
                                        <p:attrNameLst>
                                          <p:attrName>ppt_w</p:attrName>
                                        </p:attrNameLst>
                                      </p:cBhvr>
                                      <p:tavLst>
                                        <p:tav tm="0">
                                          <p:val>
                                            <p:fltVal val="0"/>
                                          </p:val>
                                        </p:tav>
                                        <p:tav tm="100000">
                                          <p:val>
                                            <p:strVal val="#ppt_w"/>
                                          </p:val>
                                        </p:tav>
                                      </p:tavLst>
                                    </p:anim>
                                    <p:anim calcmode="lin" valueType="num">
                                      <p:cBhvr>
                                        <p:cTn id="66" dur="2000" fill="hold"/>
                                        <p:tgtEl>
                                          <p:spTgt spid="13"/>
                                        </p:tgtEl>
                                        <p:attrNameLst>
                                          <p:attrName>ppt_h</p:attrName>
                                        </p:attrNameLst>
                                      </p:cBhvr>
                                      <p:tavLst>
                                        <p:tav tm="0">
                                          <p:val>
                                            <p:strVal val="#ppt_h"/>
                                          </p:val>
                                        </p:tav>
                                        <p:tav tm="100000">
                                          <p:val>
                                            <p:strVal val="#ppt_h"/>
                                          </p:val>
                                        </p:tav>
                                      </p:tavLst>
                                    </p:anim>
                                  </p:childTnLst>
                                </p:cTn>
                              </p:par>
                              <p:par>
                                <p:cTn id="67" presetID="17" presetClass="entr" presetSubtype="8" fill="hold" grpId="0"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2000" fill="hold"/>
                                        <p:tgtEl>
                                          <p:spTgt spid="14"/>
                                        </p:tgtEl>
                                        <p:attrNameLst>
                                          <p:attrName>ppt_x</p:attrName>
                                        </p:attrNameLst>
                                      </p:cBhvr>
                                      <p:tavLst>
                                        <p:tav tm="0">
                                          <p:val>
                                            <p:strVal val="#ppt_x-#ppt_w/2"/>
                                          </p:val>
                                        </p:tav>
                                        <p:tav tm="100000">
                                          <p:val>
                                            <p:strVal val="#ppt_x"/>
                                          </p:val>
                                        </p:tav>
                                      </p:tavLst>
                                    </p:anim>
                                    <p:anim calcmode="lin" valueType="num">
                                      <p:cBhvr>
                                        <p:cTn id="70" dur="2000" fill="hold"/>
                                        <p:tgtEl>
                                          <p:spTgt spid="14"/>
                                        </p:tgtEl>
                                        <p:attrNameLst>
                                          <p:attrName>ppt_y</p:attrName>
                                        </p:attrNameLst>
                                      </p:cBhvr>
                                      <p:tavLst>
                                        <p:tav tm="0">
                                          <p:val>
                                            <p:strVal val="#ppt_y"/>
                                          </p:val>
                                        </p:tav>
                                        <p:tav tm="100000">
                                          <p:val>
                                            <p:strVal val="#ppt_y"/>
                                          </p:val>
                                        </p:tav>
                                      </p:tavLst>
                                    </p:anim>
                                    <p:anim calcmode="lin" valueType="num">
                                      <p:cBhvr>
                                        <p:cTn id="71" dur="2000" fill="hold"/>
                                        <p:tgtEl>
                                          <p:spTgt spid="14"/>
                                        </p:tgtEl>
                                        <p:attrNameLst>
                                          <p:attrName>ppt_w</p:attrName>
                                        </p:attrNameLst>
                                      </p:cBhvr>
                                      <p:tavLst>
                                        <p:tav tm="0">
                                          <p:val>
                                            <p:fltVal val="0"/>
                                          </p:val>
                                        </p:tav>
                                        <p:tav tm="100000">
                                          <p:val>
                                            <p:strVal val="#ppt_w"/>
                                          </p:val>
                                        </p:tav>
                                      </p:tavLst>
                                    </p:anim>
                                    <p:anim calcmode="lin" valueType="num">
                                      <p:cBhvr>
                                        <p:cTn id="72" dur="2000" fill="hold"/>
                                        <p:tgtEl>
                                          <p:spTgt spid="14"/>
                                        </p:tgtEl>
                                        <p:attrNameLst>
                                          <p:attrName>ppt_h</p:attrName>
                                        </p:attrNameLst>
                                      </p:cBhvr>
                                      <p:tavLst>
                                        <p:tav tm="0">
                                          <p:val>
                                            <p:strVal val="#ppt_h"/>
                                          </p:val>
                                        </p:tav>
                                        <p:tav tm="100000">
                                          <p:val>
                                            <p:strVal val="#ppt_h"/>
                                          </p:val>
                                        </p:tav>
                                      </p:tavLst>
                                    </p:anim>
                                  </p:childTnLst>
                                </p:cTn>
                              </p:par>
                              <p:par>
                                <p:cTn id="73" presetID="17" presetClass="entr" presetSubtype="8" fill="hold" grpId="0" nodeType="with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2000" fill="hold"/>
                                        <p:tgtEl>
                                          <p:spTgt spid="15"/>
                                        </p:tgtEl>
                                        <p:attrNameLst>
                                          <p:attrName>ppt_x</p:attrName>
                                        </p:attrNameLst>
                                      </p:cBhvr>
                                      <p:tavLst>
                                        <p:tav tm="0">
                                          <p:val>
                                            <p:strVal val="#ppt_x-#ppt_w/2"/>
                                          </p:val>
                                        </p:tav>
                                        <p:tav tm="100000">
                                          <p:val>
                                            <p:strVal val="#ppt_x"/>
                                          </p:val>
                                        </p:tav>
                                      </p:tavLst>
                                    </p:anim>
                                    <p:anim calcmode="lin" valueType="num">
                                      <p:cBhvr>
                                        <p:cTn id="76" dur="2000" fill="hold"/>
                                        <p:tgtEl>
                                          <p:spTgt spid="15"/>
                                        </p:tgtEl>
                                        <p:attrNameLst>
                                          <p:attrName>ppt_y</p:attrName>
                                        </p:attrNameLst>
                                      </p:cBhvr>
                                      <p:tavLst>
                                        <p:tav tm="0">
                                          <p:val>
                                            <p:strVal val="#ppt_y"/>
                                          </p:val>
                                        </p:tav>
                                        <p:tav tm="100000">
                                          <p:val>
                                            <p:strVal val="#ppt_y"/>
                                          </p:val>
                                        </p:tav>
                                      </p:tavLst>
                                    </p:anim>
                                    <p:anim calcmode="lin" valueType="num">
                                      <p:cBhvr>
                                        <p:cTn id="77" dur="2000" fill="hold"/>
                                        <p:tgtEl>
                                          <p:spTgt spid="15"/>
                                        </p:tgtEl>
                                        <p:attrNameLst>
                                          <p:attrName>ppt_w</p:attrName>
                                        </p:attrNameLst>
                                      </p:cBhvr>
                                      <p:tavLst>
                                        <p:tav tm="0">
                                          <p:val>
                                            <p:fltVal val="0"/>
                                          </p:val>
                                        </p:tav>
                                        <p:tav tm="100000">
                                          <p:val>
                                            <p:strVal val="#ppt_w"/>
                                          </p:val>
                                        </p:tav>
                                      </p:tavLst>
                                    </p:anim>
                                    <p:anim calcmode="lin" valueType="num">
                                      <p:cBhvr>
                                        <p:cTn id="78" dur="2000" fill="hold"/>
                                        <p:tgtEl>
                                          <p:spTgt spid="15"/>
                                        </p:tgtEl>
                                        <p:attrNameLst>
                                          <p:attrName>ppt_h</p:attrName>
                                        </p:attrNameLst>
                                      </p:cBhvr>
                                      <p:tavLst>
                                        <p:tav tm="0">
                                          <p:val>
                                            <p:strVal val="#ppt_h"/>
                                          </p:val>
                                        </p:tav>
                                        <p:tav tm="100000">
                                          <p:val>
                                            <p:strVal val="#ppt_h"/>
                                          </p:val>
                                        </p:tav>
                                      </p:tavLst>
                                    </p:anim>
                                  </p:childTnLst>
                                </p:cTn>
                              </p:par>
                              <p:par>
                                <p:cTn id="79" presetID="8" presetClass="emph" presetSubtype="0" fill="hold" grpId="1"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5"/>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6"/>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7"/>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8"/>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9"/>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0"/>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4"/>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5"/>
                                        </p:tgtEl>
                                        <p:attrNameLst>
                                          <p:attrName>r</p:attrName>
                                        </p:attrNameLst>
                                      </p:cBhvr>
                                    </p:animRot>
                                  </p:childTnLst>
                                </p:cTn>
                              </p:par>
                            </p:childTnLst>
                          </p:cTn>
                        </p:par>
                        <p:par>
                          <p:cTn id="103" fill="hold">
                            <p:stCondLst>
                              <p:cond delay="2000"/>
                            </p:stCondLst>
                            <p:childTnLst>
                              <p:par>
                                <p:cTn id="104" presetID="2" presetClass="exit" presetSubtype="2" fill="hold" grpId="2"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ppt_y"/>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2" fill="hold" grpId="2"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1+ppt_w/2"/>
                                          </p:val>
                                        </p:tav>
                                      </p:tavLst>
                                    </p:anim>
                                    <p:anim calcmode="lin" valueType="num">
                                      <p:cBhvr additive="base">
                                        <p:cTn id="110" dur="2000"/>
                                        <p:tgtEl>
                                          <p:spTgt spid="5"/>
                                        </p:tgtEl>
                                        <p:attrNameLst>
                                          <p:attrName>ppt_y</p:attrName>
                                        </p:attrNameLst>
                                      </p:cBhvr>
                                      <p:tavLst>
                                        <p:tav tm="0">
                                          <p:val>
                                            <p:strVal val="ppt_y"/>
                                          </p:val>
                                        </p:tav>
                                        <p:tav tm="100000">
                                          <p:val>
                                            <p:strVal val="ppt_y"/>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2000"/>
                                        <p:tgtEl>
                                          <p:spTgt spid="6"/>
                                        </p:tgtEl>
                                        <p:attrNameLst>
                                          <p:attrName>ppt_x</p:attrName>
                                        </p:attrNameLst>
                                      </p:cBhvr>
                                      <p:tavLst>
                                        <p:tav tm="0">
                                          <p:val>
                                            <p:strVal val="ppt_x"/>
                                          </p:val>
                                        </p:tav>
                                        <p:tav tm="100000">
                                          <p:val>
                                            <p:strVal val="1+ppt_w/2"/>
                                          </p:val>
                                        </p:tav>
                                      </p:tavLst>
                                    </p:anim>
                                    <p:anim calcmode="lin" valueType="num">
                                      <p:cBhvr additive="base">
                                        <p:cTn id="114" dur="2000"/>
                                        <p:tgtEl>
                                          <p:spTgt spid="6"/>
                                        </p:tgtEl>
                                        <p:attrNameLst>
                                          <p:attrName>ppt_y</p:attrName>
                                        </p:attrNameLst>
                                      </p:cBhvr>
                                      <p:tavLst>
                                        <p:tav tm="0">
                                          <p:val>
                                            <p:strVal val="ppt_y"/>
                                          </p:val>
                                        </p:tav>
                                        <p:tav tm="100000">
                                          <p:val>
                                            <p:strVal val="ppt_y"/>
                                          </p:val>
                                        </p:tav>
                                      </p:tavLst>
                                    </p:anim>
                                    <p:set>
                                      <p:cBhvr>
                                        <p:cTn id="115" dur="1" fill="hold">
                                          <p:stCondLst>
                                            <p:cond delay="1999"/>
                                          </p:stCondLst>
                                        </p:cTn>
                                        <p:tgtEl>
                                          <p:spTgt spid="6"/>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2000"/>
                                        <p:tgtEl>
                                          <p:spTgt spid="7"/>
                                        </p:tgtEl>
                                        <p:attrNameLst>
                                          <p:attrName>ppt_x</p:attrName>
                                        </p:attrNameLst>
                                      </p:cBhvr>
                                      <p:tavLst>
                                        <p:tav tm="0">
                                          <p:val>
                                            <p:strVal val="ppt_x"/>
                                          </p:val>
                                        </p:tav>
                                        <p:tav tm="100000">
                                          <p:val>
                                            <p:strVal val="1+ppt_w/2"/>
                                          </p:val>
                                        </p:tav>
                                      </p:tavLst>
                                    </p:anim>
                                    <p:anim calcmode="lin" valueType="num">
                                      <p:cBhvr additive="base">
                                        <p:cTn id="118" dur="2000"/>
                                        <p:tgtEl>
                                          <p:spTgt spid="7"/>
                                        </p:tgtEl>
                                        <p:attrNameLst>
                                          <p:attrName>ppt_y</p:attrName>
                                        </p:attrNameLst>
                                      </p:cBhvr>
                                      <p:tavLst>
                                        <p:tav tm="0">
                                          <p:val>
                                            <p:strVal val="ppt_y"/>
                                          </p:val>
                                        </p:tav>
                                        <p:tav tm="100000">
                                          <p:val>
                                            <p:strVal val="ppt_y"/>
                                          </p:val>
                                        </p:tav>
                                      </p:tavLst>
                                    </p:anim>
                                    <p:set>
                                      <p:cBhvr>
                                        <p:cTn id="119" dur="1" fill="hold">
                                          <p:stCondLst>
                                            <p:cond delay="1999"/>
                                          </p:stCondLst>
                                        </p:cTn>
                                        <p:tgtEl>
                                          <p:spTgt spid="7"/>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8"/>
                                        </p:tgtEl>
                                        <p:attrNameLst>
                                          <p:attrName>ppt_x</p:attrName>
                                        </p:attrNameLst>
                                      </p:cBhvr>
                                      <p:tavLst>
                                        <p:tav tm="0">
                                          <p:val>
                                            <p:strVal val="ppt_x"/>
                                          </p:val>
                                        </p:tav>
                                        <p:tav tm="100000">
                                          <p:val>
                                            <p:strVal val="1+ppt_w/2"/>
                                          </p:val>
                                        </p:tav>
                                      </p:tavLst>
                                    </p:anim>
                                    <p:anim calcmode="lin" valueType="num">
                                      <p:cBhvr additive="base">
                                        <p:cTn id="122" dur="2000"/>
                                        <p:tgtEl>
                                          <p:spTgt spid="8"/>
                                        </p:tgtEl>
                                        <p:attrNameLst>
                                          <p:attrName>ppt_y</p:attrName>
                                        </p:attrNameLst>
                                      </p:cBhvr>
                                      <p:tavLst>
                                        <p:tav tm="0">
                                          <p:val>
                                            <p:strVal val="ppt_y"/>
                                          </p:val>
                                        </p:tav>
                                        <p:tav tm="100000">
                                          <p:val>
                                            <p:strVal val="ppt_y"/>
                                          </p:val>
                                        </p:tav>
                                      </p:tavLst>
                                    </p:anim>
                                    <p:set>
                                      <p:cBhvr>
                                        <p:cTn id="123" dur="1" fill="hold">
                                          <p:stCondLst>
                                            <p:cond delay="1999"/>
                                          </p:stCondLst>
                                        </p:cTn>
                                        <p:tgtEl>
                                          <p:spTgt spid="8"/>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ppt_y"/>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ppt_y"/>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1+ppt_w/2"/>
                                          </p:val>
                                        </p:tav>
                                      </p:tavLst>
                                    </p:anim>
                                    <p:anim calcmode="lin" valueType="num">
                                      <p:cBhvr additive="base">
                                        <p:cTn id="138" dur="2000"/>
                                        <p:tgtEl>
                                          <p:spTgt spid="12"/>
                                        </p:tgtEl>
                                        <p:attrNameLst>
                                          <p:attrName>ppt_y</p:attrName>
                                        </p:attrNameLst>
                                      </p:cBhvr>
                                      <p:tavLst>
                                        <p:tav tm="0">
                                          <p:val>
                                            <p:strVal val="ppt_y"/>
                                          </p:val>
                                        </p:tav>
                                        <p:tav tm="100000">
                                          <p:val>
                                            <p:strVal val="ppt_y"/>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1+ppt_w/2"/>
                                          </p:val>
                                        </p:tav>
                                      </p:tavLst>
                                    </p:anim>
                                    <p:anim calcmode="lin" valueType="num">
                                      <p:cBhvr additive="base">
                                        <p:cTn id="142" dur="2000"/>
                                        <p:tgtEl>
                                          <p:spTgt spid="13"/>
                                        </p:tgtEl>
                                        <p:attrNameLst>
                                          <p:attrName>ppt_y</p:attrName>
                                        </p:attrNameLst>
                                      </p:cBhvr>
                                      <p:tavLst>
                                        <p:tav tm="0">
                                          <p:val>
                                            <p:strVal val="ppt_y"/>
                                          </p:val>
                                        </p:tav>
                                        <p:tav tm="100000">
                                          <p:val>
                                            <p:strVal val="ppt_y"/>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1+ppt_w/2"/>
                                          </p:val>
                                        </p:tav>
                                      </p:tavLst>
                                    </p:anim>
                                    <p:anim calcmode="lin" valueType="num">
                                      <p:cBhvr additive="base">
                                        <p:cTn id="146" dur="2000"/>
                                        <p:tgtEl>
                                          <p:spTgt spid="14"/>
                                        </p:tgtEl>
                                        <p:attrNameLst>
                                          <p:attrName>ppt_y</p:attrName>
                                        </p:attrNameLst>
                                      </p:cBhvr>
                                      <p:tavLst>
                                        <p:tav tm="0">
                                          <p:val>
                                            <p:strVal val="ppt_y"/>
                                          </p:val>
                                        </p:tav>
                                        <p:tav tm="100000">
                                          <p:val>
                                            <p:strVal val="ppt_y"/>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1+ppt_w/2"/>
                                          </p:val>
                                        </p:tav>
                                      </p:tavLst>
                                    </p:anim>
                                    <p:anim calcmode="lin" valueType="num">
                                      <p:cBhvr additive="base">
                                        <p:cTn id="150" dur="2000"/>
                                        <p:tgtEl>
                                          <p:spTgt spid="15"/>
                                        </p:tgtEl>
                                        <p:attrNameLst>
                                          <p:attrName>ppt_y</p:attrName>
                                        </p:attrNameLst>
                                      </p:cBhvr>
                                      <p:tavLst>
                                        <p:tav tm="0">
                                          <p:val>
                                            <p:strVal val="ppt_y"/>
                                          </p:val>
                                        </p:tav>
                                        <p:tav tm="100000">
                                          <p:val>
                                            <p:strVal val="ppt_y"/>
                                          </p:val>
                                        </p:tav>
                                      </p:tavLst>
                                    </p:anim>
                                    <p:set>
                                      <p:cBhvr>
                                        <p:cTn id="151" dur="1" fill="hold">
                                          <p:stCondLst>
                                            <p:cond delay="1999"/>
                                          </p:stCondLst>
                                        </p:cTn>
                                        <p:tgtEl>
                                          <p:spTgt spid="15"/>
                                        </p:tgtEl>
                                        <p:attrNameLst>
                                          <p:attrName>style.visibility</p:attrName>
                                        </p:attrNameLst>
                                      </p:cBhvr>
                                      <p:to>
                                        <p:strVal val="hidden"/>
                                      </p:to>
                                    </p:set>
                                  </p:childTnLst>
                                </p:cTn>
                              </p:par>
                              <p:par>
                                <p:cTn id="152" presetID="21" presetClass="exit" presetSubtype="8" fill="hold" grpId="3" nodeType="withEffect">
                                  <p:stCondLst>
                                    <p:cond delay="0"/>
                                  </p:stCondLst>
                                  <p:childTnLst>
                                    <p:animEffect transition="out" filter="wheel(8)">
                                      <p:cBhvr>
                                        <p:cTn id="153" dur="2000"/>
                                        <p:tgtEl>
                                          <p:spTgt spid="4"/>
                                        </p:tgtEl>
                                      </p:cBhvr>
                                    </p:animEffect>
                                    <p:set>
                                      <p:cBhvr>
                                        <p:cTn id="154" dur="1" fill="hold">
                                          <p:stCondLst>
                                            <p:cond delay="1999"/>
                                          </p:stCondLst>
                                        </p:cTn>
                                        <p:tgtEl>
                                          <p:spTgt spid="4"/>
                                        </p:tgtEl>
                                        <p:attrNameLst>
                                          <p:attrName>style.visibility</p:attrName>
                                        </p:attrNameLst>
                                      </p:cBhvr>
                                      <p:to>
                                        <p:strVal val="hidden"/>
                                      </p:to>
                                    </p:set>
                                  </p:childTnLst>
                                </p:cTn>
                              </p:par>
                              <p:par>
                                <p:cTn id="155" presetID="21" presetClass="exit" presetSubtype="8" fill="hold" grpId="3" nodeType="withEffect">
                                  <p:stCondLst>
                                    <p:cond delay="0"/>
                                  </p:stCondLst>
                                  <p:childTnLst>
                                    <p:animEffect transition="out" filter="wheel(8)">
                                      <p:cBhvr>
                                        <p:cTn id="156" dur="2000"/>
                                        <p:tgtEl>
                                          <p:spTgt spid="5"/>
                                        </p:tgtEl>
                                      </p:cBhvr>
                                    </p:animEffect>
                                    <p:set>
                                      <p:cBhvr>
                                        <p:cTn id="157" dur="1" fill="hold">
                                          <p:stCondLst>
                                            <p:cond delay="1999"/>
                                          </p:stCondLst>
                                        </p:cTn>
                                        <p:tgtEl>
                                          <p:spTgt spid="5"/>
                                        </p:tgtEl>
                                        <p:attrNameLst>
                                          <p:attrName>style.visibility</p:attrName>
                                        </p:attrNameLst>
                                      </p:cBhvr>
                                      <p:to>
                                        <p:strVal val="hidden"/>
                                      </p:to>
                                    </p:set>
                                  </p:childTnLst>
                                </p:cTn>
                              </p:par>
                              <p:par>
                                <p:cTn id="158" presetID="21" presetClass="exit" presetSubtype="8" fill="hold" grpId="3" nodeType="withEffect">
                                  <p:stCondLst>
                                    <p:cond delay="0"/>
                                  </p:stCondLst>
                                  <p:childTnLst>
                                    <p:animEffect transition="out" filter="wheel(8)">
                                      <p:cBhvr>
                                        <p:cTn id="159" dur="2000"/>
                                        <p:tgtEl>
                                          <p:spTgt spid="6"/>
                                        </p:tgtEl>
                                      </p:cBhvr>
                                    </p:animEffect>
                                    <p:set>
                                      <p:cBhvr>
                                        <p:cTn id="160" dur="1" fill="hold">
                                          <p:stCondLst>
                                            <p:cond delay="1999"/>
                                          </p:stCondLst>
                                        </p:cTn>
                                        <p:tgtEl>
                                          <p:spTgt spid="6"/>
                                        </p:tgtEl>
                                        <p:attrNameLst>
                                          <p:attrName>style.visibility</p:attrName>
                                        </p:attrNameLst>
                                      </p:cBhvr>
                                      <p:to>
                                        <p:strVal val="hidden"/>
                                      </p:to>
                                    </p:set>
                                  </p:childTnLst>
                                </p:cTn>
                              </p:par>
                              <p:par>
                                <p:cTn id="161" presetID="21" presetClass="exit" presetSubtype="8" fill="hold" grpId="3" nodeType="withEffect">
                                  <p:stCondLst>
                                    <p:cond delay="0"/>
                                  </p:stCondLst>
                                  <p:childTnLst>
                                    <p:animEffect transition="out" filter="wheel(8)">
                                      <p:cBhvr>
                                        <p:cTn id="162" dur="2000"/>
                                        <p:tgtEl>
                                          <p:spTgt spid="7"/>
                                        </p:tgtEl>
                                      </p:cBhvr>
                                    </p:animEffect>
                                    <p:set>
                                      <p:cBhvr>
                                        <p:cTn id="163" dur="1" fill="hold">
                                          <p:stCondLst>
                                            <p:cond delay="1999"/>
                                          </p:stCondLst>
                                        </p:cTn>
                                        <p:tgtEl>
                                          <p:spTgt spid="7"/>
                                        </p:tgtEl>
                                        <p:attrNameLst>
                                          <p:attrName>style.visibility</p:attrName>
                                        </p:attrNameLst>
                                      </p:cBhvr>
                                      <p:to>
                                        <p:strVal val="hidden"/>
                                      </p:to>
                                    </p:set>
                                  </p:childTnLst>
                                </p:cTn>
                              </p:par>
                              <p:par>
                                <p:cTn id="164" presetID="21" presetClass="exit" presetSubtype="8" fill="hold" grpId="3" nodeType="withEffect">
                                  <p:stCondLst>
                                    <p:cond delay="0"/>
                                  </p:stCondLst>
                                  <p:childTnLst>
                                    <p:animEffect transition="out" filter="wheel(8)">
                                      <p:cBhvr>
                                        <p:cTn id="165" dur="2000"/>
                                        <p:tgtEl>
                                          <p:spTgt spid="8"/>
                                        </p:tgtEl>
                                      </p:cBhvr>
                                    </p:animEffect>
                                    <p:set>
                                      <p:cBhvr>
                                        <p:cTn id="166" dur="1" fill="hold">
                                          <p:stCondLst>
                                            <p:cond delay="1999"/>
                                          </p:stCondLst>
                                        </p:cTn>
                                        <p:tgtEl>
                                          <p:spTgt spid="8"/>
                                        </p:tgtEl>
                                        <p:attrNameLst>
                                          <p:attrName>style.visibility</p:attrName>
                                        </p:attrNameLst>
                                      </p:cBhvr>
                                      <p:to>
                                        <p:strVal val="hidden"/>
                                      </p:to>
                                    </p:set>
                                  </p:childTnLst>
                                </p:cTn>
                              </p:par>
                              <p:par>
                                <p:cTn id="167" presetID="21" presetClass="exit" presetSubtype="8" fill="hold" grpId="3" nodeType="withEffect">
                                  <p:stCondLst>
                                    <p:cond delay="0"/>
                                  </p:stCondLst>
                                  <p:childTnLst>
                                    <p:animEffect transition="out" filter="wheel(8)">
                                      <p:cBhvr>
                                        <p:cTn id="168" dur="2000"/>
                                        <p:tgtEl>
                                          <p:spTgt spid="9"/>
                                        </p:tgtEl>
                                      </p:cBhvr>
                                    </p:animEffect>
                                    <p:set>
                                      <p:cBhvr>
                                        <p:cTn id="169" dur="1" fill="hold">
                                          <p:stCondLst>
                                            <p:cond delay="1999"/>
                                          </p:stCondLst>
                                        </p:cTn>
                                        <p:tgtEl>
                                          <p:spTgt spid="9"/>
                                        </p:tgtEl>
                                        <p:attrNameLst>
                                          <p:attrName>style.visibility</p:attrName>
                                        </p:attrNameLst>
                                      </p:cBhvr>
                                      <p:to>
                                        <p:strVal val="hidden"/>
                                      </p:to>
                                    </p:set>
                                  </p:childTnLst>
                                </p:cTn>
                              </p:par>
                              <p:par>
                                <p:cTn id="170" presetID="21" presetClass="exit" presetSubtype="8" fill="hold" grpId="3" nodeType="withEffect">
                                  <p:stCondLst>
                                    <p:cond delay="0"/>
                                  </p:stCondLst>
                                  <p:childTnLst>
                                    <p:animEffect transition="out" filter="wheel(8)">
                                      <p:cBhvr>
                                        <p:cTn id="171" dur="2000"/>
                                        <p:tgtEl>
                                          <p:spTgt spid="10"/>
                                        </p:tgtEl>
                                      </p:cBhvr>
                                    </p:animEffect>
                                    <p:set>
                                      <p:cBhvr>
                                        <p:cTn id="172" dur="1" fill="hold">
                                          <p:stCondLst>
                                            <p:cond delay="1999"/>
                                          </p:stCondLst>
                                        </p:cTn>
                                        <p:tgtEl>
                                          <p:spTgt spid="10"/>
                                        </p:tgtEl>
                                        <p:attrNameLst>
                                          <p:attrName>style.visibility</p:attrName>
                                        </p:attrNameLst>
                                      </p:cBhvr>
                                      <p:to>
                                        <p:strVal val="hidden"/>
                                      </p:to>
                                    </p:set>
                                  </p:childTnLst>
                                </p:cTn>
                              </p:par>
                              <p:par>
                                <p:cTn id="173" presetID="21" presetClass="exit" presetSubtype="8" fill="hold" grpId="3" nodeType="withEffect">
                                  <p:stCondLst>
                                    <p:cond delay="0"/>
                                  </p:stCondLst>
                                  <p:childTnLst>
                                    <p:animEffect transition="out" filter="wheel(8)">
                                      <p:cBhvr>
                                        <p:cTn id="174" dur="2000"/>
                                        <p:tgtEl>
                                          <p:spTgt spid="11"/>
                                        </p:tgtEl>
                                      </p:cBhvr>
                                    </p:animEffect>
                                    <p:set>
                                      <p:cBhvr>
                                        <p:cTn id="175" dur="1" fill="hold">
                                          <p:stCondLst>
                                            <p:cond delay="1999"/>
                                          </p:stCondLst>
                                        </p:cTn>
                                        <p:tgtEl>
                                          <p:spTgt spid="11"/>
                                        </p:tgtEl>
                                        <p:attrNameLst>
                                          <p:attrName>style.visibility</p:attrName>
                                        </p:attrNameLst>
                                      </p:cBhvr>
                                      <p:to>
                                        <p:strVal val="hidden"/>
                                      </p:to>
                                    </p:set>
                                  </p:childTnLst>
                                </p:cTn>
                              </p:par>
                              <p:par>
                                <p:cTn id="176" presetID="21" presetClass="exit" presetSubtype="8" fill="hold" grpId="3" nodeType="withEffect">
                                  <p:stCondLst>
                                    <p:cond delay="0"/>
                                  </p:stCondLst>
                                  <p:childTnLst>
                                    <p:animEffect transition="out" filter="wheel(8)">
                                      <p:cBhvr>
                                        <p:cTn id="177" dur="2000"/>
                                        <p:tgtEl>
                                          <p:spTgt spid="12"/>
                                        </p:tgtEl>
                                      </p:cBhvr>
                                    </p:animEffect>
                                    <p:set>
                                      <p:cBhvr>
                                        <p:cTn id="178" dur="1" fill="hold">
                                          <p:stCondLst>
                                            <p:cond delay="1999"/>
                                          </p:stCondLst>
                                        </p:cTn>
                                        <p:tgtEl>
                                          <p:spTgt spid="12"/>
                                        </p:tgtEl>
                                        <p:attrNameLst>
                                          <p:attrName>style.visibility</p:attrName>
                                        </p:attrNameLst>
                                      </p:cBhvr>
                                      <p:to>
                                        <p:strVal val="hidden"/>
                                      </p:to>
                                    </p:set>
                                  </p:childTnLst>
                                </p:cTn>
                              </p:par>
                              <p:par>
                                <p:cTn id="179" presetID="21" presetClass="exit" presetSubtype="8" fill="hold" grpId="3" nodeType="withEffect">
                                  <p:stCondLst>
                                    <p:cond delay="0"/>
                                  </p:stCondLst>
                                  <p:childTnLst>
                                    <p:animEffect transition="out" filter="wheel(8)">
                                      <p:cBhvr>
                                        <p:cTn id="180" dur="2000"/>
                                        <p:tgtEl>
                                          <p:spTgt spid="13"/>
                                        </p:tgtEl>
                                      </p:cBhvr>
                                    </p:animEffect>
                                    <p:set>
                                      <p:cBhvr>
                                        <p:cTn id="181" dur="1" fill="hold">
                                          <p:stCondLst>
                                            <p:cond delay="1999"/>
                                          </p:stCondLst>
                                        </p:cTn>
                                        <p:tgtEl>
                                          <p:spTgt spid="13"/>
                                        </p:tgtEl>
                                        <p:attrNameLst>
                                          <p:attrName>style.visibility</p:attrName>
                                        </p:attrNameLst>
                                      </p:cBhvr>
                                      <p:to>
                                        <p:strVal val="hidden"/>
                                      </p:to>
                                    </p:set>
                                  </p:childTnLst>
                                </p:cTn>
                              </p:par>
                              <p:par>
                                <p:cTn id="182" presetID="21" presetClass="exit" presetSubtype="8" fill="hold" grpId="3" nodeType="withEffect">
                                  <p:stCondLst>
                                    <p:cond delay="0"/>
                                  </p:stCondLst>
                                  <p:childTnLst>
                                    <p:animEffect transition="out" filter="wheel(8)">
                                      <p:cBhvr>
                                        <p:cTn id="183" dur="2000"/>
                                        <p:tgtEl>
                                          <p:spTgt spid="14"/>
                                        </p:tgtEl>
                                      </p:cBhvr>
                                    </p:animEffect>
                                    <p:set>
                                      <p:cBhvr>
                                        <p:cTn id="184" dur="1" fill="hold">
                                          <p:stCondLst>
                                            <p:cond delay="1999"/>
                                          </p:stCondLst>
                                        </p:cTn>
                                        <p:tgtEl>
                                          <p:spTgt spid="14"/>
                                        </p:tgtEl>
                                        <p:attrNameLst>
                                          <p:attrName>style.visibility</p:attrName>
                                        </p:attrNameLst>
                                      </p:cBhvr>
                                      <p:to>
                                        <p:strVal val="hidden"/>
                                      </p:to>
                                    </p:set>
                                  </p:childTnLst>
                                </p:cTn>
                              </p:par>
                              <p:par>
                                <p:cTn id="185" presetID="21" presetClass="exit" presetSubtype="8" fill="hold" grpId="3" nodeType="withEffect">
                                  <p:stCondLst>
                                    <p:cond delay="0"/>
                                  </p:stCondLst>
                                  <p:childTnLst>
                                    <p:animEffect transition="out" filter="wheel(8)">
                                      <p:cBhvr>
                                        <p:cTn id="186" dur="2000"/>
                                        <p:tgtEl>
                                          <p:spTgt spid="15"/>
                                        </p:tgtEl>
                                      </p:cBhvr>
                                    </p:animEffect>
                                    <p:set>
                                      <p:cBhvr>
                                        <p:cTn id="187" dur="1" fill="hold">
                                          <p:stCondLst>
                                            <p:cond delay="1999"/>
                                          </p:stCondLst>
                                        </p:cTn>
                                        <p:tgtEl>
                                          <p:spTgt spid="15"/>
                                        </p:tgtEl>
                                        <p:attrNameLst>
                                          <p:attrName>style.visibility</p:attrName>
                                        </p:attrNameLst>
                                      </p:cBhvr>
                                      <p:to>
                                        <p:strVal val="hidden"/>
                                      </p:to>
                                    </p:set>
                                  </p:childTnLst>
                                </p:cTn>
                              </p:par>
                              <p:par>
                                <p:cTn id="188" presetID="17" presetClass="entr" presetSubtype="8"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 calcmode="lin" valueType="num">
                                      <p:cBhvr>
                                        <p:cTn id="190" dur="2000" fill="hold"/>
                                        <p:tgtEl>
                                          <p:spTgt spid="2"/>
                                        </p:tgtEl>
                                        <p:attrNameLst>
                                          <p:attrName>ppt_x</p:attrName>
                                        </p:attrNameLst>
                                      </p:cBhvr>
                                      <p:tavLst>
                                        <p:tav tm="0">
                                          <p:val>
                                            <p:strVal val="#ppt_x-#ppt_w/2"/>
                                          </p:val>
                                        </p:tav>
                                        <p:tav tm="100000">
                                          <p:val>
                                            <p:strVal val="#ppt_x"/>
                                          </p:val>
                                        </p:tav>
                                      </p:tavLst>
                                    </p:anim>
                                    <p:anim calcmode="lin" valueType="num">
                                      <p:cBhvr>
                                        <p:cTn id="191" dur="2000" fill="hold"/>
                                        <p:tgtEl>
                                          <p:spTgt spid="2"/>
                                        </p:tgtEl>
                                        <p:attrNameLst>
                                          <p:attrName>ppt_y</p:attrName>
                                        </p:attrNameLst>
                                      </p:cBhvr>
                                      <p:tavLst>
                                        <p:tav tm="0">
                                          <p:val>
                                            <p:strVal val="#ppt_y"/>
                                          </p:val>
                                        </p:tav>
                                        <p:tav tm="100000">
                                          <p:val>
                                            <p:strVal val="#ppt_y"/>
                                          </p:val>
                                        </p:tav>
                                      </p:tavLst>
                                    </p:anim>
                                    <p:anim calcmode="lin" valueType="num">
                                      <p:cBhvr>
                                        <p:cTn id="192" dur="2000" fill="hold"/>
                                        <p:tgtEl>
                                          <p:spTgt spid="2"/>
                                        </p:tgtEl>
                                        <p:attrNameLst>
                                          <p:attrName>ppt_w</p:attrName>
                                        </p:attrNameLst>
                                      </p:cBhvr>
                                      <p:tavLst>
                                        <p:tav tm="0">
                                          <p:val>
                                            <p:fltVal val="0"/>
                                          </p:val>
                                        </p:tav>
                                        <p:tav tm="100000">
                                          <p:val>
                                            <p:strVal val="#ppt_w"/>
                                          </p:val>
                                        </p:tav>
                                      </p:tavLst>
                                    </p:anim>
                                    <p:anim calcmode="lin" valueType="num">
                                      <p:cBhvr>
                                        <p:cTn id="19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6600"/>
            </a:gs>
            <a:gs pos="50000">
              <a:srgbClr val="003DB8">
                <a:shade val="67500"/>
                <a:satMod val="115000"/>
              </a:srgbClr>
            </a:gs>
            <a:gs pos="100000">
              <a:srgbClr val="003DB8">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13863_dziewczynka_delfin_woda_pocalune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le-447982_640.png"/>
          <p:cNvPicPr>
            <a:picLocks noChangeAspect="1"/>
          </p:cNvPicPr>
          <p:nvPr/>
        </p:nvPicPr>
        <p:blipFill>
          <a:blip r:embed="rId3">
            <a:duotone>
              <a:prstClr val="black"/>
              <a:schemeClr val="accent3">
                <a:tint val="45000"/>
                <a:satMod val="400000"/>
              </a:schemeClr>
            </a:duotone>
            <a:lum contrast="40000"/>
          </a:blip>
          <a:stretch>
            <a:fillRect/>
          </a:stretch>
        </p:blipFill>
        <p:spPr>
          <a:xfrm>
            <a:off x="1857356" y="1357304"/>
            <a:ext cx="3071834" cy="2500330"/>
          </a:xfrm>
          <a:prstGeom prst="rect">
            <a:avLst/>
          </a:prstGeom>
        </p:spPr>
      </p:pic>
      <p:pic>
        <p:nvPicPr>
          <p:cNvPr id="4" name="3 Imagen" descr="circle-447982_640.png"/>
          <p:cNvPicPr>
            <a:picLocks noChangeAspect="1"/>
          </p:cNvPicPr>
          <p:nvPr/>
        </p:nvPicPr>
        <p:blipFill>
          <a:blip r:embed="rId3">
            <a:duotone>
              <a:prstClr val="black"/>
              <a:schemeClr val="accent3">
                <a:tint val="45000"/>
                <a:satMod val="400000"/>
              </a:schemeClr>
            </a:duotone>
            <a:lum contrast="40000"/>
          </a:blip>
          <a:stretch>
            <a:fillRect/>
          </a:stretch>
        </p:blipFill>
        <p:spPr>
          <a:xfrm rot="4779428">
            <a:off x="3112930" y="-86276"/>
            <a:ext cx="3071834" cy="2500330"/>
          </a:xfrm>
          <a:prstGeom prst="rect">
            <a:avLst/>
          </a:prstGeom>
        </p:spPr>
      </p:pic>
      <p:pic>
        <p:nvPicPr>
          <p:cNvPr id="5" name="4 Imagen" descr="circle-447982_640.png"/>
          <p:cNvPicPr>
            <a:picLocks noChangeAspect="1"/>
          </p:cNvPicPr>
          <p:nvPr/>
        </p:nvPicPr>
        <p:blipFill>
          <a:blip r:embed="rId3">
            <a:duotone>
              <a:prstClr val="black"/>
              <a:schemeClr val="accent3">
                <a:tint val="45000"/>
                <a:satMod val="400000"/>
              </a:schemeClr>
            </a:duotone>
          </a:blip>
          <a:stretch>
            <a:fillRect/>
          </a:stretch>
        </p:blipFill>
        <p:spPr>
          <a:xfrm rot="8379450">
            <a:off x="4515975" y="1125590"/>
            <a:ext cx="3071834" cy="2500330"/>
          </a:xfrm>
          <a:prstGeom prst="rect">
            <a:avLst/>
          </a:prstGeom>
        </p:spPr>
      </p:pic>
      <p:pic>
        <p:nvPicPr>
          <p:cNvPr id="6" name="5 Imagen" descr="circle-447982_640.png"/>
          <p:cNvPicPr>
            <a:picLocks noChangeAspect="1"/>
          </p:cNvPicPr>
          <p:nvPr/>
        </p:nvPicPr>
        <p:blipFill>
          <a:blip r:embed="rId3">
            <a:duotone>
              <a:prstClr val="black"/>
              <a:schemeClr val="accent3">
                <a:tint val="45000"/>
                <a:satMod val="400000"/>
              </a:schemeClr>
            </a:duotone>
            <a:lum contrast="40000"/>
          </a:blip>
          <a:stretch>
            <a:fillRect/>
          </a:stretch>
        </p:blipFill>
        <p:spPr>
          <a:xfrm rot="15121960">
            <a:off x="3270312" y="2739615"/>
            <a:ext cx="3071834" cy="2500330"/>
          </a:xfrm>
          <a:prstGeom prst="rect">
            <a:avLst/>
          </a:prstGeom>
        </p:spPr>
      </p:pic>
      <p:pic>
        <p:nvPicPr>
          <p:cNvPr id="7" name="6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742041">
            <a:off x="2018034" y="442807"/>
            <a:ext cx="3071834" cy="2500330"/>
          </a:xfrm>
          <a:prstGeom prst="rect">
            <a:avLst/>
          </a:prstGeom>
        </p:spPr>
      </p:pic>
      <p:pic>
        <p:nvPicPr>
          <p:cNvPr id="8" name="7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6524849">
            <a:off x="4070618" y="248855"/>
            <a:ext cx="3071834" cy="2500330"/>
          </a:xfrm>
          <a:prstGeom prst="rect">
            <a:avLst/>
          </a:prstGeom>
        </p:spPr>
      </p:pic>
      <p:pic>
        <p:nvPicPr>
          <p:cNvPr id="9" name="8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13247200">
            <a:off x="4158406" y="2271341"/>
            <a:ext cx="3071834" cy="2500330"/>
          </a:xfrm>
          <a:prstGeom prst="rect">
            <a:avLst/>
          </a:prstGeom>
        </p:spPr>
      </p:pic>
      <p:pic>
        <p:nvPicPr>
          <p:cNvPr id="10" name="9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17487117">
            <a:off x="2189591" y="2279618"/>
            <a:ext cx="3071834" cy="2500330"/>
          </a:xfrm>
          <a:prstGeom prst="rect">
            <a:avLst/>
          </a:prstGeom>
        </p:spPr>
      </p:pic>
      <p:sp>
        <p:nvSpPr>
          <p:cNvPr id="11" name="10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2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00CCFF">
                <a:shade val="67500"/>
                <a:satMod val="115000"/>
              </a:srgbClr>
            </a:gs>
            <a:gs pos="100000">
              <a:srgbClr val="00CCFF">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81268_basen-delfin-szyb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313694966_Vector_Clipart.png"/>
          <p:cNvPicPr>
            <a:picLocks noChangeAspect="1"/>
          </p:cNvPicPr>
          <p:nvPr/>
        </p:nvPicPr>
        <p:blipFill>
          <a:blip r:embed="rId3">
            <a:duotone>
              <a:schemeClr val="accent5">
                <a:shade val="45000"/>
                <a:satMod val="135000"/>
              </a:schemeClr>
              <a:prstClr val="white"/>
            </a:duotone>
            <a:lum contrast="40000"/>
          </a:blip>
          <a:stretch>
            <a:fillRect/>
          </a:stretch>
        </p:blipFill>
        <p:spPr>
          <a:xfrm>
            <a:off x="1857356" y="0"/>
            <a:ext cx="5286412" cy="5286412"/>
          </a:xfrm>
          <a:prstGeom prst="rect">
            <a:avLst/>
          </a:prstGeom>
        </p:spPr>
      </p:pic>
      <p:pic>
        <p:nvPicPr>
          <p:cNvPr id="5" name="4 Imagen" descr="1313694966_Vector_Clipart.png"/>
          <p:cNvPicPr>
            <a:picLocks noChangeAspect="1"/>
          </p:cNvPicPr>
          <p:nvPr/>
        </p:nvPicPr>
        <p:blipFill>
          <a:blip r:embed="rId3">
            <a:duotone>
              <a:schemeClr val="accent5">
                <a:shade val="45000"/>
                <a:satMod val="135000"/>
              </a:schemeClr>
              <a:prstClr val="white"/>
            </a:duotone>
            <a:lum contrast="40000"/>
          </a:blip>
          <a:stretch>
            <a:fillRect/>
          </a:stretch>
        </p:blipFill>
        <p:spPr>
          <a:xfrm>
            <a:off x="2357422" y="428628"/>
            <a:ext cx="4349578" cy="4349578"/>
          </a:xfrm>
          <a:prstGeom prst="rect">
            <a:avLst/>
          </a:prstGeom>
        </p:spPr>
      </p:pic>
      <p:sp>
        <p:nvSpPr>
          <p:cNvPr id="6" name="5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8" presetClass="emph" presetSubtype="0" fill="hold" nodeType="withEffect">
                                  <p:stCondLst>
                                    <p:cond delay="0"/>
                                  </p:stCondLst>
                                  <p:childTnLst>
                                    <p:animRot by="21600000">
                                      <p:cBhvr>
                                        <p:cTn id="14" dur="2000" fill="hold"/>
                                        <p:tgtEl>
                                          <p:spTgt spid="4"/>
                                        </p:tgtEl>
                                        <p:attrNameLst>
                                          <p:attrName>r</p:attrName>
                                        </p:attrNameLst>
                                      </p:cBhvr>
                                    </p:animRot>
                                  </p:childTnLst>
                                </p:cTn>
                              </p:par>
                              <p:par>
                                <p:cTn id="15" presetID="23" presetClass="entr" presetSubtype="52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fltVal val="0"/>
                                          </p:val>
                                        </p:tav>
                                        <p:tav tm="100000">
                                          <p:val>
                                            <p:strVal val="#ppt_h"/>
                                          </p:val>
                                        </p:tav>
                                      </p:tavLst>
                                    </p:anim>
                                    <p:anim calcmode="lin" valueType="num">
                                      <p:cBhvr>
                                        <p:cTn id="19" dur="2000" fill="hold"/>
                                        <p:tgtEl>
                                          <p:spTgt spid="5"/>
                                        </p:tgtEl>
                                        <p:attrNameLst>
                                          <p:attrName>ppt_x</p:attrName>
                                        </p:attrNameLst>
                                      </p:cBhvr>
                                      <p:tavLst>
                                        <p:tav tm="0">
                                          <p:val>
                                            <p:fltVal val="0.5"/>
                                          </p:val>
                                        </p:tav>
                                        <p:tav tm="100000">
                                          <p:val>
                                            <p:strVal val="#ppt_x"/>
                                          </p:val>
                                        </p:tav>
                                      </p:tavLst>
                                    </p:anim>
                                    <p:anim calcmode="lin" valueType="num">
                                      <p:cBhvr>
                                        <p:cTn id="20" dur="2000" fill="hold"/>
                                        <p:tgtEl>
                                          <p:spTgt spid="5"/>
                                        </p:tgtEl>
                                        <p:attrNameLst>
                                          <p:attrName>ppt_y</p:attrName>
                                        </p:attrNameLst>
                                      </p:cBhvr>
                                      <p:tavLst>
                                        <p:tav tm="0">
                                          <p:val>
                                            <p:fltVal val="0.5"/>
                                          </p:val>
                                        </p:tav>
                                        <p:tav tm="100000">
                                          <p:val>
                                            <p:strVal val="#ppt_y"/>
                                          </p:val>
                                        </p:tav>
                                      </p:tavLst>
                                    </p:anim>
                                  </p:childTnLst>
                                </p:cTn>
                              </p:par>
                              <p:par>
                                <p:cTn id="21" presetID="8" presetClass="emph" presetSubtype="0" fill="hold" nodeType="withEffect">
                                  <p:stCondLst>
                                    <p:cond delay="0"/>
                                  </p:stCondLst>
                                  <p:childTnLst>
                                    <p:animRot by="-21600000">
                                      <p:cBhvr>
                                        <p:cTn id="22" dur="2000" fill="hold"/>
                                        <p:tgtEl>
                                          <p:spTgt spid="5"/>
                                        </p:tgtEl>
                                        <p:attrNameLst>
                                          <p:attrName>r</p:attrName>
                                        </p:attrNameLst>
                                      </p:cBhvr>
                                    </p:animRot>
                                  </p:childTnLst>
                                </p:cTn>
                              </p:par>
                            </p:childTnLst>
                          </p:cTn>
                        </p:par>
                        <p:par>
                          <p:cTn id="23" fill="hold">
                            <p:stCondLst>
                              <p:cond delay="2000"/>
                            </p:stCondLst>
                            <p:childTnLst>
                              <p:par>
                                <p:cTn id="24" presetID="35" presetClass="exit" presetSubtype="0" fill="hold" nodeType="afterEffect">
                                  <p:stCondLst>
                                    <p:cond delay="0"/>
                                  </p:stCondLst>
                                  <p:childTnLst>
                                    <p:animEffect transition="out" filter="fade">
                                      <p:cBhvr>
                                        <p:cTn id="25" dur="2000"/>
                                        <p:tgtEl>
                                          <p:spTgt spid="4"/>
                                        </p:tgtEl>
                                      </p:cBhvr>
                                    </p:animEffect>
                                    <p:anim calcmode="lin" valueType="num">
                                      <p:cBhvr>
                                        <p:cTn id="26" dur="2000"/>
                                        <p:tgtEl>
                                          <p:spTgt spid="4"/>
                                        </p:tgtEl>
                                        <p:attrNameLst>
                                          <p:attrName>style.rotation</p:attrName>
                                        </p:attrNameLst>
                                      </p:cBhvr>
                                      <p:tavLst>
                                        <p:tav tm="0">
                                          <p:val>
                                            <p:fltVal val="0"/>
                                          </p:val>
                                        </p:tav>
                                        <p:tav tm="100000">
                                          <p:val>
                                            <p:fltVal val="720"/>
                                          </p:val>
                                        </p:tav>
                                      </p:tavLst>
                                    </p:anim>
                                    <p:anim calcmode="lin" valueType="num">
                                      <p:cBhvr>
                                        <p:cTn id="27" dur="2000"/>
                                        <p:tgtEl>
                                          <p:spTgt spid="4"/>
                                        </p:tgtEl>
                                        <p:attrNameLst>
                                          <p:attrName>ppt_h</p:attrName>
                                        </p:attrNameLst>
                                      </p:cBhvr>
                                      <p:tavLst>
                                        <p:tav tm="0">
                                          <p:val>
                                            <p:strVal val="ppt_h"/>
                                          </p:val>
                                        </p:tav>
                                        <p:tav tm="100000">
                                          <p:val>
                                            <p:fltVal val="0"/>
                                          </p:val>
                                        </p:tav>
                                      </p:tavLst>
                                    </p:anim>
                                    <p:anim calcmode="lin" valueType="num">
                                      <p:cBhvr>
                                        <p:cTn id="28" dur="2000"/>
                                        <p:tgtEl>
                                          <p:spTgt spid="4"/>
                                        </p:tgtEl>
                                        <p:attrNameLst>
                                          <p:attrName>ppt_w</p:attrName>
                                        </p:attrNameLst>
                                      </p:cBhvr>
                                      <p:tavLst>
                                        <p:tav tm="0">
                                          <p:val>
                                            <p:strVal val="ppt_w"/>
                                          </p:val>
                                        </p:tav>
                                        <p:tav tm="100000">
                                          <p:val>
                                            <p:fltVal val="0"/>
                                          </p:val>
                                        </p:tav>
                                      </p:tavLst>
                                    </p:anim>
                                    <p:set>
                                      <p:cBhvr>
                                        <p:cTn id="29" dur="1" fill="hold">
                                          <p:stCondLst>
                                            <p:cond delay="1999"/>
                                          </p:stCondLst>
                                        </p:cTn>
                                        <p:tgtEl>
                                          <p:spTgt spid="4"/>
                                        </p:tgtEl>
                                        <p:attrNameLst>
                                          <p:attrName>style.visibility</p:attrName>
                                        </p:attrNameLst>
                                      </p:cBhvr>
                                      <p:to>
                                        <p:strVal val="hidden"/>
                                      </p:to>
                                    </p:set>
                                  </p:childTnLst>
                                </p:cTn>
                              </p:par>
                              <p:par>
                                <p:cTn id="30" presetID="35" presetClass="exit" presetSubtype="0" fill="hold" nodeType="withEffect">
                                  <p:stCondLst>
                                    <p:cond delay="0"/>
                                  </p:stCondLst>
                                  <p:childTnLst>
                                    <p:animEffect transition="out" filter="fade">
                                      <p:cBhvr>
                                        <p:cTn id="31" dur="2000"/>
                                        <p:tgtEl>
                                          <p:spTgt spid="5"/>
                                        </p:tgtEl>
                                      </p:cBhvr>
                                    </p:animEffect>
                                    <p:anim calcmode="lin" valueType="num">
                                      <p:cBhvr>
                                        <p:cTn id="32" dur="2000"/>
                                        <p:tgtEl>
                                          <p:spTgt spid="5"/>
                                        </p:tgtEl>
                                        <p:attrNameLst>
                                          <p:attrName>style.rotation</p:attrName>
                                        </p:attrNameLst>
                                      </p:cBhvr>
                                      <p:tavLst>
                                        <p:tav tm="0">
                                          <p:val>
                                            <p:fltVal val="0"/>
                                          </p:val>
                                        </p:tav>
                                        <p:tav tm="100000">
                                          <p:val>
                                            <p:fltVal val="720"/>
                                          </p:val>
                                        </p:tav>
                                      </p:tavLst>
                                    </p:anim>
                                    <p:anim calcmode="lin" valueType="num">
                                      <p:cBhvr>
                                        <p:cTn id="33" dur="2000"/>
                                        <p:tgtEl>
                                          <p:spTgt spid="5"/>
                                        </p:tgtEl>
                                        <p:attrNameLst>
                                          <p:attrName>ppt_h</p:attrName>
                                        </p:attrNameLst>
                                      </p:cBhvr>
                                      <p:tavLst>
                                        <p:tav tm="0">
                                          <p:val>
                                            <p:strVal val="ppt_h"/>
                                          </p:val>
                                        </p:tav>
                                        <p:tav tm="100000">
                                          <p:val>
                                            <p:fltVal val="0"/>
                                          </p:val>
                                        </p:tav>
                                      </p:tavLst>
                                    </p:anim>
                                    <p:anim calcmode="lin" valueType="num">
                                      <p:cBhvr>
                                        <p:cTn id="34" dur="2000"/>
                                        <p:tgtEl>
                                          <p:spTgt spid="5"/>
                                        </p:tgtEl>
                                        <p:attrNameLst>
                                          <p:attrName>ppt_w</p:attrName>
                                        </p:attrNameLst>
                                      </p:cBhvr>
                                      <p:tavLst>
                                        <p:tav tm="0">
                                          <p:val>
                                            <p:strVal val="ppt_w"/>
                                          </p:val>
                                        </p:tav>
                                        <p:tav tm="100000">
                                          <p:val>
                                            <p:fltVal val="0"/>
                                          </p:val>
                                        </p:tav>
                                      </p:tavLst>
                                    </p:anim>
                                    <p:set>
                                      <p:cBhvr>
                                        <p:cTn id="35" dur="1" fill="hold">
                                          <p:stCondLst>
                                            <p:cond delay="1999"/>
                                          </p:stCondLst>
                                        </p:cTn>
                                        <p:tgtEl>
                                          <p:spTgt spid="5"/>
                                        </p:tgtEl>
                                        <p:attrNameLst>
                                          <p:attrName>style.visibility</p:attrName>
                                        </p:attrNameLst>
                                      </p:cBhvr>
                                      <p:to>
                                        <p:strVal val="hidden"/>
                                      </p:to>
                                    </p:set>
                                  </p:childTnLst>
                                </p:cTn>
                              </p:par>
                              <p:par>
                                <p:cTn id="36" presetID="23" presetClass="entr" presetSubtype="288"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2000" fill="hold"/>
                                        <p:tgtEl>
                                          <p:spTgt spid="2"/>
                                        </p:tgtEl>
                                        <p:attrNameLst>
                                          <p:attrName>ppt_w</p:attrName>
                                        </p:attrNameLst>
                                      </p:cBhvr>
                                      <p:tavLst>
                                        <p:tav tm="0">
                                          <p:val>
                                            <p:strVal val="4/3*#ppt_w"/>
                                          </p:val>
                                        </p:tav>
                                        <p:tav tm="100000">
                                          <p:val>
                                            <p:strVal val="#ppt_w"/>
                                          </p:val>
                                        </p:tav>
                                      </p:tavLst>
                                    </p:anim>
                                    <p:anim calcmode="lin" valueType="num">
                                      <p:cBhvr>
                                        <p:cTn id="39" dur="2000" fill="hold"/>
                                        <p:tgtEl>
                                          <p:spTgt spid="2"/>
                                        </p:tgtEl>
                                        <p:attrNameLst>
                                          <p:attrName>ppt_h</p:attrName>
                                        </p:attrNameLst>
                                      </p:cBhvr>
                                      <p:tavLst>
                                        <p:tav tm="0">
                                          <p:val>
                                            <p:strVal val="4/3*#ppt_h"/>
                                          </p:val>
                                        </p:tav>
                                        <p:tav tm="100000">
                                          <p:val>
                                            <p:strVal val="#ppt_h"/>
                                          </p:val>
                                        </p:tav>
                                      </p:tavLst>
                                    </p:anim>
                                  </p:childTnLst>
                                </p:cTn>
                              </p:par>
                              <p:par>
                                <p:cTn id="40" presetID="21" presetClass="entr" presetSubtype="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wheel(8)">
                                      <p:cBhvr>
                                        <p:cTn id="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B050">
                <a:shade val="67500"/>
                <a:satMod val="115000"/>
              </a:srgbClr>
            </a:gs>
            <a:gs pos="100000">
              <a:srgbClr val="00B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Esta-chica-imita-¡a-un-delfí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Elipse"/>
          <p:cNvSpPr/>
          <p:nvPr/>
        </p:nvSpPr>
        <p:spPr>
          <a:xfrm>
            <a:off x="0" y="857238"/>
            <a:ext cx="1643042" cy="1571636"/>
          </a:xfrm>
          <a:prstGeom prst="ellipse">
            <a:avLst/>
          </a:prstGeom>
          <a:blipFill>
            <a:blip r:embed="rId3">
              <a:duotone>
                <a:schemeClr val="bg2">
                  <a:shade val="45000"/>
                  <a:satMod val="135000"/>
                </a:schemeClr>
                <a:prstClr val="white"/>
              </a:duotone>
              <a:lum bright="40000" contrast="40000"/>
            </a:blip>
            <a:stretch>
              <a:fillRect/>
            </a:stretch>
          </a:blipFill>
          <a:ln>
            <a:solidFill>
              <a:srgbClr val="00B050"/>
            </a:solidFill>
          </a:ln>
          <a:scene3d>
            <a:camera prst="orthographicFront">
              <a:rot lat="0" lon="20699996" rev="0"/>
            </a:camera>
            <a:lightRig rig="threePt" dir="t"/>
          </a:scene3d>
          <a:sp3d z="330200" extrusionH="260350" contourW="12700">
            <a:bevelT w="571500" h="571500" prst="coolSlant"/>
            <a:contourClr>
              <a:srgbClr val="339966"/>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1571604" y="857238"/>
            <a:ext cx="1643042" cy="1571636"/>
          </a:xfrm>
          <a:prstGeom prst="ellipse">
            <a:avLst/>
          </a:prstGeom>
          <a:blipFill>
            <a:blip r:embed="rId3">
              <a:duotone>
                <a:schemeClr val="bg2">
                  <a:shade val="45000"/>
                  <a:satMod val="135000"/>
                </a:schemeClr>
                <a:prstClr val="white"/>
              </a:duotone>
              <a:lum bright="40000" contrast="40000"/>
            </a:blip>
            <a:stretch>
              <a:fillRect/>
            </a:stretch>
          </a:blipFill>
          <a:ln>
            <a:solidFill>
              <a:srgbClr val="00B050"/>
            </a:solidFill>
          </a:ln>
          <a:scene3d>
            <a:camera prst="orthographicFront">
              <a:rot lat="0" lon="20699996" rev="0"/>
            </a:camera>
            <a:lightRig rig="threePt" dir="t"/>
          </a:scene3d>
          <a:sp3d z="330200" extrusionH="260350" contourW="12700">
            <a:bevelT w="571500" h="571500" prst="coolSlant"/>
            <a:contourClr>
              <a:srgbClr val="339966"/>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3214710" y="857238"/>
            <a:ext cx="1643042" cy="1571636"/>
          </a:xfrm>
          <a:prstGeom prst="ellipse">
            <a:avLst/>
          </a:prstGeom>
          <a:blipFill>
            <a:blip r:embed="rId3">
              <a:duotone>
                <a:schemeClr val="bg2">
                  <a:shade val="45000"/>
                  <a:satMod val="135000"/>
                </a:schemeClr>
                <a:prstClr val="white"/>
              </a:duotone>
              <a:lum bright="40000" contrast="40000"/>
            </a:blip>
            <a:stretch>
              <a:fillRect/>
            </a:stretch>
          </a:blipFill>
          <a:ln>
            <a:solidFill>
              <a:srgbClr val="00B050"/>
            </a:solidFill>
          </a:ln>
          <a:scene3d>
            <a:camera prst="orthographicFront">
              <a:rot lat="0" lon="20699996" rev="0"/>
            </a:camera>
            <a:lightRig rig="threePt" dir="t"/>
          </a:scene3d>
          <a:sp3d z="330200" extrusionH="260350" contourW="12700">
            <a:bevelT w="571500" h="571500" prst="coolSlant"/>
            <a:contourClr>
              <a:srgbClr val="339966"/>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4786314" y="857238"/>
            <a:ext cx="1643042" cy="1571636"/>
          </a:xfrm>
          <a:prstGeom prst="ellipse">
            <a:avLst/>
          </a:prstGeom>
          <a:blipFill>
            <a:blip r:embed="rId3">
              <a:duotone>
                <a:schemeClr val="bg2">
                  <a:shade val="45000"/>
                  <a:satMod val="135000"/>
                </a:schemeClr>
                <a:prstClr val="white"/>
              </a:duotone>
              <a:lum bright="40000" contrast="40000"/>
            </a:blip>
            <a:stretch>
              <a:fillRect/>
            </a:stretch>
          </a:blipFill>
          <a:ln>
            <a:solidFill>
              <a:srgbClr val="00B050"/>
            </a:solidFill>
          </a:ln>
          <a:scene3d>
            <a:camera prst="orthographicFront">
              <a:rot lat="0" lon="20699996" rev="0"/>
            </a:camera>
            <a:lightRig rig="threePt" dir="t"/>
          </a:scene3d>
          <a:sp3d z="330200" extrusionH="260350" contourW="12700">
            <a:bevelT w="571500" h="571500" prst="coolSlant"/>
            <a:contourClr>
              <a:srgbClr val="339966"/>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6286544" y="857238"/>
            <a:ext cx="1643042" cy="1571636"/>
          </a:xfrm>
          <a:prstGeom prst="ellipse">
            <a:avLst/>
          </a:prstGeom>
          <a:blipFill>
            <a:blip r:embed="rId3">
              <a:duotone>
                <a:schemeClr val="bg2">
                  <a:shade val="45000"/>
                  <a:satMod val="135000"/>
                </a:schemeClr>
                <a:prstClr val="white"/>
              </a:duotone>
              <a:lum bright="40000" contrast="40000"/>
            </a:blip>
            <a:stretch>
              <a:fillRect/>
            </a:stretch>
          </a:blipFill>
          <a:ln>
            <a:solidFill>
              <a:srgbClr val="00B050"/>
            </a:solidFill>
          </a:ln>
          <a:scene3d>
            <a:camera prst="orthographicFront">
              <a:rot lat="0" lon="20699996" rev="0"/>
            </a:camera>
            <a:lightRig rig="threePt" dir="t"/>
          </a:scene3d>
          <a:sp3d z="330200" extrusionH="260350" contourW="12700">
            <a:bevelT w="571500" h="571500" prst="coolSlant"/>
            <a:contourClr>
              <a:srgbClr val="339966"/>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7858148" y="857238"/>
            <a:ext cx="1643042" cy="1571636"/>
          </a:xfrm>
          <a:prstGeom prst="ellipse">
            <a:avLst/>
          </a:prstGeom>
          <a:blipFill>
            <a:blip r:embed="rId3">
              <a:duotone>
                <a:schemeClr val="bg2">
                  <a:shade val="45000"/>
                  <a:satMod val="135000"/>
                </a:schemeClr>
                <a:prstClr val="white"/>
              </a:duotone>
              <a:lum bright="40000" contrast="40000"/>
            </a:blip>
            <a:stretch>
              <a:fillRect/>
            </a:stretch>
          </a:blipFill>
          <a:ln>
            <a:solidFill>
              <a:srgbClr val="00B050"/>
            </a:solidFill>
          </a:ln>
          <a:scene3d>
            <a:camera prst="orthographicFront">
              <a:rot lat="0" lon="20699996" rev="0"/>
            </a:camera>
            <a:lightRig rig="threePt" dir="t"/>
          </a:scene3d>
          <a:sp3d z="330200" extrusionH="260350" contourW="12700">
            <a:bevelT w="571500" h="571500" prst="coolSlant"/>
            <a:contourClr>
              <a:srgbClr val="339966"/>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0" y="3071816"/>
            <a:ext cx="1643042" cy="1571636"/>
          </a:xfrm>
          <a:prstGeom prst="ellipse">
            <a:avLst/>
          </a:prstGeom>
          <a:blipFill>
            <a:blip r:embed="rId3">
              <a:duotone>
                <a:schemeClr val="bg2">
                  <a:shade val="45000"/>
                  <a:satMod val="135000"/>
                </a:schemeClr>
                <a:prstClr val="white"/>
              </a:duotone>
              <a:lum bright="40000" contrast="40000"/>
            </a:blip>
            <a:stretch>
              <a:fillRect/>
            </a:stretch>
          </a:blipFill>
          <a:ln>
            <a:solidFill>
              <a:srgbClr val="00B050"/>
            </a:solidFill>
          </a:ln>
          <a:scene3d>
            <a:camera prst="orthographicFront">
              <a:rot lat="0" lon="20699996" rev="0"/>
            </a:camera>
            <a:lightRig rig="threePt" dir="t"/>
          </a:scene3d>
          <a:sp3d z="330200" extrusionH="260350" contourW="12700">
            <a:bevelT w="571500" h="571500" prst="coolSlant"/>
            <a:contourClr>
              <a:srgbClr val="339966"/>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1571604" y="3071816"/>
            <a:ext cx="1643042" cy="1571636"/>
          </a:xfrm>
          <a:prstGeom prst="ellipse">
            <a:avLst/>
          </a:prstGeom>
          <a:blipFill>
            <a:blip r:embed="rId3">
              <a:duotone>
                <a:schemeClr val="bg2">
                  <a:shade val="45000"/>
                  <a:satMod val="135000"/>
                </a:schemeClr>
                <a:prstClr val="white"/>
              </a:duotone>
              <a:lum bright="40000" contrast="40000"/>
            </a:blip>
            <a:stretch>
              <a:fillRect/>
            </a:stretch>
          </a:blipFill>
          <a:ln>
            <a:solidFill>
              <a:srgbClr val="00B050"/>
            </a:solidFill>
          </a:ln>
          <a:scene3d>
            <a:camera prst="orthographicFront">
              <a:rot lat="0" lon="20699996" rev="0"/>
            </a:camera>
            <a:lightRig rig="threePt" dir="t"/>
          </a:scene3d>
          <a:sp3d z="330200" extrusionH="260350" contourW="12700">
            <a:bevelT w="571500" h="571500" prst="coolSlant"/>
            <a:contourClr>
              <a:srgbClr val="339966"/>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3214710" y="3071816"/>
            <a:ext cx="1643042" cy="1571636"/>
          </a:xfrm>
          <a:prstGeom prst="ellipse">
            <a:avLst/>
          </a:prstGeom>
          <a:blipFill>
            <a:blip r:embed="rId3">
              <a:duotone>
                <a:schemeClr val="bg2">
                  <a:shade val="45000"/>
                  <a:satMod val="135000"/>
                </a:schemeClr>
                <a:prstClr val="white"/>
              </a:duotone>
              <a:lum bright="40000" contrast="40000"/>
            </a:blip>
            <a:stretch>
              <a:fillRect/>
            </a:stretch>
          </a:blipFill>
          <a:ln>
            <a:solidFill>
              <a:srgbClr val="00B050"/>
            </a:solidFill>
          </a:ln>
          <a:scene3d>
            <a:camera prst="orthographicFront">
              <a:rot lat="0" lon="20699996" rev="0"/>
            </a:camera>
            <a:lightRig rig="threePt" dir="t"/>
          </a:scene3d>
          <a:sp3d z="330200" extrusionH="260350" contourW="12700">
            <a:bevelT w="571500" h="571500" prst="coolSlant"/>
            <a:contourClr>
              <a:srgbClr val="339966"/>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4786314" y="3071816"/>
            <a:ext cx="1643042" cy="1571636"/>
          </a:xfrm>
          <a:prstGeom prst="ellipse">
            <a:avLst/>
          </a:prstGeom>
          <a:blipFill>
            <a:blip r:embed="rId3">
              <a:duotone>
                <a:schemeClr val="bg2">
                  <a:shade val="45000"/>
                  <a:satMod val="135000"/>
                </a:schemeClr>
                <a:prstClr val="white"/>
              </a:duotone>
              <a:lum bright="40000" contrast="40000"/>
            </a:blip>
            <a:stretch>
              <a:fillRect/>
            </a:stretch>
          </a:blipFill>
          <a:ln>
            <a:solidFill>
              <a:srgbClr val="00B050"/>
            </a:solidFill>
          </a:ln>
          <a:scene3d>
            <a:camera prst="orthographicFront">
              <a:rot lat="0" lon="20699996" rev="0"/>
            </a:camera>
            <a:lightRig rig="threePt" dir="t"/>
          </a:scene3d>
          <a:sp3d z="330200" extrusionH="260350" contourW="12700">
            <a:bevelT w="571500" h="571500" prst="coolSlant"/>
            <a:contourClr>
              <a:srgbClr val="339966"/>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6286544" y="3071816"/>
            <a:ext cx="1643042" cy="1571636"/>
          </a:xfrm>
          <a:prstGeom prst="ellipse">
            <a:avLst/>
          </a:prstGeom>
          <a:blipFill>
            <a:blip r:embed="rId3">
              <a:duotone>
                <a:schemeClr val="bg2">
                  <a:shade val="45000"/>
                  <a:satMod val="135000"/>
                </a:schemeClr>
                <a:prstClr val="white"/>
              </a:duotone>
              <a:lum bright="40000" contrast="40000"/>
            </a:blip>
            <a:stretch>
              <a:fillRect/>
            </a:stretch>
          </a:blipFill>
          <a:ln>
            <a:solidFill>
              <a:srgbClr val="00B050"/>
            </a:solidFill>
          </a:ln>
          <a:scene3d>
            <a:camera prst="orthographicFront">
              <a:rot lat="0" lon="20699996" rev="0"/>
            </a:camera>
            <a:lightRig rig="threePt" dir="t"/>
          </a:scene3d>
          <a:sp3d z="330200" extrusionH="260350" contourW="12700">
            <a:bevelT w="571500" h="571500" prst="coolSlant"/>
            <a:contourClr>
              <a:srgbClr val="339966"/>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7858148" y="3071816"/>
            <a:ext cx="1643042" cy="1571636"/>
          </a:xfrm>
          <a:prstGeom prst="ellipse">
            <a:avLst/>
          </a:prstGeom>
          <a:blipFill>
            <a:blip r:embed="rId3">
              <a:duotone>
                <a:schemeClr val="bg2">
                  <a:shade val="45000"/>
                  <a:satMod val="135000"/>
                </a:schemeClr>
                <a:prstClr val="white"/>
              </a:duotone>
              <a:lum bright="40000" contrast="40000"/>
            </a:blip>
            <a:stretch>
              <a:fillRect/>
            </a:stretch>
          </a:blipFill>
          <a:ln>
            <a:solidFill>
              <a:srgbClr val="00B050"/>
            </a:solidFill>
          </a:ln>
          <a:scene3d>
            <a:camera prst="orthographicFront">
              <a:rot lat="0" lon="20699996" rev="0"/>
            </a:camera>
            <a:lightRig rig="threePt" dir="t"/>
          </a:scene3d>
          <a:sp3d z="330200" extrusionH="260350" contourW="12700">
            <a:bevelT w="571500" h="571500" prst="coolSlant"/>
            <a:contourClr>
              <a:srgbClr val="339966"/>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8" presetClass="emph" presetSubtype="0" fill="hold" grpId="1" nodeType="withEffect">
                                  <p:stCondLst>
                                    <p:cond delay="0"/>
                                  </p:stCondLst>
                                  <p:childTnLst>
                                    <p:animRot by="21600000">
                                      <p:cBhvr>
                                        <p:cTn id="32" dur="2000" fill="hold"/>
                                        <p:tgtEl>
                                          <p:spTgt spid="4"/>
                                        </p:tgtEl>
                                        <p:attrNameLst>
                                          <p:attrName>r</p:attrName>
                                        </p:attrNameLst>
                                      </p:cBhvr>
                                    </p:animRot>
                                  </p:childTnLst>
                                </p:cTn>
                              </p:par>
                              <p:par>
                                <p:cTn id="33" presetID="8" presetClass="emph" presetSubtype="0" fill="hold" grpId="1" nodeType="withEffect">
                                  <p:stCondLst>
                                    <p:cond delay="0"/>
                                  </p:stCondLst>
                                  <p:childTnLst>
                                    <p:animRot by="21600000">
                                      <p:cBhvr>
                                        <p:cTn id="34" dur="2000" fill="hold"/>
                                        <p:tgtEl>
                                          <p:spTgt spid="5"/>
                                        </p:tgtEl>
                                        <p:attrNameLst>
                                          <p:attrName>r</p:attrName>
                                        </p:attrNameLst>
                                      </p:cBhvr>
                                    </p:animRot>
                                  </p:childTnLst>
                                </p:cTn>
                              </p:par>
                              <p:par>
                                <p:cTn id="35" presetID="8" presetClass="emph" presetSubtype="0" fill="hold" grpId="1" nodeType="withEffect">
                                  <p:stCondLst>
                                    <p:cond delay="0"/>
                                  </p:stCondLst>
                                  <p:childTnLst>
                                    <p:animRot by="21600000">
                                      <p:cBhvr>
                                        <p:cTn id="36" dur="2000" fill="hold"/>
                                        <p:tgtEl>
                                          <p:spTgt spid="6"/>
                                        </p:tgtEl>
                                        <p:attrNameLst>
                                          <p:attrName>r</p:attrName>
                                        </p:attrNameLst>
                                      </p:cBhvr>
                                    </p:animRot>
                                  </p:childTnLst>
                                </p:cTn>
                              </p:par>
                              <p:par>
                                <p:cTn id="37" presetID="8" presetClass="emph" presetSubtype="0" fill="hold" grpId="1" nodeType="withEffect">
                                  <p:stCondLst>
                                    <p:cond delay="0"/>
                                  </p:stCondLst>
                                  <p:childTnLst>
                                    <p:animRot by="21600000">
                                      <p:cBhvr>
                                        <p:cTn id="38" dur="2000" fill="hold"/>
                                        <p:tgtEl>
                                          <p:spTgt spid="7"/>
                                        </p:tgtEl>
                                        <p:attrNameLst>
                                          <p:attrName>r</p:attrName>
                                        </p:attrNameLst>
                                      </p:cBhvr>
                                    </p:animRot>
                                  </p:childTnLst>
                                </p:cTn>
                              </p:par>
                              <p:par>
                                <p:cTn id="39" presetID="8" presetClass="emph" presetSubtype="0" fill="hold" grpId="1" nodeType="withEffect">
                                  <p:stCondLst>
                                    <p:cond delay="0"/>
                                  </p:stCondLst>
                                  <p:childTnLst>
                                    <p:animRot by="21600000">
                                      <p:cBhvr>
                                        <p:cTn id="40" dur="2000" fill="hold"/>
                                        <p:tgtEl>
                                          <p:spTgt spid="8"/>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9"/>
                                        </p:tgtEl>
                                        <p:attrNameLst>
                                          <p:attrName>r</p:attrName>
                                        </p:attrNameLst>
                                      </p:cBhvr>
                                    </p:animRot>
                                  </p:childTnLst>
                                </p:cTn>
                              </p:par>
                              <p:par>
                                <p:cTn id="43" presetID="2" presetClass="entr" presetSubtype="1"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ppt_x"/>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ppt_x"/>
                                          </p:val>
                                        </p:tav>
                                        <p:tav tm="100000">
                                          <p:val>
                                            <p:strVal val="#ppt_x"/>
                                          </p:val>
                                        </p:tav>
                                      </p:tavLst>
                                    </p:anim>
                                    <p:anim calcmode="lin" valueType="num">
                                      <p:cBhvr additive="base">
                                        <p:cTn id="50" dur="2000" fill="hold"/>
                                        <p:tgtEl>
                                          <p:spTgt spid="11"/>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ppt_x"/>
                                          </p:val>
                                        </p:tav>
                                        <p:tav tm="100000">
                                          <p:val>
                                            <p:strVal val="#ppt_x"/>
                                          </p:val>
                                        </p:tav>
                                      </p:tavLst>
                                    </p:anim>
                                    <p:anim calcmode="lin" valueType="num">
                                      <p:cBhvr additive="base">
                                        <p:cTn id="54" dur="2000" fill="hold"/>
                                        <p:tgtEl>
                                          <p:spTgt spid="12"/>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ppt_x"/>
                                          </p:val>
                                        </p:tav>
                                        <p:tav tm="100000">
                                          <p:val>
                                            <p:strVal val="#ppt_x"/>
                                          </p:val>
                                        </p:tav>
                                      </p:tavLst>
                                    </p:anim>
                                    <p:anim calcmode="lin" valueType="num">
                                      <p:cBhvr additive="base">
                                        <p:cTn id="58" dur="2000" fill="hold"/>
                                        <p:tgtEl>
                                          <p:spTgt spid="13"/>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2000" fill="hold"/>
                                        <p:tgtEl>
                                          <p:spTgt spid="14"/>
                                        </p:tgtEl>
                                        <p:attrNameLst>
                                          <p:attrName>ppt_x</p:attrName>
                                        </p:attrNameLst>
                                      </p:cBhvr>
                                      <p:tavLst>
                                        <p:tav tm="0">
                                          <p:val>
                                            <p:strVal val="#ppt_x"/>
                                          </p:val>
                                        </p:tav>
                                        <p:tav tm="100000">
                                          <p:val>
                                            <p:strVal val="#ppt_x"/>
                                          </p:val>
                                        </p:tav>
                                      </p:tavLst>
                                    </p:anim>
                                    <p:anim calcmode="lin" valueType="num">
                                      <p:cBhvr additive="base">
                                        <p:cTn id="62" dur="2000" fill="hold"/>
                                        <p:tgtEl>
                                          <p:spTgt spid="14"/>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2000" fill="hold"/>
                                        <p:tgtEl>
                                          <p:spTgt spid="15"/>
                                        </p:tgtEl>
                                        <p:attrNameLst>
                                          <p:attrName>ppt_x</p:attrName>
                                        </p:attrNameLst>
                                      </p:cBhvr>
                                      <p:tavLst>
                                        <p:tav tm="0">
                                          <p:val>
                                            <p:strVal val="#ppt_x"/>
                                          </p:val>
                                        </p:tav>
                                        <p:tav tm="100000">
                                          <p:val>
                                            <p:strVal val="#ppt_x"/>
                                          </p:val>
                                        </p:tav>
                                      </p:tavLst>
                                    </p:anim>
                                    <p:anim calcmode="lin" valueType="num">
                                      <p:cBhvr additive="base">
                                        <p:cTn id="66" dur="2000" fill="hold"/>
                                        <p:tgtEl>
                                          <p:spTgt spid="15"/>
                                        </p:tgtEl>
                                        <p:attrNameLst>
                                          <p:attrName>ppt_y</p:attrName>
                                        </p:attrNameLst>
                                      </p:cBhvr>
                                      <p:tavLst>
                                        <p:tav tm="0">
                                          <p:val>
                                            <p:strVal val="0-#ppt_h/2"/>
                                          </p:val>
                                        </p:tav>
                                        <p:tav tm="100000">
                                          <p:val>
                                            <p:strVal val="#ppt_y"/>
                                          </p:val>
                                        </p:tav>
                                      </p:tavLst>
                                    </p:anim>
                                  </p:childTnLst>
                                </p:cTn>
                              </p:par>
                              <p:par>
                                <p:cTn id="67" presetID="8" presetClass="emph" presetSubtype="0" fill="hold" grpId="1"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2000"/>
                            </p:stCondLst>
                            <p:childTnLst>
                              <p:par>
                                <p:cTn id="80" presetID="2" presetClass="exit" presetSubtype="2" fill="hold" grpId="2"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ppt_y"/>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1+ppt_w/2"/>
                                          </p:val>
                                        </p:tav>
                                      </p:tavLst>
                                    </p:anim>
                                    <p:anim calcmode="lin" valueType="num">
                                      <p:cBhvr additive="base">
                                        <p:cTn id="86" dur="2000"/>
                                        <p:tgtEl>
                                          <p:spTgt spid="5"/>
                                        </p:tgtEl>
                                        <p:attrNameLst>
                                          <p:attrName>ppt_y</p:attrName>
                                        </p:attrNameLst>
                                      </p:cBhvr>
                                      <p:tavLst>
                                        <p:tav tm="0">
                                          <p:val>
                                            <p:strVal val="ppt_y"/>
                                          </p:val>
                                        </p:tav>
                                        <p:tav tm="100000">
                                          <p:val>
                                            <p:strVal val="ppt_y"/>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6"/>
                                        </p:tgtEl>
                                        <p:attrNameLst>
                                          <p:attrName>ppt_x</p:attrName>
                                        </p:attrNameLst>
                                      </p:cBhvr>
                                      <p:tavLst>
                                        <p:tav tm="0">
                                          <p:val>
                                            <p:strVal val="ppt_x"/>
                                          </p:val>
                                        </p:tav>
                                        <p:tav tm="100000">
                                          <p:val>
                                            <p:strVal val="1+ppt_w/2"/>
                                          </p:val>
                                        </p:tav>
                                      </p:tavLst>
                                    </p:anim>
                                    <p:anim calcmode="lin" valueType="num">
                                      <p:cBhvr additive="base">
                                        <p:cTn id="90" dur="2000"/>
                                        <p:tgtEl>
                                          <p:spTgt spid="6"/>
                                        </p:tgtEl>
                                        <p:attrNameLst>
                                          <p:attrName>ppt_y</p:attrName>
                                        </p:attrNameLst>
                                      </p:cBhvr>
                                      <p:tavLst>
                                        <p:tav tm="0">
                                          <p:val>
                                            <p:strVal val="ppt_y"/>
                                          </p:val>
                                        </p:tav>
                                        <p:tav tm="100000">
                                          <p:val>
                                            <p:strVal val="ppt_y"/>
                                          </p:val>
                                        </p:tav>
                                      </p:tavLst>
                                    </p:anim>
                                    <p:set>
                                      <p:cBhvr>
                                        <p:cTn id="91" dur="1" fill="hold">
                                          <p:stCondLst>
                                            <p:cond delay="1999"/>
                                          </p:stCondLst>
                                        </p:cTn>
                                        <p:tgtEl>
                                          <p:spTgt spid="6"/>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2000"/>
                                        <p:tgtEl>
                                          <p:spTgt spid="7"/>
                                        </p:tgtEl>
                                        <p:attrNameLst>
                                          <p:attrName>ppt_x</p:attrName>
                                        </p:attrNameLst>
                                      </p:cBhvr>
                                      <p:tavLst>
                                        <p:tav tm="0">
                                          <p:val>
                                            <p:strVal val="ppt_x"/>
                                          </p:val>
                                        </p:tav>
                                        <p:tav tm="100000">
                                          <p:val>
                                            <p:strVal val="1+ppt_w/2"/>
                                          </p:val>
                                        </p:tav>
                                      </p:tavLst>
                                    </p:anim>
                                    <p:anim calcmode="lin" valueType="num">
                                      <p:cBhvr additive="base">
                                        <p:cTn id="94" dur="2000"/>
                                        <p:tgtEl>
                                          <p:spTgt spid="7"/>
                                        </p:tgtEl>
                                        <p:attrNameLst>
                                          <p:attrName>ppt_y</p:attrName>
                                        </p:attrNameLst>
                                      </p:cBhvr>
                                      <p:tavLst>
                                        <p:tav tm="0">
                                          <p:val>
                                            <p:strVal val="ppt_y"/>
                                          </p:val>
                                        </p:tav>
                                        <p:tav tm="100000">
                                          <p:val>
                                            <p:strVal val="ppt_y"/>
                                          </p:val>
                                        </p:tav>
                                      </p:tavLst>
                                    </p:anim>
                                    <p:set>
                                      <p:cBhvr>
                                        <p:cTn id="95" dur="1" fill="hold">
                                          <p:stCondLst>
                                            <p:cond delay="1999"/>
                                          </p:stCondLst>
                                        </p:cTn>
                                        <p:tgtEl>
                                          <p:spTgt spid="7"/>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1+ppt_w/2"/>
                                          </p:val>
                                        </p:tav>
                                      </p:tavLst>
                                    </p:anim>
                                    <p:anim calcmode="lin" valueType="num">
                                      <p:cBhvr additive="base">
                                        <p:cTn id="98" dur="2000"/>
                                        <p:tgtEl>
                                          <p:spTgt spid="8"/>
                                        </p:tgtEl>
                                        <p:attrNameLst>
                                          <p:attrName>ppt_y</p:attrName>
                                        </p:attrNameLst>
                                      </p:cBhvr>
                                      <p:tavLst>
                                        <p:tav tm="0">
                                          <p:val>
                                            <p:strVal val="ppt_y"/>
                                          </p:val>
                                        </p:tav>
                                        <p:tav tm="100000">
                                          <p:val>
                                            <p:strVal val="ppt_y"/>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1+ppt_w/2"/>
                                          </p:val>
                                        </p:tav>
                                      </p:tavLst>
                                    </p:anim>
                                    <p:anim calcmode="lin" valueType="num">
                                      <p:cBhvr additive="base">
                                        <p:cTn id="102" dur="2000"/>
                                        <p:tgtEl>
                                          <p:spTgt spid="9"/>
                                        </p:tgtEl>
                                        <p:attrNameLst>
                                          <p:attrName>ppt_y</p:attrName>
                                        </p:attrNameLst>
                                      </p:cBhvr>
                                      <p:tavLst>
                                        <p:tav tm="0">
                                          <p:val>
                                            <p:strVal val="ppt_y"/>
                                          </p:val>
                                        </p:tav>
                                        <p:tav tm="100000">
                                          <p:val>
                                            <p:strVal val="ppt_y"/>
                                          </p:val>
                                        </p:tav>
                                      </p:tavLst>
                                    </p:anim>
                                    <p:set>
                                      <p:cBhvr>
                                        <p:cTn id="103" dur="1" fill="hold">
                                          <p:stCondLst>
                                            <p:cond delay="1999"/>
                                          </p:stCondLst>
                                        </p:cTn>
                                        <p:tgtEl>
                                          <p:spTgt spid="9"/>
                                        </p:tgtEl>
                                        <p:attrNameLst>
                                          <p:attrName>style.visibility</p:attrName>
                                        </p:attrNameLst>
                                      </p:cBhvr>
                                      <p:to>
                                        <p:strVal val="hidden"/>
                                      </p:to>
                                    </p:set>
                                  </p:childTnLst>
                                </p:cTn>
                              </p:par>
                              <p:par>
                                <p:cTn id="104" presetID="8" presetClass="emph" presetSubtype="0" fill="hold" grpId="3" nodeType="withEffect">
                                  <p:stCondLst>
                                    <p:cond delay="0"/>
                                  </p:stCondLst>
                                  <p:childTnLst>
                                    <p:animRot by="21600000">
                                      <p:cBhvr>
                                        <p:cTn id="105" dur="2000" fill="hold"/>
                                        <p:tgtEl>
                                          <p:spTgt spid="4"/>
                                        </p:tgtEl>
                                        <p:attrNameLst>
                                          <p:attrName>r</p:attrName>
                                        </p:attrNameLst>
                                      </p:cBhvr>
                                    </p:animRot>
                                  </p:childTnLst>
                                </p:cTn>
                              </p:par>
                              <p:par>
                                <p:cTn id="106" presetID="8" presetClass="emph" presetSubtype="0" fill="hold" grpId="3" nodeType="withEffect">
                                  <p:stCondLst>
                                    <p:cond delay="0"/>
                                  </p:stCondLst>
                                  <p:childTnLst>
                                    <p:animRot by="21600000">
                                      <p:cBhvr>
                                        <p:cTn id="107" dur="2000" fill="hold"/>
                                        <p:tgtEl>
                                          <p:spTgt spid="5"/>
                                        </p:tgtEl>
                                        <p:attrNameLst>
                                          <p:attrName>r</p:attrName>
                                        </p:attrNameLst>
                                      </p:cBhvr>
                                    </p:animRot>
                                  </p:childTnLst>
                                </p:cTn>
                              </p:par>
                              <p:par>
                                <p:cTn id="108" presetID="8" presetClass="emph" presetSubtype="0" fill="hold" grpId="3" nodeType="withEffect">
                                  <p:stCondLst>
                                    <p:cond delay="0"/>
                                  </p:stCondLst>
                                  <p:childTnLst>
                                    <p:animRot by="21600000">
                                      <p:cBhvr>
                                        <p:cTn id="109" dur="2000" fill="hold"/>
                                        <p:tgtEl>
                                          <p:spTgt spid="6"/>
                                        </p:tgtEl>
                                        <p:attrNameLst>
                                          <p:attrName>r</p:attrName>
                                        </p:attrNameLst>
                                      </p:cBhvr>
                                    </p:animRot>
                                  </p:childTnLst>
                                </p:cTn>
                              </p:par>
                              <p:par>
                                <p:cTn id="110" presetID="8" presetClass="emph" presetSubtype="0" fill="hold" grpId="3" nodeType="withEffect">
                                  <p:stCondLst>
                                    <p:cond delay="0"/>
                                  </p:stCondLst>
                                  <p:childTnLst>
                                    <p:animRot by="21600000">
                                      <p:cBhvr>
                                        <p:cTn id="111" dur="2000" fill="hold"/>
                                        <p:tgtEl>
                                          <p:spTgt spid="7"/>
                                        </p:tgtEl>
                                        <p:attrNameLst>
                                          <p:attrName>r</p:attrName>
                                        </p:attrNameLst>
                                      </p:cBhvr>
                                    </p:animRot>
                                  </p:childTnLst>
                                </p:cTn>
                              </p:par>
                              <p:par>
                                <p:cTn id="112" presetID="8" presetClass="emph" presetSubtype="0" fill="hold" grpId="3" nodeType="withEffect">
                                  <p:stCondLst>
                                    <p:cond delay="0"/>
                                  </p:stCondLst>
                                  <p:childTnLst>
                                    <p:animRot by="21600000">
                                      <p:cBhvr>
                                        <p:cTn id="113" dur="2000" fill="hold"/>
                                        <p:tgtEl>
                                          <p:spTgt spid="8"/>
                                        </p:tgtEl>
                                        <p:attrNameLst>
                                          <p:attrName>r</p:attrName>
                                        </p:attrNameLst>
                                      </p:cBhvr>
                                    </p:animRot>
                                  </p:childTnLst>
                                </p:cTn>
                              </p:par>
                              <p:par>
                                <p:cTn id="114" presetID="8" presetClass="emph" presetSubtype="0" fill="hold" grpId="3" nodeType="withEffect">
                                  <p:stCondLst>
                                    <p:cond delay="0"/>
                                  </p:stCondLst>
                                  <p:childTnLst>
                                    <p:animRot by="21600000">
                                      <p:cBhvr>
                                        <p:cTn id="115" dur="2000" fill="hold"/>
                                        <p:tgtEl>
                                          <p:spTgt spid="9"/>
                                        </p:tgtEl>
                                        <p:attrNameLst>
                                          <p:attrName>r</p:attrName>
                                        </p:attrNameLst>
                                      </p:cBhvr>
                                    </p:animRot>
                                  </p:childTnLst>
                                </p:cTn>
                              </p:par>
                              <p:par>
                                <p:cTn id="116" presetID="2" presetClass="exit" presetSubtype="8" fill="hold" grpId="2"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0-ppt_w/2"/>
                                          </p:val>
                                        </p:tav>
                                      </p:tavLst>
                                    </p:anim>
                                    <p:anim calcmode="lin" valueType="num">
                                      <p:cBhvr additive="base">
                                        <p:cTn id="118" dur="2000"/>
                                        <p:tgtEl>
                                          <p:spTgt spid="10"/>
                                        </p:tgtEl>
                                        <p:attrNameLst>
                                          <p:attrName>ppt_y</p:attrName>
                                        </p:attrNameLst>
                                      </p:cBhvr>
                                      <p:tavLst>
                                        <p:tav tm="0">
                                          <p:val>
                                            <p:strVal val="ppt_y"/>
                                          </p:val>
                                        </p:tav>
                                        <p:tav tm="100000">
                                          <p:val>
                                            <p:strVal val="ppt_y"/>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0-ppt_w/2"/>
                                          </p:val>
                                        </p:tav>
                                      </p:tavLst>
                                    </p:anim>
                                    <p:anim calcmode="lin" valueType="num">
                                      <p:cBhvr additive="base">
                                        <p:cTn id="122" dur="2000"/>
                                        <p:tgtEl>
                                          <p:spTgt spid="11"/>
                                        </p:tgtEl>
                                        <p:attrNameLst>
                                          <p:attrName>ppt_y</p:attrName>
                                        </p:attrNameLst>
                                      </p:cBhvr>
                                      <p:tavLst>
                                        <p:tav tm="0">
                                          <p:val>
                                            <p:strVal val="ppt_y"/>
                                          </p:val>
                                        </p:tav>
                                        <p:tav tm="100000">
                                          <p:val>
                                            <p:strVal val="ppt_y"/>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12"/>
                                        </p:tgtEl>
                                        <p:attrNameLst>
                                          <p:attrName>ppt_x</p:attrName>
                                        </p:attrNameLst>
                                      </p:cBhvr>
                                      <p:tavLst>
                                        <p:tav tm="0">
                                          <p:val>
                                            <p:strVal val="ppt_x"/>
                                          </p:val>
                                        </p:tav>
                                        <p:tav tm="100000">
                                          <p:val>
                                            <p:strVal val="0-ppt_w/2"/>
                                          </p:val>
                                        </p:tav>
                                      </p:tavLst>
                                    </p:anim>
                                    <p:anim calcmode="lin" valueType="num">
                                      <p:cBhvr additive="base">
                                        <p:cTn id="126" dur="2000"/>
                                        <p:tgtEl>
                                          <p:spTgt spid="12"/>
                                        </p:tgtEl>
                                        <p:attrNameLst>
                                          <p:attrName>ppt_y</p:attrName>
                                        </p:attrNameLst>
                                      </p:cBhvr>
                                      <p:tavLst>
                                        <p:tav tm="0">
                                          <p:val>
                                            <p:strVal val="ppt_y"/>
                                          </p:val>
                                        </p:tav>
                                        <p:tav tm="100000">
                                          <p:val>
                                            <p:strVal val="ppt_y"/>
                                          </p:val>
                                        </p:tav>
                                      </p:tavLst>
                                    </p:anim>
                                    <p:set>
                                      <p:cBhvr>
                                        <p:cTn id="127" dur="1" fill="hold">
                                          <p:stCondLst>
                                            <p:cond delay="1999"/>
                                          </p:stCondLst>
                                        </p:cTn>
                                        <p:tgtEl>
                                          <p:spTgt spid="12"/>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2000"/>
                                        <p:tgtEl>
                                          <p:spTgt spid="13"/>
                                        </p:tgtEl>
                                        <p:attrNameLst>
                                          <p:attrName>ppt_x</p:attrName>
                                        </p:attrNameLst>
                                      </p:cBhvr>
                                      <p:tavLst>
                                        <p:tav tm="0">
                                          <p:val>
                                            <p:strVal val="ppt_x"/>
                                          </p:val>
                                        </p:tav>
                                        <p:tav tm="100000">
                                          <p:val>
                                            <p:strVal val="0-ppt_w/2"/>
                                          </p:val>
                                        </p:tav>
                                      </p:tavLst>
                                    </p:anim>
                                    <p:anim calcmode="lin" valueType="num">
                                      <p:cBhvr additive="base">
                                        <p:cTn id="130" dur="2000"/>
                                        <p:tgtEl>
                                          <p:spTgt spid="13"/>
                                        </p:tgtEl>
                                        <p:attrNameLst>
                                          <p:attrName>ppt_y</p:attrName>
                                        </p:attrNameLst>
                                      </p:cBhvr>
                                      <p:tavLst>
                                        <p:tav tm="0">
                                          <p:val>
                                            <p:strVal val="ppt_y"/>
                                          </p:val>
                                        </p:tav>
                                        <p:tav tm="100000">
                                          <p:val>
                                            <p:strVal val="ppt_y"/>
                                          </p:val>
                                        </p:tav>
                                      </p:tavLst>
                                    </p:anim>
                                    <p:set>
                                      <p:cBhvr>
                                        <p:cTn id="131" dur="1" fill="hold">
                                          <p:stCondLst>
                                            <p:cond delay="1999"/>
                                          </p:stCondLst>
                                        </p:cTn>
                                        <p:tgtEl>
                                          <p:spTgt spid="13"/>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2000"/>
                                        <p:tgtEl>
                                          <p:spTgt spid="14"/>
                                        </p:tgtEl>
                                        <p:attrNameLst>
                                          <p:attrName>ppt_x</p:attrName>
                                        </p:attrNameLst>
                                      </p:cBhvr>
                                      <p:tavLst>
                                        <p:tav tm="0">
                                          <p:val>
                                            <p:strVal val="ppt_x"/>
                                          </p:val>
                                        </p:tav>
                                        <p:tav tm="100000">
                                          <p:val>
                                            <p:strVal val="0-ppt_w/2"/>
                                          </p:val>
                                        </p:tav>
                                      </p:tavLst>
                                    </p:anim>
                                    <p:anim calcmode="lin" valueType="num">
                                      <p:cBhvr additive="base">
                                        <p:cTn id="134" dur="2000"/>
                                        <p:tgtEl>
                                          <p:spTgt spid="14"/>
                                        </p:tgtEl>
                                        <p:attrNameLst>
                                          <p:attrName>ppt_y</p:attrName>
                                        </p:attrNameLst>
                                      </p:cBhvr>
                                      <p:tavLst>
                                        <p:tav tm="0">
                                          <p:val>
                                            <p:strVal val="ppt_y"/>
                                          </p:val>
                                        </p:tav>
                                        <p:tav tm="100000">
                                          <p:val>
                                            <p:strVal val="ppt_y"/>
                                          </p:val>
                                        </p:tav>
                                      </p:tavLst>
                                    </p:anim>
                                    <p:set>
                                      <p:cBhvr>
                                        <p:cTn id="135" dur="1" fill="hold">
                                          <p:stCondLst>
                                            <p:cond delay="1999"/>
                                          </p:stCondLst>
                                        </p:cTn>
                                        <p:tgtEl>
                                          <p:spTgt spid="14"/>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0-ppt_w/2"/>
                                          </p:val>
                                        </p:tav>
                                      </p:tavLst>
                                    </p:anim>
                                    <p:anim calcmode="lin" valueType="num">
                                      <p:cBhvr additive="base">
                                        <p:cTn id="138" dur="2000"/>
                                        <p:tgtEl>
                                          <p:spTgt spid="15"/>
                                        </p:tgtEl>
                                        <p:attrNameLst>
                                          <p:attrName>ppt_y</p:attrName>
                                        </p:attrNameLst>
                                      </p:cBhvr>
                                      <p:tavLst>
                                        <p:tav tm="0">
                                          <p:val>
                                            <p:strVal val="ppt_y"/>
                                          </p:val>
                                        </p:tav>
                                        <p:tav tm="100000">
                                          <p:val>
                                            <p:strVal val="ppt_y"/>
                                          </p:val>
                                        </p:tav>
                                      </p:tavLst>
                                    </p:anim>
                                    <p:set>
                                      <p:cBhvr>
                                        <p:cTn id="139" dur="1" fill="hold">
                                          <p:stCondLst>
                                            <p:cond delay="1999"/>
                                          </p:stCondLst>
                                        </p:cTn>
                                        <p:tgtEl>
                                          <p:spTgt spid="15"/>
                                        </p:tgtEl>
                                        <p:attrNameLst>
                                          <p:attrName>style.visibility</p:attrName>
                                        </p:attrNameLst>
                                      </p:cBhvr>
                                      <p:to>
                                        <p:strVal val="hidden"/>
                                      </p:to>
                                    </p:set>
                                  </p:childTnLst>
                                </p:cTn>
                              </p:par>
                              <p:par>
                                <p:cTn id="140" presetID="8" presetClass="emph" presetSubtype="0" fill="hold" grpId="3" nodeType="withEffect">
                                  <p:stCondLst>
                                    <p:cond delay="0"/>
                                  </p:stCondLst>
                                  <p:childTnLst>
                                    <p:animRot by="-21600000">
                                      <p:cBhvr>
                                        <p:cTn id="141" dur="2000" fill="hold"/>
                                        <p:tgtEl>
                                          <p:spTgt spid="10"/>
                                        </p:tgtEl>
                                        <p:attrNameLst>
                                          <p:attrName>r</p:attrName>
                                        </p:attrNameLst>
                                      </p:cBhvr>
                                    </p:animRot>
                                  </p:childTnLst>
                                </p:cTn>
                              </p:par>
                              <p:par>
                                <p:cTn id="142" presetID="8" presetClass="emph" presetSubtype="0" fill="hold" grpId="3" nodeType="withEffect">
                                  <p:stCondLst>
                                    <p:cond delay="0"/>
                                  </p:stCondLst>
                                  <p:childTnLst>
                                    <p:animRot by="-21600000">
                                      <p:cBhvr>
                                        <p:cTn id="143" dur="2000" fill="hold"/>
                                        <p:tgtEl>
                                          <p:spTgt spid="11"/>
                                        </p:tgtEl>
                                        <p:attrNameLst>
                                          <p:attrName>r</p:attrName>
                                        </p:attrNameLst>
                                      </p:cBhvr>
                                    </p:animRot>
                                  </p:childTnLst>
                                </p:cTn>
                              </p:par>
                              <p:par>
                                <p:cTn id="144" presetID="8" presetClass="emph" presetSubtype="0" fill="hold" grpId="3" nodeType="withEffect">
                                  <p:stCondLst>
                                    <p:cond delay="0"/>
                                  </p:stCondLst>
                                  <p:childTnLst>
                                    <p:animRot by="-21600000">
                                      <p:cBhvr>
                                        <p:cTn id="145" dur="2000" fill="hold"/>
                                        <p:tgtEl>
                                          <p:spTgt spid="12"/>
                                        </p:tgtEl>
                                        <p:attrNameLst>
                                          <p:attrName>r</p:attrName>
                                        </p:attrNameLst>
                                      </p:cBhvr>
                                    </p:animRot>
                                  </p:childTnLst>
                                </p:cTn>
                              </p:par>
                              <p:par>
                                <p:cTn id="146" presetID="8" presetClass="emph" presetSubtype="0" fill="hold" grpId="3" nodeType="withEffect">
                                  <p:stCondLst>
                                    <p:cond delay="0"/>
                                  </p:stCondLst>
                                  <p:childTnLst>
                                    <p:animRot by="-21600000">
                                      <p:cBhvr>
                                        <p:cTn id="147" dur="2000" fill="hold"/>
                                        <p:tgtEl>
                                          <p:spTgt spid="13"/>
                                        </p:tgtEl>
                                        <p:attrNameLst>
                                          <p:attrName>r</p:attrName>
                                        </p:attrNameLst>
                                      </p:cBhvr>
                                    </p:animRot>
                                  </p:childTnLst>
                                </p:cTn>
                              </p:par>
                              <p:par>
                                <p:cTn id="148" presetID="8" presetClass="emph" presetSubtype="0" fill="hold" grpId="3" nodeType="withEffect">
                                  <p:stCondLst>
                                    <p:cond delay="0"/>
                                  </p:stCondLst>
                                  <p:childTnLst>
                                    <p:animRot by="-21600000">
                                      <p:cBhvr>
                                        <p:cTn id="149" dur="2000" fill="hold"/>
                                        <p:tgtEl>
                                          <p:spTgt spid="14"/>
                                        </p:tgtEl>
                                        <p:attrNameLst>
                                          <p:attrName>r</p:attrName>
                                        </p:attrNameLst>
                                      </p:cBhvr>
                                    </p:animRot>
                                  </p:childTnLst>
                                </p:cTn>
                              </p:par>
                              <p:par>
                                <p:cTn id="150" presetID="8" presetClass="emph" presetSubtype="0" fill="hold" grpId="3" nodeType="withEffect">
                                  <p:stCondLst>
                                    <p:cond delay="0"/>
                                  </p:stCondLst>
                                  <p:childTnLst>
                                    <p:animRot by="-21600000">
                                      <p:cBhvr>
                                        <p:cTn id="151" dur="2000" fill="hold"/>
                                        <p:tgtEl>
                                          <p:spTgt spid="15"/>
                                        </p:tgtEl>
                                        <p:attrNameLst>
                                          <p:attrName>r</p:attrName>
                                        </p:attrNameLst>
                                      </p:cBhvr>
                                    </p:animRot>
                                  </p:childTnLst>
                                </p:cTn>
                              </p:par>
                              <p:par>
                                <p:cTn id="152" presetID="23" presetClass="entr" presetSubtype="272"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2/3*#ppt_w"/>
                                          </p:val>
                                        </p:tav>
                                        <p:tav tm="100000">
                                          <p:val>
                                            <p:strVal val="#ppt_w"/>
                                          </p:val>
                                        </p:tav>
                                      </p:tavLst>
                                    </p:anim>
                                    <p:anim calcmode="lin" valueType="num">
                                      <p:cBhvr>
                                        <p:cTn id="155" dur="2000" fill="hold"/>
                                        <p:tgtEl>
                                          <p:spTgt spid="2"/>
                                        </p:tgtEl>
                                        <p:attrNameLst>
                                          <p:attrName>ppt_h</p:attrName>
                                        </p:attrNameLst>
                                      </p:cBhvr>
                                      <p:tavLst>
                                        <p:tav tm="0">
                                          <p:val>
                                            <p:strVal val="2/3*#ppt_h"/>
                                          </p:val>
                                        </p:tav>
                                        <p:tav tm="100000">
                                          <p:val>
                                            <p:strVal val="#ppt_h"/>
                                          </p:val>
                                        </p:tav>
                                      </p:tavLst>
                                    </p:anim>
                                  </p:childTnLst>
                                </p:cTn>
                              </p:par>
                              <p:par>
                                <p:cTn id="156" presetID="16" presetClass="entr" presetSubtype="37"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barn(outVertical)">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bg2">
                <a:lumMod val="50000"/>
                <a:shade val="67500"/>
                <a:satMod val="115000"/>
              </a:schemeClr>
            </a:gs>
            <a:gs pos="100000">
              <a:schemeClr val="bg2">
                <a:lumMod val="5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96126_cztery-pokaz-delfiny-sko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Medio marco"/>
          <p:cNvSpPr/>
          <p:nvPr/>
        </p:nvSpPr>
        <p:spPr>
          <a:xfrm>
            <a:off x="1000132" y="0"/>
            <a:ext cx="3643306" cy="2786064"/>
          </a:xfrm>
          <a:prstGeom prst="halfFrame">
            <a:avLst>
              <a:gd name="adj1" fmla="val 5887"/>
              <a:gd name="adj2" fmla="val 6540"/>
            </a:avLst>
          </a:prstGeom>
          <a:solidFill>
            <a:schemeClr val="bg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a:off x="1500166" y="500042"/>
            <a:ext cx="3071834" cy="2286016"/>
          </a:xfrm>
          <a:prstGeom prst="halfFrame">
            <a:avLst>
              <a:gd name="adj1" fmla="val 6821"/>
              <a:gd name="adj2" fmla="val 7751"/>
            </a:avLst>
          </a:prstGeom>
          <a:solidFill>
            <a:schemeClr val="bg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a:off x="2000232" y="1000108"/>
            <a:ext cx="2571768" cy="1857394"/>
          </a:xfrm>
          <a:prstGeom prst="halfFrame">
            <a:avLst>
              <a:gd name="adj1" fmla="val 6661"/>
              <a:gd name="adj2" fmla="val 7174"/>
            </a:avLst>
          </a:prstGeom>
          <a:solidFill>
            <a:schemeClr val="bg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rot="5400000">
            <a:off x="5179211" y="107145"/>
            <a:ext cx="2143140" cy="2928934"/>
          </a:xfrm>
          <a:prstGeom prst="halfFrame">
            <a:avLst>
              <a:gd name="adj1" fmla="val 7876"/>
              <a:gd name="adj2" fmla="val 6884"/>
            </a:avLst>
          </a:prstGeom>
          <a:solidFill>
            <a:schemeClr val="bg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flipH="1">
            <a:off x="4786314" y="0"/>
            <a:ext cx="3357554" cy="2571750"/>
          </a:xfrm>
          <a:prstGeom prst="halfFrame">
            <a:avLst>
              <a:gd name="adj1" fmla="val 6611"/>
              <a:gd name="adj2" fmla="val 6048"/>
            </a:avLst>
          </a:prstGeom>
          <a:solidFill>
            <a:schemeClr val="bg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flipH="1">
            <a:off x="4857752" y="1000108"/>
            <a:ext cx="2357454" cy="1785956"/>
          </a:xfrm>
          <a:prstGeom prst="halfFrame">
            <a:avLst>
              <a:gd name="adj1" fmla="val 6661"/>
              <a:gd name="adj2" fmla="val 7687"/>
            </a:avLst>
          </a:prstGeom>
          <a:solidFill>
            <a:schemeClr val="bg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a:off x="1571613" y="2143113"/>
            <a:ext cx="2428874" cy="3571900"/>
          </a:xfrm>
          <a:prstGeom prst="halfFrame">
            <a:avLst>
              <a:gd name="adj1" fmla="val 6334"/>
              <a:gd name="adj2" fmla="val 6334"/>
            </a:avLst>
          </a:prstGeom>
          <a:solidFill>
            <a:schemeClr val="bg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6200000" flipV="1">
            <a:off x="5103044" y="2112144"/>
            <a:ext cx="2643188" cy="3419524"/>
          </a:xfrm>
          <a:prstGeom prst="halfFrame">
            <a:avLst>
              <a:gd name="adj1" fmla="val 4464"/>
              <a:gd name="adj2" fmla="val 5986"/>
            </a:avLst>
          </a:prstGeom>
          <a:solidFill>
            <a:schemeClr val="bg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flipV="1">
            <a:off x="5138770" y="2219294"/>
            <a:ext cx="2214546" cy="2919458"/>
          </a:xfrm>
          <a:prstGeom prst="halfFrame">
            <a:avLst>
              <a:gd name="adj1" fmla="val 7205"/>
              <a:gd name="adj2" fmla="val 6110"/>
            </a:avLst>
          </a:prstGeom>
          <a:solidFill>
            <a:schemeClr val="bg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a:off x="2000232" y="2214560"/>
            <a:ext cx="2000264" cy="3000396"/>
          </a:xfrm>
          <a:prstGeom prst="halfFrame">
            <a:avLst>
              <a:gd name="adj1" fmla="val 7286"/>
              <a:gd name="adj2" fmla="val 6802"/>
            </a:avLst>
          </a:prstGeom>
          <a:solidFill>
            <a:schemeClr val="bg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16200000">
            <a:off x="2500298" y="2357436"/>
            <a:ext cx="1500198" cy="2500330"/>
          </a:xfrm>
          <a:prstGeom prst="halfFrame">
            <a:avLst>
              <a:gd name="adj1" fmla="val 10086"/>
              <a:gd name="adj2" fmla="val 10438"/>
            </a:avLst>
          </a:prstGeom>
          <a:solidFill>
            <a:schemeClr val="bg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edio marco"/>
          <p:cNvSpPr/>
          <p:nvPr/>
        </p:nvSpPr>
        <p:spPr>
          <a:xfrm rot="16200000" flipV="1">
            <a:off x="5214958" y="2357420"/>
            <a:ext cx="1500166" cy="2500330"/>
          </a:xfrm>
          <a:prstGeom prst="halfFrame">
            <a:avLst>
              <a:gd name="adj1" fmla="val 8625"/>
              <a:gd name="adj2" fmla="val 11045"/>
            </a:avLst>
          </a:prstGeom>
          <a:solidFill>
            <a:schemeClr val="bg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1+#ppt_w/2"/>
                                          </p:val>
                                        </p:tav>
                                        <p:tav tm="100000">
                                          <p:val>
                                            <p:strVal val="#ppt_x"/>
                                          </p:val>
                                        </p:tav>
                                      </p:tavLst>
                                    </p:anim>
                                    <p:anim calcmode="lin" valueType="num">
                                      <p:cBhvr additive="base">
                                        <p:cTn id="38" dur="2000" fill="hold"/>
                                        <p:tgtEl>
                                          <p:spTgt spid="13"/>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1+#ppt_w/2"/>
                                          </p:val>
                                        </p:tav>
                                        <p:tav tm="100000">
                                          <p:val>
                                            <p:strVal val="#ppt_x"/>
                                          </p:val>
                                        </p:tav>
                                      </p:tavLst>
                                    </p:anim>
                                    <p:anim calcmode="lin" valueType="num">
                                      <p:cBhvr additive="base">
                                        <p:cTn id="42" dur="2000" fill="hold"/>
                                        <p:tgtEl>
                                          <p:spTgt spid="14"/>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5" presetClass="entr" presetSubtype="10" fill="hold" grpId="1" nodeType="with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checkerboard(across)">
                                      <p:cBhvr>
                                        <p:cTn id="57" dur="2000"/>
                                        <p:tgtEl>
                                          <p:spTgt spid="4"/>
                                        </p:tgtEl>
                                      </p:cBhvr>
                                    </p:animEffect>
                                  </p:childTnLst>
                                </p:cTn>
                              </p:par>
                              <p:par>
                                <p:cTn id="58" presetID="5" presetClass="entr" presetSubtype="10" fill="hold" grpId="1" nodeType="with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checkerboard(across)">
                                      <p:cBhvr>
                                        <p:cTn id="60" dur="2000"/>
                                        <p:tgtEl>
                                          <p:spTgt spid="5"/>
                                        </p:tgtEl>
                                      </p:cBhvr>
                                    </p:animEffect>
                                  </p:childTnLst>
                                </p:cTn>
                              </p:par>
                              <p:par>
                                <p:cTn id="61" presetID="5" presetClass="entr" presetSubtype="10" fill="hold" grpId="1" nodeType="with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checkerboard(across)">
                                      <p:cBhvr>
                                        <p:cTn id="63" dur="2000"/>
                                        <p:tgtEl>
                                          <p:spTgt spid="6"/>
                                        </p:tgtEl>
                                      </p:cBhvr>
                                    </p:animEffect>
                                  </p:childTnLst>
                                </p:cTn>
                              </p:par>
                              <p:par>
                                <p:cTn id="64" presetID="5" presetClass="entr" presetSubtype="10"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checkerboard(across)">
                                      <p:cBhvr>
                                        <p:cTn id="66" dur="2000"/>
                                        <p:tgtEl>
                                          <p:spTgt spid="7"/>
                                        </p:tgtEl>
                                      </p:cBhvr>
                                    </p:animEffect>
                                  </p:childTnLst>
                                </p:cTn>
                              </p:par>
                              <p:par>
                                <p:cTn id="67" presetID="5" presetClass="entr" presetSubtype="10"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checkerboard(across)">
                                      <p:cBhvr>
                                        <p:cTn id="69" dur="2000"/>
                                        <p:tgtEl>
                                          <p:spTgt spid="8"/>
                                        </p:tgtEl>
                                      </p:cBhvr>
                                    </p:animEffect>
                                  </p:childTnLst>
                                </p:cTn>
                              </p:par>
                              <p:par>
                                <p:cTn id="70" presetID="5" presetClass="entr" presetSubtype="10"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checkerboard(across)">
                                      <p:cBhvr>
                                        <p:cTn id="72" dur="2000"/>
                                        <p:tgtEl>
                                          <p:spTgt spid="9"/>
                                        </p:tgtEl>
                                      </p:cBhvr>
                                    </p:animEffect>
                                  </p:childTnLst>
                                </p:cTn>
                              </p:par>
                              <p:par>
                                <p:cTn id="73" presetID="5" presetClass="entr" presetSubtype="10" fill="hold" grpId="1"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checkerboard(across)">
                                      <p:cBhvr>
                                        <p:cTn id="75" dur="2000"/>
                                        <p:tgtEl>
                                          <p:spTgt spid="10"/>
                                        </p:tgtEl>
                                      </p:cBhvr>
                                    </p:animEffect>
                                  </p:childTnLst>
                                </p:cTn>
                              </p:par>
                              <p:par>
                                <p:cTn id="76" presetID="5" presetClass="entr" presetSubtype="1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checkerboard(across)">
                                      <p:cBhvr>
                                        <p:cTn id="78" dur="2000"/>
                                        <p:tgtEl>
                                          <p:spTgt spid="11"/>
                                        </p:tgtEl>
                                      </p:cBhvr>
                                    </p:animEffect>
                                  </p:childTnLst>
                                </p:cTn>
                              </p:par>
                              <p:par>
                                <p:cTn id="79" presetID="5" presetClass="entr" presetSubtype="10"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checkerboard(across)">
                                      <p:cBhvr>
                                        <p:cTn id="81" dur="2000"/>
                                        <p:tgtEl>
                                          <p:spTgt spid="12"/>
                                        </p:tgtEl>
                                      </p:cBhvr>
                                    </p:animEffect>
                                  </p:childTnLst>
                                </p:cTn>
                              </p:par>
                              <p:par>
                                <p:cTn id="82" presetID="5" presetClass="entr" presetSubtype="10"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checkerboard(across)">
                                      <p:cBhvr>
                                        <p:cTn id="84" dur="2000"/>
                                        <p:tgtEl>
                                          <p:spTgt spid="13"/>
                                        </p:tgtEl>
                                      </p:cBhvr>
                                    </p:animEffect>
                                  </p:childTnLst>
                                </p:cTn>
                              </p:par>
                              <p:par>
                                <p:cTn id="85" presetID="5" presetClass="entr" presetSubtype="10"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checkerboard(across)">
                                      <p:cBhvr>
                                        <p:cTn id="87" dur="2000"/>
                                        <p:tgtEl>
                                          <p:spTgt spid="14"/>
                                        </p:tgtEl>
                                      </p:cBhvr>
                                    </p:animEffect>
                                  </p:childTnLst>
                                </p:cTn>
                              </p:par>
                              <p:par>
                                <p:cTn id="88" presetID="5" presetClass="entr" presetSubtype="10"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checkerboard(across)">
                                      <p:cBhvr>
                                        <p:cTn id="90" dur="2000"/>
                                        <p:tgtEl>
                                          <p:spTgt spid="15"/>
                                        </p:tgtEl>
                                      </p:cBhvr>
                                    </p:animEffect>
                                  </p:childTnLst>
                                </p:cTn>
                              </p:par>
                            </p:childTnLst>
                          </p:cTn>
                        </p:par>
                        <p:par>
                          <p:cTn id="91" fill="hold">
                            <p:stCondLst>
                              <p:cond delay="2000"/>
                            </p:stCondLst>
                            <p:childTnLst>
                              <p:par>
                                <p:cTn id="92" presetID="2" presetClass="exit" presetSubtype="6" fill="hold" grpId="2" nodeType="after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1+ppt_w/2"/>
                                          </p:val>
                                        </p:tav>
                                      </p:tavLst>
                                    </p:anim>
                                    <p:anim calcmode="lin" valueType="num">
                                      <p:cBhvr additive="base">
                                        <p:cTn id="94" dur="2000"/>
                                        <p:tgtEl>
                                          <p:spTgt spid="4"/>
                                        </p:tgtEl>
                                        <p:attrNameLst>
                                          <p:attrName>ppt_y</p:attrName>
                                        </p:attrNameLst>
                                      </p:cBhvr>
                                      <p:tavLst>
                                        <p:tav tm="0">
                                          <p:val>
                                            <p:strVal val="ppt_y"/>
                                          </p:val>
                                        </p:tav>
                                        <p:tav tm="100000">
                                          <p:val>
                                            <p:strVal val="1+ppt_h/2"/>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1+ppt_w/2"/>
                                          </p:val>
                                        </p:tav>
                                      </p:tavLst>
                                    </p:anim>
                                    <p:anim calcmode="lin" valueType="num">
                                      <p:cBhvr additive="base">
                                        <p:cTn id="98" dur="2000"/>
                                        <p:tgtEl>
                                          <p:spTgt spid="5"/>
                                        </p:tgtEl>
                                        <p:attrNameLst>
                                          <p:attrName>ppt_y</p:attrName>
                                        </p:attrNameLst>
                                      </p:cBhvr>
                                      <p:tavLst>
                                        <p:tav tm="0">
                                          <p:val>
                                            <p:strVal val="ppt_y"/>
                                          </p:val>
                                        </p:tav>
                                        <p:tav tm="100000">
                                          <p:val>
                                            <p:strVal val="1+ppt_h/2"/>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6"/>
                                        </p:tgtEl>
                                        <p:attrNameLst>
                                          <p:attrName>ppt_x</p:attrName>
                                        </p:attrNameLst>
                                      </p:cBhvr>
                                      <p:tavLst>
                                        <p:tav tm="0">
                                          <p:val>
                                            <p:strVal val="ppt_x"/>
                                          </p:val>
                                        </p:tav>
                                        <p:tav tm="100000">
                                          <p:val>
                                            <p:strVal val="1+ppt_w/2"/>
                                          </p:val>
                                        </p:tav>
                                      </p:tavLst>
                                    </p:anim>
                                    <p:anim calcmode="lin" valueType="num">
                                      <p:cBhvr additive="base">
                                        <p:cTn id="102" dur="2000"/>
                                        <p:tgtEl>
                                          <p:spTgt spid="6"/>
                                        </p:tgtEl>
                                        <p:attrNameLst>
                                          <p:attrName>ppt_y</p:attrName>
                                        </p:attrNameLst>
                                      </p:cBhvr>
                                      <p:tavLst>
                                        <p:tav tm="0">
                                          <p:val>
                                            <p:strVal val="ppt_y"/>
                                          </p:val>
                                        </p:tav>
                                        <p:tav tm="100000">
                                          <p:val>
                                            <p:strVal val="1+ppt_h/2"/>
                                          </p:val>
                                        </p:tav>
                                      </p:tavLst>
                                    </p:anim>
                                    <p:set>
                                      <p:cBhvr>
                                        <p:cTn id="103" dur="1" fill="hold">
                                          <p:stCondLst>
                                            <p:cond delay="1999"/>
                                          </p:stCondLst>
                                        </p:cTn>
                                        <p:tgtEl>
                                          <p:spTgt spid="6"/>
                                        </p:tgtEl>
                                        <p:attrNameLst>
                                          <p:attrName>style.visibility</p:attrName>
                                        </p:attrNameLst>
                                      </p:cBhvr>
                                      <p:to>
                                        <p:strVal val="hidden"/>
                                      </p:to>
                                    </p:set>
                                  </p:childTnLst>
                                </p:cTn>
                              </p:par>
                              <p:par>
                                <p:cTn id="104" presetID="2" presetClass="exit" presetSubtype="9" fill="hold"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0-ppt_w/2"/>
                                          </p:val>
                                        </p:tav>
                                      </p:tavLst>
                                    </p:anim>
                                    <p:anim calcmode="lin" valueType="num">
                                      <p:cBhvr additive="base">
                                        <p:cTn id="106" dur="2000"/>
                                        <p:tgtEl>
                                          <p:spTgt spid="11"/>
                                        </p:tgtEl>
                                        <p:attrNameLst>
                                          <p:attrName>ppt_y</p:attrName>
                                        </p:attrNameLst>
                                      </p:cBhvr>
                                      <p:tavLst>
                                        <p:tav tm="0">
                                          <p:val>
                                            <p:strVal val="ppt_y"/>
                                          </p:val>
                                        </p:tav>
                                        <p:tav tm="100000">
                                          <p:val>
                                            <p:strVal val="0-ppt_h/2"/>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9" fill="hold"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0-ppt_w/2"/>
                                          </p:val>
                                        </p:tav>
                                      </p:tavLst>
                                    </p:anim>
                                    <p:anim calcmode="lin" valueType="num">
                                      <p:cBhvr additive="base">
                                        <p:cTn id="110" dur="2000"/>
                                        <p:tgtEl>
                                          <p:spTgt spid="12"/>
                                        </p:tgtEl>
                                        <p:attrNameLst>
                                          <p:attrName>ppt_y</p:attrName>
                                        </p:attrNameLst>
                                      </p:cBhvr>
                                      <p:tavLst>
                                        <p:tav tm="0">
                                          <p:val>
                                            <p:strVal val="ppt_y"/>
                                          </p:val>
                                        </p:tav>
                                        <p:tav tm="100000">
                                          <p:val>
                                            <p:strVal val="0-ppt_h/2"/>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9" fill="hold" nodeType="withEffect">
                                  <p:stCondLst>
                                    <p:cond delay="0"/>
                                  </p:stCondLst>
                                  <p:childTnLst>
                                    <p:anim calcmode="lin" valueType="num">
                                      <p:cBhvr additive="base">
                                        <p:cTn id="113" dur="2000"/>
                                        <p:tgtEl>
                                          <p:spTgt spid="15"/>
                                        </p:tgtEl>
                                        <p:attrNameLst>
                                          <p:attrName>ppt_x</p:attrName>
                                        </p:attrNameLst>
                                      </p:cBhvr>
                                      <p:tavLst>
                                        <p:tav tm="0">
                                          <p:val>
                                            <p:strVal val="ppt_x"/>
                                          </p:val>
                                        </p:tav>
                                        <p:tav tm="100000">
                                          <p:val>
                                            <p:strVal val="0-ppt_w/2"/>
                                          </p:val>
                                        </p:tav>
                                      </p:tavLst>
                                    </p:anim>
                                    <p:anim calcmode="lin" valueType="num">
                                      <p:cBhvr additive="base">
                                        <p:cTn id="114" dur="2000"/>
                                        <p:tgtEl>
                                          <p:spTgt spid="15"/>
                                        </p:tgtEl>
                                        <p:attrNameLst>
                                          <p:attrName>ppt_y</p:attrName>
                                        </p:attrNameLst>
                                      </p:cBhvr>
                                      <p:tavLst>
                                        <p:tav tm="0">
                                          <p:val>
                                            <p:strVal val="ppt_y"/>
                                          </p:val>
                                        </p:tav>
                                        <p:tav tm="100000">
                                          <p:val>
                                            <p:strVal val="0-ppt_h/2"/>
                                          </p:val>
                                        </p:tav>
                                      </p:tavLst>
                                    </p:anim>
                                    <p:set>
                                      <p:cBhvr>
                                        <p:cTn id="115" dur="1" fill="hold">
                                          <p:stCondLst>
                                            <p:cond delay="1999"/>
                                          </p:stCondLst>
                                        </p:cTn>
                                        <p:tgtEl>
                                          <p:spTgt spid="15"/>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7"/>
                                        </p:tgtEl>
                                        <p:attrNameLst>
                                          <p:attrName>ppt_x</p:attrName>
                                        </p:attrNameLst>
                                      </p:cBhvr>
                                      <p:tavLst>
                                        <p:tav tm="0">
                                          <p:val>
                                            <p:strVal val="ppt_x"/>
                                          </p:val>
                                        </p:tav>
                                        <p:tav tm="100000">
                                          <p:val>
                                            <p:strVal val="0-ppt_w/2"/>
                                          </p:val>
                                        </p:tav>
                                      </p:tavLst>
                                    </p:anim>
                                    <p:anim calcmode="lin" valueType="num">
                                      <p:cBhvr additive="base">
                                        <p:cTn id="118" dur="2000"/>
                                        <p:tgtEl>
                                          <p:spTgt spid="7"/>
                                        </p:tgtEl>
                                        <p:attrNameLst>
                                          <p:attrName>ppt_y</p:attrName>
                                        </p:attrNameLst>
                                      </p:cBhvr>
                                      <p:tavLst>
                                        <p:tav tm="0">
                                          <p:val>
                                            <p:strVal val="ppt_y"/>
                                          </p:val>
                                        </p:tav>
                                        <p:tav tm="100000">
                                          <p:val>
                                            <p:strVal val="1+ppt_h/2"/>
                                          </p:val>
                                        </p:tav>
                                      </p:tavLst>
                                    </p:anim>
                                    <p:set>
                                      <p:cBhvr>
                                        <p:cTn id="119" dur="1" fill="hold">
                                          <p:stCondLst>
                                            <p:cond delay="1999"/>
                                          </p:stCondLst>
                                        </p:cTn>
                                        <p:tgtEl>
                                          <p:spTgt spid="7"/>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8"/>
                                        </p:tgtEl>
                                        <p:attrNameLst>
                                          <p:attrName>ppt_x</p:attrName>
                                        </p:attrNameLst>
                                      </p:cBhvr>
                                      <p:tavLst>
                                        <p:tav tm="0">
                                          <p:val>
                                            <p:strVal val="ppt_x"/>
                                          </p:val>
                                        </p:tav>
                                        <p:tav tm="100000">
                                          <p:val>
                                            <p:strVal val="0-ppt_w/2"/>
                                          </p:val>
                                        </p:tav>
                                      </p:tavLst>
                                    </p:anim>
                                    <p:anim calcmode="lin" valueType="num">
                                      <p:cBhvr additive="base">
                                        <p:cTn id="122" dur="2000"/>
                                        <p:tgtEl>
                                          <p:spTgt spid="8"/>
                                        </p:tgtEl>
                                        <p:attrNameLst>
                                          <p:attrName>ppt_y</p:attrName>
                                        </p:attrNameLst>
                                      </p:cBhvr>
                                      <p:tavLst>
                                        <p:tav tm="0">
                                          <p:val>
                                            <p:strVal val="ppt_y"/>
                                          </p:val>
                                        </p:tav>
                                        <p:tav tm="100000">
                                          <p:val>
                                            <p:strVal val="1+ppt_h/2"/>
                                          </p:val>
                                        </p:tav>
                                      </p:tavLst>
                                    </p:anim>
                                    <p:set>
                                      <p:cBhvr>
                                        <p:cTn id="123" dur="1" fill="hold">
                                          <p:stCondLst>
                                            <p:cond delay="1999"/>
                                          </p:stCondLst>
                                        </p:cTn>
                                        <p:tgtEl>
                                          <p:spTgt spid="8"/>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0-ppt_w/2"/>
                                          </p:val>
                                        </p:tav>
                                      </p:tavLst>
                                    </p:anim>
                                    <p:anim calcmode="lin" valueType="num">
                                      <p:cBhvr additive="base">
                                        <p:cTn id="126" dur="2000"/>
                                        <p:tgtEl>
                                          <p:spTgt spid="9"/>
                                        </p:tgtEl>
                                        <p:attrNameLst>
                                          <p:attrName>ppt_y</p:attrName>
                                        </p:attrNameLst>
                                      </p:cBhvr>
                                      <p:tavLst>
                                        <p:tav tm="0">
                                          <p:val>
                                            <p:strVal val="ppt_y"/>
                                          </p:val>
                                        </p:tav>
                                        <p:tav tm="100000">
                                          <p:val>
                                            <p:strVal val="1+ppt_h/2"/>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3"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0-ppt_h/2"/>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3"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1+ppt_w/2"/>
                                          </p:val>
                                        </p:tav>
                                      </p:tavLst>
                                    </p:anim>
                                    <p:anim calcmode="lin" valueType="num">
                                      <p:cBhvr additive="base">
                                        <p:cTn id="134" dur="2000"/>
                                        <p:tgtEl>
                                          <p:spTgt spid="13"/>
                                        </p:tgtEl>
                                        <p:attrNameLst>
                                          <p:attrName>ppt_y</p:attrName>
                                        </p:attrNameLst>
                                      </p:cBhvr>
                                      <p:tavLst>
                                        <p:tav tm="0">
                                          <p:val>
                                            <p:strVal val="ppt_y"/>
                                          </p:val>
                                        </p:tav>
                                        <p:tav tm="100000">
                                          <p:val>
                                            <p:strVal val="0-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1+ppt_w/2"/>
                                          </p:val>
                                        </p:tav>
                                      </p:tavLst>
                                    </p:anim>
                                    <p:anim calcmode="lin" valueType="num">
                                      <p:cBhvr additive="base">
                                        <p:cTn id="138" dur="2000"/>
                                        <p:tgtEl>
                                          <p:spTgt spid="14"/>
                                        </p:tgtEl>
                                        <p:attrNameLst>
                                          <p:attrName>ppt_y</p:attrName>
                                        </p:attrNameLst>
                                      </p:cBhvr>
                                      <p:tavLst>
                                        <p:tav tm="0">
                                          <p:val>
                                            <p:strVal val="ppt_y"/>
                                          </p:val>
                                        </p:tav>
                                        <p:tav tm="100000">
                                          <p:val>
                                            <p:strVal val="0-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23" presetClass="entr" presetSubtype="27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 calcmode="lin" valueType="num">
                                      <p:cBhvr>
                                        <p:cTn id="142" dur="2000" fill="hold"/>
                                        <p:tgtEl>
                                          <p:spTgt spid="2"/>
                                        </p:tgtEl>
                                        <p:attrNameLst>
                                          <p:attrName>ppt_w</p:attrName>
                                        </p:attrNameLst>
                                      </p:cBhvr>
                                      <p:tavLst>
                                        <p:tav tm="0">
                                          <p:val>
                                            <p:strVal val="2/3*#ppt_w"/>
                                          </p:val>
                                        </p:tav>
                                        <p:tav tm="100000">
                                          <p:val>
                                            <p:strVal val="#ppt_w"/>
                                          </p:val>
                                        </p:tav>
                                      </p:tavLst>
                                    </p:anim>
                                    <p:anim calcmode="lin" valueType="num">
                                      <p:cBhvr>
                                        <p:cTn id="143" dur="2000" fill="hold"/>
                                        <p:tgtEl>
                                          <p:spTgt spid="2"/>
                                        </p:tgtEl>
                                        <p:attrNameLst>
                                          <p:attrName>ppt_h</p:attrName>
                                        </p:attrNameLst>
                                      </p:cBhvr>
                                      <p:tavLst>
                                        <p:tav tm="0">
                                          <p:val>
                                            <p:strVal val="2/3*#ppt_h"/>
                                          </p:val>
                                        </p:tav>
                                        <p:tav tm="100000">
                                          <p:val>
                                            <p:strVal val="#ppt_h"/>
                                          </p:val>
                                        </p:tav>
                                      </p:tavLst>
                                    </p:anim>
                                  </p:childTnLst>
                                </p:cTn>
                              </p:par>
                              <p:par>
                                <p:cTn id="144" presetID="4" presetClass="entr" presetSubtype="32" fill="hold" nodeType="withEffect">
                                  <p:stCondLst>
                                    <p:cond delay="0"/>
                                  </p:stCondLst>
                                  <p:childTnLst>
                                    <p:set>
                                      <p:cBhvr>
                                        <p:cTn id="145" dur="1" fill="hold">
                                          <p:stCondLst>
                                            <p:cond delay="0"/>
                                          </p:stCondLst>
                                        </p:cTn>
                                        <p:tgtEl>
                                          <p:spTgt spid="2"/>
                                        </p:tgtEl>
                                        <p:attrNameLst>
                                          <p:attrName>style.visibility</p:attrName>
                                        </p:attrNameLst>
                                      </p:cBhvr>
                                      <p:to>
                                        <p:strVal val="visible"/>
                                      </p:to>
                                    </p:set>
                                    <p:animEffect transition="in" filter="box(out)">
                                      <p:cBhvr>
                                        <p:cTn id="1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B0F0">
                <a:shade val="67500"/>
                <a:satMod val="115000"/>
              </a:srgbClr>
            </a:gs>
            <a:gs pos="100000">
              <a:srgbClr val="00B0F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magico-beso-del-delfi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Elipse"/>
          <p:cNvSpPr/>
          <p:nvPr/>
        </p:nvSpPr>
        <p:spPr>
          <a:xfrm>
            <a:off x="1714480" y="1928790"/>
            <a:ext cx="1928826" cy="1714512"/>
          </a:xfrm>
          <a:prstGeom prst="ellipse">
            <a:avLst/>
          </a:prstGeom>
          <a:blipFill>
            <a:blip r:embed="rId3" cstate="print">
              <a:duotone>
                <a:prstClr val="black"/>
                <a:srgbClr val="FFFF00">
                  <a:tint val="45000"/>
                  <a:satMod val="400000"/>
                </a:srgbClr>
              </a:duotone>
              <a:lum contrast="40000"/>
            </a:blip>
            <a:stretch>
              <a:fillRect/>
            </a:stretch>
          </a:blipFill>
          <a:ln>
            <a:solidFill>
              <a:srgbClr val="003DB8"/>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3643306" y="3428988"/>
            <a:ext cx="1928826" cy="1714512"/>
          </a:xfrm>
          <a:prstGeom prst="ellipse">
            <a:avLst/>
          </a:prstGeom>
          <a:blipFill>
            <a:blip r:embed="rId3" cstate="print">
              <a:duotone>
                <a:prstClr val="black"/>
                <a:srgbClr val="FFFF00">
                  <a:tint val="45000"/>
                  <a:satMod val="400000"/>
                </a:srgbClr>
              </a:duotone>
              <a:lum contrast="40000"/>
            </a:blip>
            <a:stretch>
              <a:fillRect/>
            </a:stretch>
          </a:blipFill>
          <a:ln>
            <a:solidFill>
              <a:srgbClr val="003DB8"/>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3643306" y="0"/>
            <a:ext cx="1928826" cy="1714512"/>
          </a:xfrm>
          <a:prstGeom prst="ellipse">
            <a:avLst/>
          </a:prstGeom>
          <a:blipFill>
            <a:blip r:embed="rId3" cstate="print">
              <a:duotone>
                <a:prstClr val="black"/>
                <a:srgbClr val="FFFF00">
                  <a:tint val="45000"/>
                  <a:satMod val="400000"/>
                </a:srgbClr>
              </a:duotone>
              <a:lum contrast="40000"/>
            </a:blip>
            <a:stretch>
              <a:fillRect/>
            </a:stretch>
          </a:blipFill>
          <a:ln>
            <a:solidFill>
              <a:srgbClr val="003DB8"/>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6072198" y="1714476"/>
            <a:ext cx="1928826" cy="1714512"/>
          </a:xfrm>
          <a:prstGeom prst="ellipse">
            <a:avLst/>
          </a:prstGeom>
          <a:blipFill>
            <a:blip r:embed="rId3" cstate="print">
              <a:duotone>
                <a:prstClr val="black"/>
                <a:srgbClr val="FFFF00">
                  <a:tint val="45000"/>
                  <a:satMod val="400000"/>
                </a:srgbClr>
              </a:duotone>
              <a:lum contrast="40000"/>
            </a:blip>
            <a:stretch>
              <a:fillRect/>
            </a:stretch>
          </a:blipFill>
          <a:ln>
            <a:solidFill>
              <a:srgbClr val="003DB8"/>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000232" y="285716"/>
            <a:ext cx="1928826" cy="1714512"/>
          </a:xfrm>
          <a:prstGeom prst="ellipse">
            <a:avLst/>
          </a:prstGeom>
          <a:blipFill>
            <a:blip r:embed="rId3" cstate="print">
              <a:duotone>
                <a:prstClr val="black"/>
                <a:srgbClr val="FFFF00">
                  <a:tint val="45000"/>
                  <a:satMod val="400000"/>
                </a:srgbClr>
              </a:duotone>
              <a:lum contrast="40000"/>
            </a:blip>
            <a:stretch>
              <a:fillRect/>
            </a:stretch>
          </a:blipFill>
          <a:ln>
            <a:solidFill>
              <a:srgbClr val="003DB8"/>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5429256" y="285716"/>
            <a:ext cx="1928826" cy="1714512"/>
          </a:xfrm>
          <a:prstGeom prst="ellipse">
            <a:avLst/>
          </a:prstGeom>
          <a:blipFill>
            <a:blip r:embed="rId3" cstate="print">
              <a:duotone>
                <a:prstClr val="black"/>
                <a:srgbClr val="FFFF00">
                  <a:tint val="45000"/>
                  <a:satMod val="400000"/>
                </a:srgbClr>
              </a:duotone>
              <a:lum contrast="40000"/>
            </a:blip>
            <a:stretch>
              <a:fillRect/>
            </a:stretch>
          </a:blipFill>
          <a:ln>
            <a:solidFill>
              <a:srgbClr val="003DB8"/>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071670" y="3428988"/>
            <a:ext cx="1928826" cy="1714512"/>
          </a:xfrm>
          <a:prstGeom prst="ellipse">
            <a:avLst/>
          </a:prstGeom>
          <a:blipFill>
            <a:blip r:embed="rId3" cstate="print">
              <a:duotone>
                <a:prstClr val="black"/>
                <a:srgbClr val="FFFF00">
                  <a:tint val="45000"/>
                  <a:satMod val="400000"/>
                </a:srgbClr>
              </a:duotone>
              <a:lum contrast="40000"/>
            </a:blip>
            <a:stretch>
              <a:fillRect/>
            </a:stretch>
          </a:blipFill>
          <a:ln>
            <a:solidFill>
              <a:srgbClr val="003DB8"/>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5143504" y="3143254"/>
            <a:ext cx="1928826" cy="1714512"/>
          </a:xfrm>
          <a:prstGeom prst="ellipse">
            <a:avLst/>
          </a:prstGeom>
          <a:blipFill>
            <a:blip r:embed="rId3" cstate="print">
              <a:duotone>
                <a:prstClr val="black"/>
                <a:srgbClr val="FFFF00">
                  <a:tint val="45000"/>
                  <a:satMod val="400000"/>
                </a:srgbClr>
              </a:duotone>
              <a:lum contrast="40000"/>
            </a:blip>
            <a:stretch>
              <a:fillRect/>
            </a:stretch>
          </a:blipFill>
          <a:ln>
            <a:solidFill>
              <a:srgbClr val="003DB8"/>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6"/>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7"/>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8"/>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9"/>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0"/>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1"/>
                                        </p:tgtEl>
                                        <p:attrNameLst>
                                          <p:attrName>r</p:attrName>
                                        </p:attrNameLst>
                                      </p:cBhvr>
                                    </p:animRot>
                                  </p:childTnLst>
                                </p:cTn>
                              </p:par>
                              <p:par>
                                <p:cTn id="55" presetID="2" presetClass="exit" presetSubtype="2" fill="hold" grpId="2" nodeType="withEffect">
                                  <p:stCondLst>
                                    <p:cond delay="0"/>
                                  </p:stCondLst>
                                  <p:childTnLst>
                                    <p:anim calcmode="lin" valueType="num">
                                      <p:cBhvr additive="base">
                                        <p:cTn id="56" dur="2000"/>
                                        <p:tgtEl>
                                          <p:spTgt spid="4"/>
                                        </p:tgtEl>
                                        <p:attrNameLst>
                                          <p:attrName>ppt_x</p:attrName>
                                        </p:attrNameLst>
                                      </p:cBhvr>
                                      <p:tavLst>
                                        <p:tav tm="0">
                                          <p:val>
                                            <p:strVal val="ppt_x"/>
                                          </p:val>
                                        </p:tav>
                                        <p:tav tm="100000">
                                          <p:val>
                                            <p:strVal val="1+ppt_w/2"/>
                                          </p:val>
                                        </p:tav>
                                      </p:tavLst>
                                    </p:anim>
                                    <p:anim calcmode="lin" valueType="num">
                                      <p:cBhvr additive="base">
                                        <p:cTn id="57" dur="2000"/>
                                        <p:tgtEl>
                                          <p:spTgt spid="4"/>
                                        </p:tgtEl>
                                        <p:attrNameLst>
                                          <p:attrName>ppt_y</p:attrName>
                                        </p:attrNameLst>
                                      </p:cBhvr>
                                      <p:tavLst>
                                        <p:tav tm="0">
                                          <p:val>
                                            <p:strVal val="ppt_y"/>
                                          </p:val>
                                        </p:tav>
                                        <p:tav tm="100000">
                                          <p:val>
                                            <p:strVal val="ppt_y"/>
                                          </p:val>
                                        </p:tav>
                                      </p:tavLst>
                                    </p:anim>
                                    <p:set>
                                      <p:cBhvr>
                                        <p:cTn id="58" dur="1" fill="hold">
                                          <p:stCondLst>
                                            <p:cond delay="1999"/>
                                          </p:stCondLst>
                                        </p:cTn>
                                        <p:tgtEl>
                                          <p:spTgt spid="4"/>
                                        </p:tgtEl>
                                        <p:attrNameLst>
                                          <p:attrName>style.visibility</p:attrName>
                                        </p:attrNameLst>
                                      </p:cBhvr>
                                      <p:to>
                                        <p:strVal val="hidden"/>
                                      </p:to>
                                    </p:set>
                                  </p:childTnLst>
                                </p:cTn>
                              </p:par>
                              <p:par>
                                <p:cTn id="59" presetID="2" presetClass="exit" presetSubtype="1" fill="hold" grpId="2" nodeType="withEffect">
                                  <p:stCondLst>
                                    <p:cond delay="0"/>
                                  </p:stCondLst>
                                  <p:childTnLst>
                                    <p:anim calcmode="lin" valueType="num">
                                      <p:cBhvr additive="base">
                                        <p:cTn id="60" dur="2000"/>
                                        <p:tgtEl>
                                          <p:spTgt spid="5"/>
                                        </p:tgtEl>
                                        <p:attrNameLst>
                                          <p:attrName>ppt_x</p:attrName>
                                        </p:attrNameLst>
                                      </p:cBhvr>
                                      <p:tavLst>
                                        <p:tav tm="0">
                                          <p:val>
                                            <p:strVal val="ppt_x"/>
                                          </p:val>
                                        </p:tav>
                                        <p:tav tm="100000">
                                          <p:val>
                                            <p:strVal val="ppt_x"/>
                                          </p:val>
                                        </p:tav>
                                      </p:tavLst>
                                    </p:anim>
                                    <p:anim calcmode="lin" valueType="num">
                                      <p:cBhvr additive="base">
                                        <p:cTn id="61" dur="2000"/>
                                        <p:tgtEl>
                                          <p:spTgt spid="5"/>
                                        </p:tgtEl>
                                        <p:attrNameLst>
                                          <p:attrName>ppt_y</p:attrName>
                                        </p:attrNameLst>
                                      </p:cBhvr>
                                      <p:tavLst>
                                        <p:tav tm="0">
                                          <p:val>
                                            <p:strVal val="ppt_y"/>
                                          </p:val>
                                        </p:tav>
                                        <p:tav tm="100000">
                                          <p:val>
                                            <p:strVal val="0-ppt_h/2"/>
                                          </p:val>
                                        </p:tav>
                                      </p:tavLst>
                                    </p:anim>
                                    <p:set>
                                      <p:cBhvr>
                                        <p:cTn id="62" dur="1" fill="hold">
                                          <p:stCondLst>
                                            <p:cond delay="1999"/>
                                          </p:stCondLst>
                                        </p:cTn>
                                        <p:tgtEl>
                                          <p:spTgt spid="5"/>
                                        </p:tgtEl>
                                        <p:attrNameLst>
                                          <p:attrName>style.visibility</p:attrName>
                                        </p:attrNameLst>
                                      </p:cBhvr>
                                      <p:to>
                                        <p:strVal val="hidden"/>
                                      </p:to>
                                    </p:set>
                                  </p:childTnLst>
                                </p:cTn>
                              </p:par>
                              <p:par>
                                <p:cTn id="63" presetID="2" presetClass="exit" presetSubtype="4" fill="hold" grpId="2" nodeType="withEffect">
                                  <p:stCondLst>
                                    <p:cond delay="0"/>
                                  </p:stCondLst>
                                  <p:childTnLst>
                                    <p:anim calcmode="lin" valueType="num">
                                      <p:cBhvr additive="base">
                                        <p:cTn id="64" dur="2000"/>
                                        <p:tgtEl>
                                          <p:spTgt spid="6"/>
                                        </p:tgtEl>
                                        <p:attrNameLst>
                                          <p:attrName>ppt_x</p:attrName>
                                        </p:attrNameLst>
                                      </p:cBhvr>
                                      <p:tavLst>
                                        <p:tav tm="0">
                                          <p:val>
                                            <p:strVal val="ppt_x"/>
                                          </p:val>
                                        </p:tav>
                                        <p:tav tm="100000">
                                          <p:val>
                                            <p:strVal val="ppt_x"/>
                                          </p:val>
                                        </p:tav>
                                      </p:tavLst>
                                    </p:anim>
                                    <p:anim calcmode="lin" valueType="num">
                                      <p:cBhvr additive="base">
                                        <p:cTn id="65" dur="2000"/>
                                        <p:tgtEl>
                                          <p:spTgt spid="6"/>
                                        </p:tgtEl>
                                        <p:attrNameLst>
                                          <p:attrName>ppt_y</p:attrName>
                                        </p:attrNameLst>
                                      </p:cBhvr>
                                      <p:tavLst>
                                        <p:tav tm="0">
                                          <p:val>
                                            <p:strVal val="ppt_y"/>
                                          </p:val>
                                        </p:tav>
                                        <p:tav tm="100000">
                                          <p:val>
                                            <p:strVal val="1+ppt_h/2"/>
                                          </p:val>
                                        </p:tav>
                                      </p:tavLst>
                                    </p:anim>
                                    <p:set>
                                      <p:cBhvr>
                                        <p:cTn id="66" dur="1" fill="hold">
                                          <p:stCondLst>
                                            <p:cond delay="1999"/>
                                          </p:stCondLst>
                                        </p:cTn>
                                        <p:tgtEl>
                                          <p:spTgt spid="6"/>
                                        </p:tgtEl>
                                        <p:attrNameLst>
                                          <p:attrName>style.visibility</p:attrName>
                                        </p:attrNameLst>
                                      </p:cBhvr>
                                      <p:to>
                                        <p:strVal val="hidden"/>
                                      </p:to>
                                    </p:set>
                                  </p:childTnLst>
                                </p:cTn>
                              </p:par>
                              <p:par>
                                <p:cTn id="67" presetID="2" presetClass="exit" presetSubtype="8" fill="hold" grpId="2" nodeType="withEffect">
                                  <p:stCondLst>
                                    <p:cond delay="0"/>
                                  </p:stCondLst>
                                  <p:childTnLst>
                                    <p:anim calcmode="lin" valueType="num">
                                      <p:cBhvr additive="base">
                                        <p:cTn id="68" dur="2000"/>
                                        <p:tgtEl>
                                          <p:spTgt spid="7"/>
                                        </p:tgtEl>
                                        <p:attrNameLst>
                                          <p:attrName>ppt_x</p:attrName>
                                        </p:attrNameLst>
                                      </p:cBhvr>
                                      <p:tavLst>
                                        <p:tav tm="0">
                                          <p:val>
                                            <p:strVal val="ppt_x"/>
                                          </p:val>
                                        </p:tav>
                                        <p:tav tm="100000">
                                          <p:val>
                                            <p:strVal val="0-ppt_w/2"/>
                                          </p:val>
                                        </p:tav>
                                      </p:tavLst>
                                    </p:anim>
                                    <p:anim calcmode="lin" valueType="num">
                                      <p:cBhvr additive="base">
                                        <p:cTn id="69" dur="2000"/>
                                        <p:tgtEl>
                                          <p:spTgt spid="7"/>
                                        </p:tgtEl>
                                        <p:attrNameLst>
                                          <p:attrName>ppt_y</p:attrName>
                                        </p:attrNameLst>
                                      </p:cBhvr>
                                      <p:tavLst>
                                        <p:tav tm="0">
                                          <p:val>
                                            <p:strVal val="ppt_y"/>
                                          </p:val>
                                        </p:tav>
                                        <p:tav tm="100000">
                                          <p:val>
                                            <p:strVal val="ppt_y"/>
                                          </p:val>
                                        </p:tav>
                                      </p:tavLst>
                                    </p:anim>
                                    <p:set>
                                      <p:cBhvr>
                                        <p:cTn id="70" dur="1" fill="hold">
                                          <p:stCondLst>
                                            <p:cond delay="1999"/>
                                          </p:stCondLst>
                                        </p:cTn>
                                        <p:tgtEl>
                                          <p:spTgt spid="7"/>
                                        </p:tgtEl>
                                        <p:attrNameLst>
                                          <p:attrName>style.visibility</p:attrName>
                                        </p:attrNameLst>
                                      </p:cBhvr>
                                      <p:to>
                                        <p:strVal val="hidden"/>
                                      </p:to>
                                    </p:set>
                                  </p:childTnLst>
                                </p:cTn>
                              </p:par>
                              <p:par>
                                <p:cTn id="71" presetID="2" presetClass="exit" presetSubtype="6" fill="hold" grpId="2" nodeType="withEffect">
                                  <p:stCondLst>
                                    <p:cond delay="0"/>
                                  </p:stCondLst>
                                  <p:childTnLst>
                                    <p:anim calcmode="lin" valueType="num">
                                      <p:cBhvr additive="base">
                                        <p:cTn id="72" dur="2000"/>
                                        <p:tgtEl>
                                          <p:spTgt spid="8"/>
                                        </p:tgtEl>
                                        <p:attrNameLst>
                                          <p:attrName>ppt_x</p:attrName>
                                        </p:attrNameLst>
                                      </p:cBhvr>
                                      <p:tavLst>
                                        <p:tav tm="0">
                                          <p:val>
                                            <p:strVal val="ppt_x"/>
                                          </p:val>
                                        </p:tav>
                                        <p:tav tm="100000">
                                          <p:val>
                                            <p:strVal val="1+ppt_w/2"/>
                                          </p:val>
                                        </p:tav>
                                      </p:tavLst>
                                    </p:anim>
                                    <p:anim calcmode="lin" valueType="num">
                                      <p:cBhvr additive="base">
                                        <p:cTn id="73" dur="2000"/>
                                        <p:tgtEl>
                                          <p:spTgt spid="8"/>
                                        </p:tgtEl>
                                        <p:attrNameLst>
                                          <p:attrName>ppt_y</p:attrName>
                                        </p:attrNameLst>
                                      </p:cBhvr>
                                      <p:tavLst>
                                        <p:tav tm="0">
                                          <p:val>
                                            <p:strVal val="ppt_y"/>
                                          </p:val>
                                        </p:tav>
                                        <p:tav tm="100000">
                                          <p:val>
                                            <p:strVal val="1+ppt_h/2"/>
                                          </p:val>
                                        </p:tav>
                                      </p:tavLst>
                                    </p:anim>
                                    <p:set>
                                      <p:cBhvr>
                                        <p:cTn id="74" dur="1" fill="hold">
                                          <p:stCondLst>
                                            <p:cond delay="1999"/>
                                          </p:stCondLst>
                                        </p:cTn>
                                        <p:tgtEl>
                                          <p:spTgt spid="8"/>
                                        </p:tgtEl>
                                        <p:attrNameLst>
                                          <p:attrName>style.visibility</p:attrName>
                                        </p:attrNameLst>
                                      </p:cBhvr>
                                      <p:to>
                                        <p:strVal val="hidden"/>
                                      </p:to>
                                    </p:set>
                                  </p:childTnLst>
                                </p:cTn>
                              </p:par>
                              <p:par>
                                <p:cTn id="75" presetID="2" presetClass="exit" presetSubtype="12" fill="hold" grpId="2" nodeType="withEffect">
                                  <p:stCondLst>
                                    <p:cond delay="0"/>
                                  </p:stCondLst>
                                  <p:childTnLst>
                                    <p:anim calcmode="lin" valueType="num">
                                      <p:cBhvr additive="base">
                                        <p:cTn id="76" dur="2000"/>
                                        <p:tgtEl>
                                          <p:spTgt spid="9"/>
                                        </p:tgtEl>
                                        <p:attrNameLst>
                                          <p:attrName>ppt_x</p:attrName>
                                        </p:attrNameLst>
                                      </p:cBhvr>
                                      <p:tavLst>
                                        <p:tav tm="0">
                                          <p:val>
                                            <p:strVal val="ppt_x"/>
                                          </p:val>
                                        </p:tav>
                                        <p:tav tm="100000">
                                          <p:val>
                                            <p:strVal val="0-ppt_w/2"/>
                                          </p:val>
                                        </p:tav>
                                      </p:tavLst>
                                    </p:anim>
                                    <p:anim calcmode="lin" valueType="num">
                                      <p:cBhvr additive="base">
                                        <p:cTn id="77" dur="2000"/>
                                        <p:tgtEl>
                                          <p:spTgt spid="9"/>
                                        </p:tgtEl>
                                        <p:attrNameLst>
                                          <p:attrName>ppt_y</p:attrName>
                                        </p:attrNameLst>
                                      </p:cBhvr>
                                      <p:tavLst>
                                        <p:tav tm="0">
                                          <p:val>
                                            <p:strVal val="ppt_y"/>
                                          </p:val>
                                        </p:tav>
                                        <p:tav tm="100000">
                                          <p:val>
                                            <p:strVal val="1+ppt_h/2"/>
                                          </p:val>
                                        </p:tav>
                                      </p:tavLst>
                                    </p:anim>
                                    <p:set>
                                      <p:cBhvr>
                                        <p:cTn id="78" dur="1" fill="hold">
                                          <p:stCondLst>
                                            <p:cond delay="1999"/>
                                          </p:stCondLst>
                                        </p:cTn>
                                        <p:tgtEl>
                                          <p:spTgt spid="9"/>
                                        </p:tgtEl>
                                        <p:attrNameLst>
                                          <p:attrName>style.visibility</p:attrName>
                                        </p:attrNameLst>
                                      </p:cBhvr>
                                      <p:to>
                                        <p:strVal val="hidden"/>
                                      </p:to>
                                    </p:set>
                                  </p:childTnLst>
                                </p:cTn>
                              </p:par>
                              <p:par>
                                <p:cTn id="79" presetID="2" presetClass="exit" presetSubtype="3" fill="hold" grpId="2" nodeType="withEffect">
                                  <p:stCondLst>
                                    <p:cond delay="0"/>
                                  </p:stCondLst>
                                  <p:childTnLst>
                                    <p:anim calcmode="lin" valueType="num">
                                      <p:cBhvr additive="base">
                                        <p:cTn id="80" dur="2000"/>
                                        <p:tgtEl>
                                          <p:spTgt spid="10"/>
                                        </p:tgtEl>
                                        <p:attrNameLst>
                                          <p:attrName>ppt_x</p:attrName>
                                        </p:attrNameLst>
                                      </p:cBhvr>
                                      <p:tavLst>
                                        <p:tav tm="0">
                                          <p:val>
                                            <p:strVal val="ppt_x"/>
                                          </p:val>
                                        </p:tav>
                                        <p:tav tm="100000">
                                          <p:val>
                                            <p:strVal val="1+ppt_w/2"/>
                                          </p:val>
                                        </p:tav>
                                      </p:tavLst>
                                    </p:anim>
                                    <p:anim calcmode="lin" valueType="num">
                                      <p:cBhvr additive="base">
                                        <p:cTn id="81" dur="2000"/>
                                        <p:tgtEl>
                                          <p:spTgt spid="10"/>
                                        </p:tgtEl>
                                        <p:attrNameLst>
                                          <p:attrName>ppt_y</p:attrName>
                                        </p:attrNameLst>
                                      </p:cBhvr>
                                      <p:tavLst>
                                        <p:tav tm="0">
                                          <p:val>
                                            <p:strVal val="ppt_y"/>
                                          </p:val>
                                        </p:tav>
                                        <p:tav tm="100000">
                                          <p:val>
                                            <p:strVal val="0-ppt_h/2"/>
                                          </p:val>
                                        </p:tav>
                                      </p:tavLst>
                                    </p:anim>
                                    <p:set>
                                      <p:cBhvr>
                                        <p:cTn id="82" dur="1" fill="hold">
                                          <p:stCondLst>
                                            <p:cond delay="1999"/>
                                          </p:stCondLst>
                                        </p:cTn>
                                        <p:tgtEl>
                                          <p:spTgt spid="10"/>
                                        </p:tgtEl>
                                        <p:attrNameLst>
                                          <p:attrName>style.visibility</p:attrName>
                                        </p:attrNameLst>
                                      </p:cBhvr>
                                      <p:to>
                                        <p:strVal val="hidden"/>
                                      </p:to>
                                    </p:set>
                                  </p:childTnLst>
                                </p:cTn>
                              </p:par>
                              <p:par>
                                <p:cTn id="83" presetID="2" presetClass="exit" presetSubtype="9" fill="hold" grpId="2" nodeType="withEffect">
                                  <p:stCondLst>
                                    <p:cond delay="0"/>
                                  </p:stCondLst>
                                  <p:childTnLst>
                                    <p:anim calcmode="lin" valueType="num">
                                      <p:cBhvr additive="base">
                                        <p:cTn id="84" dur="2000"/>
                                        <p:tgtEl>
                                          <p:spTgt spid="11"/>
                                        </p:tgtEl>
                                        <p:attrNameLst>
                                          <p:attrName>ppt_x</p:attrName>
                                        </p:attrNameLst>
                                      </p:cBhvr>
                                      <p:tavLst>
                                        <p:tav tm="0">
                                          <p:val>
                                            <p:strVal val="ppt_x"/>
                                          </p:val>
                                        </p:tav>
                                        <p:tav tm="100000">
                                          <p:val>
                                            <p:strVal val="0-ppt_w/2"/>
                                          </p:val>
                                        </p:tav>
                                      </p:tavLst>
                                    </p:anim>
                                    <p:anim calcmode="lin" valueType="num">
                                      <p:cBhvr additive="base">
                                        <p:cTn id="85" dur="2000"/>
                                        <p:tgtEl>
                                          <p:spTgt spid="11"/>
                                        </p:tgtEl>
                                        <p:attrNameLst>
                                          <p:attrName>ppt_y</p:attrName>
                                        </p:attrNameLst>
                                      </p:cBhvr>
                                      <p:tavLst>
                                        <p:tav tm="0">
                                          <p:val>
                                            <p:strVal val="ppt_y"/>
                                          </p:val>
                                        </p:tav>
                                        <p:tav tm="100000">
                                          <p:val>
                                            <p:strVal val="0-ppt_h/2"/>
                                          </p:val>
                                        </p:tav>
                                      </p:tavLst>
                                    </p:anim>
                                    <p:set>
                                      <p:cBhvr>
                                        <p:cTn id="86" dur="1" fill="hold">
                                          <p:stCondLst>
                                            <p:cond delay="1999"/>
                                          </p:stCondLst>
                                        </p:cTn>
                                        <p:tgtEl>
                                          <p:spTgt spid="11"/>
                                        </p:tgtEl>
                                        <p:attrNameLst>
                                          <p:attrName>style.visibility</p:attrName>
                                        </p:attrNameLst>
                                      </p:cBhvr>
                                      <p:to>
                                        <p:strVal val="hidden"/>
                                      </p:to>
                                    </p:set>
                                  </p:childTnLst>
                                </p:cTn>
                              </p:par>
                              <p:par>
                                <p:cTn id="87" presetID="8" presetClass="emph" presetSubtype="0" fill="hold" grpId="3"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fill="hold" grpId="3"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11"/>
                                        </p:tgtEl>
                                        <p:attrNameLst>
                                          <p:attrName>r</p:attrName>
                                        </p:attrNameLst>
                                      </p:cBhvr>
                                    </p:animRot>
                                  </p:childTnLst>
                                </p:cTn>
                              </p:par>
                              <p:par>
                                <p:cTn id="103" presetID="23" presetClass="exit" presetSubtype="288" fill="hold" grpId="4" nodeType="withEffect">
                                  <p:stCondLst>
                                    <p:cond delay="0"/>
                                  </p:stCondLst>
                                  <p:childTnLst>
                                    <p:anim calcmode="lin" valueType="num">
                                      <p:cBhvr>
                                        <p:cTn id="104" dur="2000"/>
                                        <p:tgtEl>
                                          <p:spTgt spid="4"/>
                                        </p:tgtEl>
                                        <p:attrNameLst>
                                          <p:attrName>ppt_w</p:attrName>
                                        </p:attrNameLst>
                                      </p:cBhvr>
                                      <p:tavLst>
                                        <p:tav tm="0">
                                          <p:val>
                                            <p:strVal val="ppt_w"/>
                                          </p:val>
                                        </p:tav>
                                        <p:tav tm="100000">
                                          <p:val>
                                            <p:strVal val="2/3*ppt_w"/>
                                          </p:val>
                                        </p:tav>
                                      </p:tavLst>
                                    </p:anim>
                                    <p:anim calcmode="lin" valueType="num">
                                      <p:cBhvr>
                                        <p:cTn id="105" dur="2000"/>
                                        <p:tgtEl>
                                          <p:spTgt spid="4"/>
                                        </p:tgtEl>
                                        <p:attrNameLst>
                                          <p:attrName>ppt_h</p:attrName>
                                        </p:attrNameLst>
                                      </p:cBhvr>
                                      <p:tavLst>
                                        <p:tav tm="0">
                                          <p:val>
                                            <p:strVal val="ppt_h"/>
                                          </p:val>
                                        </p:tav>
                                        <p:tav tm="100000">
                                          <p:val>
                                            <p:strVal val="2/3*ppt_h"/>
                                          </p:val>
                                        </p:tav>
                                      </p:tavLst>
                                    </p:anim>
                                    <p:set>
                                      <p:cBhvr>
                                        <p:cTn id="106" dur="1" fill="hold">
                                          <p:stCondLst>
                                            <p:cond delay="1999"/>
                                          </p:stCondLst>
                                        </p:cTn>
                                        <p:tgtEl>
                                          <p:spTgt spid="4"/>
                                        </p:tgtEl>
                                        <p:attrNameLst>
                                          <p:attrName>style.visibility</p:attrName>
                                        </p:attrNameLst>
                                      </p:cBhvr>
                                      <p:to>
                                        <p:strVal val="hidden"/>
                                      </p:to>
                                    </p:set>
                                  </p:childTnLst>
                                </p:cTn>
                              </p:par>
                              <p:par>
                                <p:cTn id="107" presetID="23" presetClass="exit" presetSubtype="288" fill="hold" grpId="4" nodeType="withEffect">
                                  <p:stCondLst>
                                    <p:cond delay="0"/>
                                  </p:stCondLst>
                                  <p:childTnLst>
                                    <p:anim calcmode="lin" valueType="num">
                                      <p:cBhvr>
                                        <p:cTn id="108" dur="2000"/>
                                        <p:tgtEl>
                                          <p:spTgt spid="5"/>
                                        </p:tgtEl>
                                        <p:attrNameLst>
                                          <p:attrName>ppt_w</p:attrName>
                                        </p:attrNameLst>
                                      </p:cBhvr>
                                      <p:tavLst>
                                        <p:tav tm="0">
                                          <p:val>
                                            <p:strVal val="ppt_w"/>
                                          </p:val>
                                        </p:tav>
                                        <p:tav tm="100000">
                                          <p:val>
                                            <p:strVal val="2/3*ppt_w"/>
                                          </p:val>
                                        </p:tav>
                                      </p:tavLst>
                                    </p:anim>
                                    <p:anim calcmode="lin" valueType="num">
                                      <p:cBhvr>
                                        <p:cTn id="109" dur="2000"/>
                                        <p:tgtEl>
                                          <p:spTgt spid="5"/>
                                        </p:tgtEl>
                                        <p:attrNameLst>
                                          <p:attrName>ppt_h</p:attrName>
                                        </p:attrNameLst>
                                      </p:cBhvr>
                                      <p:tavLst>
                                        <p:tav tm="0">
                                          <p:val>
                                            <p:strVal val="ppt_h"/>
                                          </p:val>
                                        </p:tav>
                                        <p:tav tm="100000">
                                          <p:val>
                                            <p:strVal val="2/3*ppt_h"/>
                                          </p:val>
                                        </p:tav>
                                      </p:tavLst>
                                    </p:anim>
                                    <p:set>
                                      <p:cBhvr>
                                        <p:cTn id="110" dur="1" fill="hold">
                                          <p:stCondLst>
                                            <p:cond delay="1999"/>
                                          </p:stCondLst>
                                        </p:cTn>
                                        <p:tgtEl>
                                          <p:spTgt spid="5"/>
                                        </p:tgtEl>
                                        <p:attrNameLst>
                                          <p:attrName>style.visibility</p:attrName>
                                        </p:attrNameLst>
                                      </p:cBhvr>
                                      <p:to>
                                        <p:strVal val="hidden"/>
                                      </p:to>
                                    </p:set>
                                  </p:childTnLst>
                                </p:cTn>
                              </p:par>
                              <p:par>
                                <p:cTn id="111" presetID="23" presetClass="exit" presetSubtype="288" fill="hold" grpId="4" nodeType="withEffect">
                                  <p:stCondLst>
                                    <p:cond delay="0"/>
                                  </p:stCondLst>
                                  <p:childTnLst>
                                    <p:anim calcmode="lin" valueType="num">
                                      <p:cBhvr>
                                        <p:cTn id="112" dur="2000"/>
                                        <p:tgtEl>
                                          <p:spTgt spid="6"/>
                                        </p:tgtEl>
                                        <p:attrNameLst>
                                          <p:attrName>ppt_w</p:attrName>
                                        </p:attrNameLst>
                                      </p:cBhvr>
                                      <p:tavLst>
                                        <p:tav tm="0">
                                          <p:val>
                                            <p:strVal val="ppt_w"/>
                                          </p:val>
                                        </p:tav>
                                        <p:tav tm="100000">
                                          <p:val>
                                            <p:strVal val="2/3*ppt_w"/>
                                          </p:val>
                                        </p:tav>
                                      </p:tavLst>
                                    </p:anim>
                                    <p:anim calcmode="lin" valueType="num">
                                      <p:cBhvr>
                                        <p:cTn id="113" dur="2000"/>
                                        <p:tgtEl>
                                          <p:spTgt spid="6"/>
                                        </p:tgtEl>
                                        <p:attrNameLst>
                                          <p:attrName>ppt_h</p:attrName>
                                        </p:attrNameLst>
                                      </p:cBhvr>
                                      <p:tavLst>
                                        <p:tav tm="0">
                                          <p:val>
                                            <p:strVal val="ppt_h"/>
                                          </p:val>
                                        </p:tav>
                                        <p:tav tm="100000">
                                          <p:val>
                                            <p:strVal val="2/3*ppt_h"/>
                                          </p:val>
                                        </p:tav>
                                      </p:tavLst>
                                    </p:anim>
                                    <p:set>
                                      <p:cBhvr>
                                        <p:cTn id="114" dur="1" fill="hold">
                                          <p:stCondLst>
                                            <p:cond delay="1999"/>
                                          </p:stCondLst>
                                        </p:cTn>
                                        <p:tgtEl>
                                          <p:spTgt spid="6"/>
                                        </p:tgtEl>
                                        <p:attrNameLst>
                                          <p:attrName>style.visibility</p:attrName>
                                        </p:attrNameLst>
                                      </p:cBhvr>
                                      <p:to>
                                        <p:strVal val="hidden"/>
                                      </p:to>
                                    </p:set>
                                  </p:childTnLst>
                                </p:cTn>
                              </p:par>
                              <p:par>
                                <p:cTn id="115" presetID="23" presetClass="exit" presetSubtype="288" fill="hold" grpId="4" nodeType="withEffect">
                                  <p:stCondLst>
                                    <p:cond delay="0"/>
                                  </p:stCondLst>
                                  <p:childTnLst>
                                    <p:anim calcmode="lin" valueType="num">
                                      <p:cBhvr>
                                        <p:cTn id="116" dur="2000"/>
                                        <p:tgtEl>
                                          <p:spTgt spid="7"/>
                                        </p:tgtEl>
                                        <p:attrNameLst>
                                          <p:attrName>ppt_w</p:attrName>
                                        </p:attrNameLst>
                                      </p:cBhvr>
                                      <p:tavLst>
                                        <p:tav tm="0">
                                          <p:val>
                                            <p:strVal val="ppt_w"/>
                                          </p:val>
                                        </p:tav>
                                        <p:tav tm="100000">
                                          <p:val>
                                            <p:strVal val="2/3*ppt_w"/>
                                          </p:val>
                                        </p:tav>
                                      </p:tavLst>
                                    </p:anim>
                                    <p:anim calcmode="lin" valueType="num">
                                      <p:cBhvr>
                                        <p:cTn id="117" dur="2000"/>
                                        <p:tgtEl>
                                          <p:spTgt spid="7"/>
                                        </p:tgtEl>
                                        <p:attrNameLst>
                                          <p:attrName>ppt_h</p:attrName>
                                        </p:attrNameLst>
                                      </p:cBhvr>
                                      <p:tavLst>
                                        <p:tav tm="0">
                                          <p:val>
                                            <p:strVal val="ppt_h"/>
                                          </p:val>
                                        </p:tav>
                                        <p:tav tm="100000">
                                          <p:val>
                                            <p:strVal val="2/3*ppt_h"/>
                                          </p:val>
                                        </p:tav>
                                      </p:tavLst>
                                    </p:anim>
                                    <p:set>
                                      <p:cBhvr>
                                        <p:cTn id="118" dur="1" fill="hold">
                                          <p:stCondLst>
                                            <p:cond delay="1999"/>
                                          </p:stCondLst>
                                        </p:cTn>
                                        <p:tgtEl>
                                          <p:spTgt spid="7"/>
                                        </p:tgtEl>
                                        <p:attrNameLst>
                                          <p:attrName>style.visibility</p:attrName>
                                        </p:attrNameLst>
                                      </p:cBhvr>
                                      <p:to>
                                        <p:strVal val="hidden"/>
                                      </p:to>
                                    </p:set>
                                  </p:childTnLst>
                                </p:cTn>
                              </p:par>
                              <p:par>
                                <p:cTn id="119" presetID="23" presetClass="exit" presetSubtype="288" fill="hold" grpId="4" nodeType="withEffect">
                                  <p:stCondLst>
                                    <p:cond delay="0"/>
                                  </p:stCondLst>
                                  <p:childTnLst>
                                    <p:anim calcmode="lin" valueType="num">
                                      <p:cBhvr>
                                        <p:cTn id="120" dur="2000"/>
                                        <p:tgtEl>
                                          <p:spTgt spid="8"/>
                                        </p:tgtEl>
                                        <p:attrNameLst>
                                          <p:attrName>ppt_w</p:attrName>
                                        </p:attrNameLst>
                                      </p:cBhvr>
                                      <p:tavLst>
                                        <p:tav tm="0">
                                          <p:val>
                                            <p:strVal val="ppt_w"/>
                                          </p:val>
                                        </p:tav>
                                        <p:tav tm="100000">
                                          <p:val>
                                            <p:strVal val="2/3*ppt_w"/>
                                          </p:val>
                                        </p:tav>
                                      </p:tavLst>
                                    </p:anim>
                                    <p:anim calcmode="lin" valueType="num">
                                      <p:cBhvr>
                                        <p:cTn id="121" dur="2000"/>
                                        <p:tgtEl>
                                          <p:spTgt spid="8"/>
                                        </p:tgtEl>
                                        <p:attrNameLst>
                                          <p:attrName>ppt_h</p:attrName>
                                        </p:attrNameLst>
                                      </p:cBhvr>
                                      <p:tavLst>
                                        <p:tav tm="0">
                                          <p:val>
                                            <p:strVal val="ppt_h"/>
                                          </p:val>
                                        </p:tav>
                                        <p:tav tm="100000">
                                          <p:val>
                                            <p:strVal val="2/3*ppt_h"/>
                                          </p:val>
                                        </p:tav>
                                      </p:tavLst>
                                    </p:anim>
                                    <p:set>
                                      <p:cBhvr>
                                        <p:cTn id="122" dur="1" fill="hold">
                                          <p:stCondLst>
                                            <p:cond delay="1999"/>
                                          </p:stCondLst>
                                        </p:cTn>
                                        <p:tgtEl>
                                          <p:spTgt spid="8"/>
                                        </p:tgtEl>
                                        <p:attrNameLst>
                                          <p:attrName>style.visibility</p:attrName>
                                        </p:attrNameLst>
                                      </p:cBhvr>
                                      <p:to>
                                        <p:strVal val="hidden"/>
                                      </p:to>
                                    </p:set>
                                  </p:childTnLst>
                                </p:cTn>
                              </p:par>
                              <p:par>
                                <p:cTn id="123" presetID="23" presetClass="exit" presetSubtype="288" fill="hold" grpId="4" nodeType="withEffect">
                                  <p:stCondLst>
                                    <p:cond delay="0"/>
                                  </p:stCondLst>
                                  <p:childTnLst>
                                    <p:anim calcmode="lin" valueType="num">
                                      <p:cBhvr>
                                        <p:cTn id="124" dur="2000"/>
                                        <p:tgtEl>
                                          <p:spTgt spid="9"/>
                                        </p:tgtEl>
                                        <p:attrNameLst>
                                          <p:attrName>ppt_w</p:attrName>
                                        </p:attrNameLst>
                                      </p:cBhvr>
                                      <p:tavLst>
                                        <p:tav tm="0">
                                          <p:val>
                                            <p:strVal val="ppt_w"/>
                                          </p:val>
                                        </p:tav>
                                        <p:tav tm="100000">
                                          <p:val>
                                            <p:strVal val="2/3*ppt_w"/>
                                          </p:val>
                                        </p:tav>
                                      </p:tavLst>
                                    </p:anim>
                                    <p:anim calcmode="lin" valueType="num">
                                      <p:cBhvr>
                                        <p:cTn id="125" dur="2000"/>
                                        <p:tgtEl>
                                          <p:spTgt spid="9"/>
                                        </p:tgtEl>
                                        <p:attrNameLst>
                                          <p:attrName>ppt_h</p:attrName>
                                        </p:attrNameLst>
                                      </p:cBhvr>
                                      <p:tavLst>
                                        <p:tav tm="0">
                                          <p:val>
                                            <p:strVal val="ppt_h"/>
                                          </p:val>
                                        </p:tav>
                                        <p:tav tm="100000">
                                          <p:val>
                                            <p:strVal val="2/3*ppt_h"/>
                                          </p:val>
                                        </p:tav>
                                      </p:tavLst>
                                    </p:anim>
                                    <p:set>
                                      <p:cBhvr>
                                        <p:cTn id="126" dur="1" fill="hold">
                                          <p:stCondLst>
                                            <p:cond delay="1999"/>
                                          </p:stCondLst>
                                        </p:cTn>
                                        <p:tgtEl>
                                          <p:spTgt spid="9"/>
                                        </p:tgtEl>
                                        <p:attrNameLst>
                                          <p:attrName>style.visibility</p:attrName>
                                        </p:attrNameLst>
                                      </p:cBhvr>
                                      <p:to>
                                        <p:strVal val="hidden"/>
                                      </p:to>
                                    </p:set>
                                  </p:childTnLst>
                                </p:cTn>
                              </p:par>
                              <p:par>
                                <p:cTn id="127" presetID="23" presetClass="exit" presetSubtype="288" fill="hold" grpId="4" nodeType="withEffect">
                                  <p:stCondLst>
                                    <p:cond delay="0"/>
                                  </p:stCondLst>
                                  <p:childTnLst>
                                    <p:anim calcmode="lin" valueType="num">
                                      <p:cBhvr>
                                        <p:cTn id="128" dur="2000"/>
                                        <p:tgtEl>
                                          <p:spTgt spid="10"/>
                                        </p:tgtEl>
                                        <p:attrNameLst>
                                          <p:attrName>ppt_w</p:attrName>
                                        </p:attrNameLst>
                                      </p:cBhvr>
                                      <p:tavLst>
                                        <p:tav tm="0">
                                          <p:val>
                                            <p:strVal val="ppt_w"/>
                                          </p:val>
                                        </p:tav>
                                        <p:tav tm="100000">
                                          <p:val>
                                            <p:strVal val="2/3*ppt_w"/>
                                          </p:val>
                                        </p:tav>
                                      </p:tavLst>
                                    </p:anim>
                                    <p:anim calcmode="lin" valueType="num">
                                      <p:cBhvr>
                                        <p:cTn id="129" dur="2000"/>
                                        <p:tgtEl>
                                          <p:spTgt spid="10"/>
                                        </p:tgtEl>
                                        <p:attrNameLst>
                                          <p:attrName>ppt_h</p:attrName>
                                        </p:attrNameLst>
                                      </p:cBhvr>
                                      <p:tavLst>
                                        <p:tav tm="0">
                                          <p:val>
                                            <p:strVal val="ppt_h"/>
                                          </p:val>
                                        </p:tav>
                                        <p:tav tm="100000">
                                          <p:val>
                                            <p:strVal val="2/3*ppt_h"/>
                                          </p:val>
                                        </p:tav>
                                      </p:tavLst>
                                    </p:anim>
                                    <p:set>
                                      <p:cBhvr>
                                        <p:cTn id="130" dur="1" fill="hold">
                                          <p:stCondLst>
                                            <p:cond delay="1999"/>
                                          </p:stCondLst>
                                        </p:cTn>
                                        <p:tgtEl>
                                          <p:spTgt spid="10"/>
                                        </p:tgtEl>
                                        <p:attrNameLst>
                                          <p:attrName>style.visibility</p:attrName>
                                        </p:attrNameLst>
                                      </p:cBhvr>
                                      <p:to>
                                        <p:strVal val="hidden"/>
                                      </p:to>
                                    </p:set>
                                  </p:childTnLst>
                                </p:cTn>
                              </p:par>
                              <p:par>
                                <p:cTn id="131" presetID="23" presetClass="exit" presetSubtype="288" fill="hold" grpId="4" nodeType="withEffect">
                                  <p:stCondLst>
                                    <p:cond delay="0"/>
                                  </p:stCondLst>
                                  <p:childTnLst>
                                    <p:anim calcmode="lin" valueType="num">
                                      <p:cBhvr>
                                        <p:cTn id="132" dur="2000"/>
                                        <p:tgtEl>
                                          <p:spTgt spid="11"/>
                                        </p:tgtEl>
                                        <p:attrNameLst>
                                          <p:attrName>ppt_w</p:attrName>
                                        </p:attrNameLst>
                                      </p:cBhvr>
                                      <p:tavLst>
                                        <p:tav tm="0">
                                          <p:val>
                                            <p:strVal val="ppt_w"/>
                                          </p:val>
                                        </p:tav>
                                        <p:tav tm="100000">
                                          <p:val>
                                            <p:strVal val="2/3*ppt_w"/>
                                          </p:val>
                                        </p:tav>
                                      </p:tavLst>
                                    </p:anim>
                                    <p:anim calcmode="lin" valueType="num">
                                      <p:cBhvr>
                                        <p:cTn id="133" dur="2000"/>
                                        <p:tgtEl>
                                          <p:spTgt spid="11"/>
                                        </p:tgtEl>
                                        <p:attrNameLst>
                                          <p:attrName>ppt_h</p:attrName>
                                        </p:attrNameLst>
                                      </p:cBhvr>
                                      <p:tavLst>
                                        <p:tav tm="0">
                                          <p:val>
                                            <p:strVal val="ppt_h"/>
                                          </p:val>
                                        </p:tav>
                                        <p:tav tm="100000">
                                          <p:val>
                                            <p:strVal val="2/3*ppt_h"/>
                                          </p:val>
                                        </p:tav>
                                      </p:tavLst>
                                    </p:anim>
                                    <p:set>
                                      <p:cBhvr>
                                        <p:cTn id="134" dur="1" fill="hold">
                                          <p:stCondLst>
                                            <p:cond delay="1999"/>
                                          </p:stCondLst>
                                        </p:cTn>
                                        <p:tgtEl>
                                          <p:spTgt spid="11"/>
                                        </p:tgtEl>
                                        <p:attrNameLst>
                                          <p:attrName>style.visibility</p:attrName>
                                        </p:attrNameLst>
                                      </p:cBhvr>
                                      <p:to>
                                        <p:strVal val="hidden"/>
                                      </p:to>
                                    </p:set>
                                  </p:childTnLst>
                                </p:cTn>
                              </p:par>
                              <p:par>
                                <p:cTn id="135" presetID="4" presetClass="entr" presetSubtype="32" fill="hold" nodeType="withEffect">
                                  <p:stCondLst>
                                    <p:cond delay="0"/>
                                  </p:stCondLst>
                                  <p:childTnLst>
                                    <p:set>
                                      <p:cBhvr>
                                        <p:cTn id="136" dur="1" fill="hold">
                                          <p:stCondLst>
                                            <p:cond delay="0"/>
                                          </p:stCondLst>
                                        </p:cTn>
                                        <p:tgtEl>
                                          <p:spTgt spid="2"/>
                                        </p:tgtEl>
                                        <p:attrNameLst>
                                          <p:attrName>style.visibility</p:attrName>
                                        </p:attrNameLst>
                                      </p:cBhvr>
                                      <p:to>
                                        <p:strVal val="visible"/>
                                      </p:to>
                                    </p:set>
                                    <p:animEffect transition="in" filter="box(out)">
                                      <p:cBhvr>
                                        <p:cTn id="137" dur="2000"/>
                                        <p:tgtEl>
                                          <p:spTgt spid="2"/>
                                        </p:tgtEl>
                                      </p:cBhvr>
                                    </p:animEffect>
                                  </p:childTnLst>
                                </p:cTn>
                              </p:par>
                              <p:par>
                                <p:cTn id="138" presetID="23" presetClass="entr" presetSubtype="272" fill="hold" nodeType="withEffect">
                                  <p:stCondLst>
                                    <p:cond delay="0"/>
                                  </p:stCondLst>
                                  <p:childTnLst>
                                    <p:set>
                                      <p:cBhvr>
                                        <p:cTn id="139" dur="1" fill="hold">
                                          <p:stCondLst>
                                            <p:cond delay="0"/>
                                          </p:stCondLst>
                                        </p:cTn>
                                        <p:tgtEl>
                                          <p:spTgt spid="2"/>
                                        </p:tgtEl>
                                        <p:attrNameLst>
                                          <p:attrName>style.visibility</p:attrName>
                                        </p:attrNameLst>
                                      </p:cBhvr>
                                      <p:to>
                                        <p:strVal val="visible"/>
                                      </p:to>
                                    </p:set>
                                    <p:anim calcmode="lin" valueType="num">
                                      <p:cBhvr>
                                        <p:cTn id="140" dur="2000" fill="hold"/>
                                        <p:tgtEl>
                                          <p:spTgt spid="2"/>
                                        </p:tgtEl>
                                        <p:attrNameLst>
                                          <p:attrName>ppt_w</p:attrName>
                                        </p:attrNameLst>
                                      </p:cBhvr>
                                      <p:tavLst>
                                        <p:tav tm="0">
                                          <p:val>
                                            <p:strVal val="2/3*#ppt_w"/>
                                          </p:val>
                                        </p:tav>
                                        <p:tav tm="100000">
                                          <p:val>
                                            <p:strVal val="#ppt_w"/>
                                          </p:val>
                                        </p:tav>
                                      </p:tavLst>
                                    </p:anim>
                                    <p:anim calcmode="lin" valueType="num">
                                      <p:cBhvr>
                                        <p:cTn id="141" dur="2000" fill="hold"/>
                                        <p:tgtEl>
                                          <p:spTgt spid="2"/>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70C0">
                <a:shade val="67500"/>
                <a:satMod val="115000"/>
              </a:srgbClr>
            </a:gs>
            <a:gs pos="100000">
              <a:srgbClr val="0070C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06765_cztery-delfiny-basen.jpg"/>
          <p:cNvPicPr>
            <a:picLocks noGrp="1" noChangeAspect="1"/>
          </p:cNvPicPr>
          <p:nvPr isPhoto="1"/>
        </p:nvPicPr>
        <p:blipFill>
          <a:blip r:embed="rId2">
            <a:lum/>
          </a:blip>
          <a:srcRect t="3702"/>
          <a:stretch>
            <a:fillRect/>
          </a:stretch>
        </p:blipFill>
        <p:spPr>
          <a:xfrm>
            <a:off x="0" y="0"/>
            <a:ext cx="9144000" cy="5143500"/>
          </a:xfrm>
          <a:prstGeom prst="rect">
            <a:avLst/>
          </a:prstGeom>
          <a:noFill/>
          <a:ln>
            <a:noFill/>
          </a:ln>
        </p:spPr>
      </p:pic>
      <p:sp>
        <p:nvSpPr>
          <p:cNvPr id="4" name="3 Luna"/>
          <p:cNvSpPr/>
          <p:nvPr/>
        </p:nvSpPr>
        <p:spPr>
          <a:xfrm>
            <a:off x="0" y="0"/>
            <a:ext cx="2714612" cy="4643470"/>
          </a:xfrm>
          <a:prstGeom prst="moon">
            <a:avLst>
              <a:gd name="adj" fmla="val 21724"/>
            </a:avLst>
          </a:prstGeom>
          <a:blipFill>
            <a:blip r:embed="rId3">
              <a:duotone>
                <a:schemeClr val="bg2">
                  <a:shade val="45000"/>
                  <a:satMod val="135000"/>
                </a:schemeClr>
                <a:prstClr val="white"/>
              </a:duotone>
              <a:lum bright="40000" contrast="4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a:off x="571472" y="0"/>
            <a:ext cx="2714612" cy="4643470"/>
          </a:xfrm>
          <a:prstGeom prst="moon">
            <a:avLst>
              <a:gd name="adj" fmla="val 21724"/>
            </a:avLst>
          </a:prstGeom>
          <a:blipFill>
            <a:blip r:embed="rId3">
              <a:duotone>
                <a:schemeClr val="accent1">
                  <a:shade val="45000"/>
                  <a:satMod val="135000"/>
                </a:schemeClr>
                <a:prstClr val="white"/>
              </a:duotone>
              <a:lum bright="-10000" contrast="4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1143008" y="0"/>
            <a:ext cx="2714612" cy="4643470"/>
          </a:xfrm>
          <a:prstGeom prst="moon">
            <a:avLst>
              <a:gd name="adj" fmla="val 21724"/>
            </a:avLst>
          </a:prstGeom>
          <a:blipFill>
            <a:blip r:embed="rId3">
              <a:duotone>
                <a:schemeClr val="bg2">
                  <a:shade val="45000"/>
                  <a:satMod val="135000"/>
                </a:schemeClr>
                <a:prstClr val="white"/>
              </a:duotone>
              <a:lum bright="40000" contrast="4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714480" y="0"/>
            <a:ext cx="2714612" cy="4643470"/>
          </a:xfrm>
          <a:prstGeom prst="moon">
            <a:avLst>
              <a:gd name="adj" fmla="val 21724"/>
            </a:avLst>
          </a:prstGeom>
          <a:blipFill>
            <a:blip r:embed="rId3">
              <a:duotone>
                <a:schemeClr val="accent1">
                  <a:shade val="45000"/>
                  <a:satMod val="135000"/>
                </a:schemeClr>
                <a:prstClr val="white"/>
              </a:duotone>
              <a:lum bright="-10000" contrast="4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285984" y="0"/>
            <a:ext cx="2714612" cy="4643470"/>
          </a:xfrm>
          <a:prstGeom prst="moon">
            <a:avLst>
              <a:gd name="adj" fmla="val 21724"/>
            </a:avLst>
          </a:prstGeom>
          <a:blipFill>
            <a:blip r:embed="rId3">
              <a:duotone>
                <a:schemeClr val="bg2">
                  <a:shade val="45000"/>
                  <a:satMod val="135000"/>
                </a:schemeClr>
                <a:prstClr val="white"/>
              </a:duotone>
              <a:lum bright="40000" contrast="4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2857456" y="0"/>
            <a:ext cx="2714612" cy="4643470"/>
          </a:xfrm>
          <a:prstGeom prst="moon">
            <a:avLst>
              <a:gd name="adj" fmla="val 21724"/>
            </a:avLst>
          </a:prstGeom>
          <a:blipFill>
            <a:blip r:embed="rId3">
              <a:duotone>
                <a:schemeClr val="accent1">
                  <a:shade val="45000"/>
                  <a:satMod val="135000"/>
                </a:schemeClr>
                <a:prstClr val="white"/>
              </a:duotone>
              <a:lum bright="-10000" contrast="4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3428992" y="0"/>
            <a:ext cx="2714612" cy="4643470"/>
          </a:xfrm>
          <a:prstGeom prst="moon">
            <a:avLst>
              <a:gd name="adj" fmla="val 21724"/>
            </a:avLst>
          </a:prstGeom>
          <a:blipFill>
            <a:blip r:embed="rId3">
              <a:duotone>
                <a:schemeClr val="bg2">
                  <a:shade val="45000"/>
                  <a:satMod val="135000"/>
                </a:schemeClr>
                <a:prstClr val="white"/>
              </a:duotone>
              <a:lum bright="40000" contrast="4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4000464" y="0"/>
            <a:ext cx="2714612" cy="4643470"/>
          </a:xfrm>
          <a:prstGeom prst="moon">
            <a:avLst>
              <a:gd name="adj" fmla="val 21724"/>
            </a:avLst>
          </a:prstGeom>
          <a:blipFill>
            <a:blip r:embed="rId3">
              <a:duotone>
                <a:schemeClr val="accent1">
                  <a:shade val="45000"/>
                  <a:satMod val="135000"/>
                </a:schemeClr>
                <a:prstClr val="white"/>
              </a:duotone>
              <a:lum bright="-10000" contrast="4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4572000" y="0"/>
            <a:ext cx="2714612" cy="4643470"/>
          </a:xfrm>
          <a:prstGeom prst="moon">
            <a:avLst>
              <a:gd name="adj" fmla="val 21724"/>
            </a:avLst>
          </a:prstGeom>
          <a:blipFill>
            <a:blip r:embed="rId3">
              <a:duotone>
                <a:schemeClr val="bg2">
                  <a:shade val="45000"/>
                  <a:satMod val="135000"/>
                </a:schemeClr>
                <a:prstClr val="white"/>
              </a:duotone>
              <a:lum bright="40000" contrast="4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5143472" y="0"/>
            <a:ext cx="2714612" cy="4643470"/>
          </a:xfrm>
          <a:prstGeom prst="moon">
            <a:avLst>
              <a:gd name="adj" fmla="val 21724"/>
            </a:avLst>
          </a:prstGeom>
          <a:blipFill>
            <a:blip r:embed="rId3">
              <a:duotone>
                <a:schemeClr val="accent1">
                  <a:shade val="45000"/>
                  <a:satMod val="135000"/>
                </a:schemeClr>
                <a:prstClr val="white"/>
              </a:duotone>
              <a:lum bright="-10000" contrast="4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715008" y="0"/>
            <a:ext cx="2714612" cy="4643470"/>
          </a:xfrm>
          <a:prstGeom prst="moon">
            <a:avLst>
              <a:gd name="adj" fmla="val 21724"/>
            </a:avLst>
          </a:prstGeom>
          <a:blipFill>
            <a:blip r:embed="rId3">
              <a:duotone>
                <a:schemeClr val="bg2">
                  <a:shade val="45000"/>
                  <a:satMod val="135000"/>
                </a:schemeClr>
                <a:prstClr val="white"/>
              </a:duotone>
              <a:lum bright="40000" contrast="4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6286480" y="0"/>
            <a:ext cx="2714612" cy="4643470"/>
          </a:xfrm>
          <a:prstGeom prst="moon">
            <a:avLst>
              <a:gd name="adj" fmla="val 21724"/>
            </a:avLst>
          </a:prstGeom>
          <a:blipFill>
            <a:blip r:embed="rId3">
              <a:duotone>
                <a:schemeClr val="accent1">
                  <a:shade val="45000"/>
                  <a:satMod val="135000"/>
                </a:schemeClr>
                <a:prstClr val="white"/>
              </a:duotone>
              <a:lum bright="-10000" contrast="4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6857984" y="0"/>
            <a:ext cx="2714612" cy="4643470"/>
          </a:xfrm>
          <a:prstGeom prst="moon">
            <a:avLst>
              <a:gd name="adj" fmla="val 21724"/>
            </a:avLst>
          </a:prstGeom>
          <a:blipFill>
            <a:blip r:embed="rId3">
              <a:duotone>
                <a:schemeClr val="bg2">
                  <a:shade val="45000"/>
                  <a:satMod val="135000"/>
                </a:schemeClr>
                <a:prstClr val="white"/>
              </a:duotone>
              <a:lum bright="40000" contrast="4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7429536" y="0"/>
            <a:ext cx="2714612" cy="4643470"/>
          </a:xfrm>
          <a:prstGeom prst="moon">
            <a:avLst>
              <a:gd name="adj" fmla="val 21724"/>
            </a:avLst>
          </a:prstGeom>
          <a:blipFill>
            <a:blip r:embed="rId3">
              <a:duotone>
                <a:schemeClr val="accent1">
                  <a:shade val="45000"/>
                  <a:satMod val="135000"/>
                </a:schemeClr>
                <a:prstClr val="white"/>
              </a:duotone>
              <a:lum bright="-10000" contrast="4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4"/>
                                        </p:tgtEl>
                                        <p:attrNameLst>
                                          <p:attrName>style.visibility</p:attrName>
                                        </p:attrNameLst>
                                      </p:cBhvr>
                                      <p:to>
                                        <p:strVal val="visible"/>
                                      </p:to>
                                    </p:set>
                                    <p:anim calcmode="lin" valueType="num">
                                      <p:cBhvr>
                                        <p:cTn id="65" dur="2000" fill="hold"/>
                                        <p:tgtEl>
                                          <p:spTgt spid="4"/>
                                        </p:tgtEl>
                                        <p:attrNameLst>
                                          <p:attrName>ppt_w</p:attrName>
                                        </p:attrNameLst>
                                      </p:cBhvr>
                                      <p:tavLst>
                                        <p:tav tm="0" fmla="#ppt_w*sin(2.5*pi*$)">
                                          <p:val>
                                            <p:fltVal val="0"/>
                                          </p:val>
                                        </p:tav>
                                        <p:tav tm="100000">
                                          <p:val>
                                            <p:fltVal val="1"/>
                                          </p:val>
                                        </p:tav>
                                      </p:tavLst>
                                    </p:anim>
                                    <p:anim calcmode="lin" valueType="num">
                                      <p:cBhvr>
                                        <p:cTn id="66" dur="2000" fill="hold"/>
                                        <p:tgtEl>
                                          <p:spTgt spid="4"/>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p:cTn id="69" dur="2000" fill="hold"/>
                                        <p:tgtEl>
                                          <p:spTgt spid="5"/>
                                        </p:tgtEl>
                                        <p:attrNameLst>
                                          <p:attrName>ppt_w</p:attrName>
                                        </p:attrNameLst>
                                      </p:cBhvr>
                                      <p:tavLst>
                                        <p:tav tm="0" fmla="#ppt_w*sin(2.5*pi*$)">
                                          <p:val>
                                            <p:fltVal val="0"/>
                                          </p:val>
                                        </p:tav>
                                        <p:tav tm="100000">
                                          <p:val>
                                            <p:fltVal val="1"/>
                                          </p:val>
                                        </p:tav>
                                      </p:tavLst>
                                    </p:anim>
                                    <p:anim calcmode="lin" valueType="num">
                                      <p:cBhvr>
                                        <p:cTn id="70" dur="2000" fill="hold"/>
                                        <p:tgtEl>
                                          <p:spTgt spid="5"/>
                                        </p:tgtEl>
                                        <p:attrNameLst>
                                          <p:attrName>ppt_h</p:attrName>
                                        </p:attrNameLst>
                                      </p:cBhvr>
                                      <p:tavLst>
                                        <p:tav tm="0">
                                          <p:val>
                                            <p:strVal val="#ppt_h"/>
                                          </p:val>
                                        </p:tav>
                                        <p:tav tm="100000">
                                          <p:val>
                                            <p:strVal val="#ppt_h"/>
                                          </p:val>
                                        </p:tav>
                                      </p:tavLst>
                                    </p:anim>
                                  </p:childTnLst>
                                </p:cTn>
                              </p:par>
                              <p:par>
                                <p:cTn id="71" presetID="19" presetClass="entr" presetSubtype="10" fill="hold" grpId="1" nodeType="withEffect">
                                  <p:stCondLst>
                                    <p:cond delay="0"/>
                                  </p:stCondLst>
                                  <p:childTnLst>
                                    <p:set>
                                      <p:cBhvr>
                                        <p:cTn id="72" dur="1" fill="hold">
                                          <p:stCondLst>
                                            <p:cond delay="0"/>
                                          </p:stCondLst>
                                        </p:cTn>
                                        <p:tgtEl>
                                          <p:spTgt spid="6"/>
                                        </p:tgtEl>
                                        <p:attrNameLst>
                                          <p:attrName>style.visibility</p:attrName>
                                        </p:attrNameLst>
                                      </p:cBhvr>
                                      <p:to>
                                        <p:strVal val="visible"/>
                                      </p:to>
                                    </p:set>
                                    <p:anim calcmode="lin" valueType="num">
                                      <p:cBhvr>
                                        <p:cTn id="73" dur="2000" fill="hold"/>
                                        <p:tgtEl>
                                          <p:spTgt spid="6"/>
                                        </p:tgtEl>
                                        <p:attrNameLst>
                                          <p:attrName>ppt_w</p:attrName>
                                        </p:attrNameLst>
                                      </p:cBhvr>
                                      <p:tavLst>
                                        <p:tav tm="0" fmla="#ppt_w*sin(2.5*pi*$)">
                                          <p:val>
                                            <p:fltVal val="0"/>
                                          </p:val>
                                        </p:tav>
                                        <p:tav tm="100000">
                                          <p:val>
                                            <p:fltVal val="1"/>
                                          </p:val>
                                        </p:tav>
                                      </p:tavLst>
                                    </p:anim>
                                    <p:anim calcmode="lin" valueType="num">
                                      <p:cBhvr>
                                        <p:cTn id="74" dur="2000" fill="hold"/>
                                        <p:tgtEl>
                                          <p:spTgt spid="6"/>
                                        </p:tgtEl>
                                        <p:attrNameLst>
                                          <p:attrName>ppt_h</p:attrName>
                                        </p:attrNameLst>
                                      </p:cBhvr>
                                      <p:tavLst>
                                        <p:tav tm="0">
                                          <p:val>
                                            <p:strVal val="#ppt_h"/>
                                          </p:val>
                                        </p:tav>
                                        <p:tav tm="100000">
                                          <p:val>
                                            <p:strVal val="#ppt_h"/>
                                          </p:val>
                                        </p:tav>
                                      </p:tavLst>
                                    </p:anim>
                                  </p:childTnLst>
                                </p:cTn>
                              </p:par>
                              <p:par>
                                <p:cTn id="75" presetID="19" presetClass="entr" presetSubtype="10" fill="hold" grpId="1"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p:cTn id="77" dur="2000" fill="hold"/>
                                        <p:tgtEl>
                                          <p:spTgt spid="7"/>
                                        </p:tgtEl>
                                        <p:attrNameLst>
                                          <p:attrName>ppt_w</p:attrName>
                                        </p:attrNameLst>
                                      </p:cBhvr>
                                      <p:tavLst>
                                        <p:tav tm="0" fmla="#ppt_w*sin(2.5*pi*$)">
                                          <p:val>
                                            <p:fltVal val="0"/>
                                          </p:val>
                                        </p:tav>
                                        <p:tav tm="100000">
                                          <p:val>
                                            <p:fltVal val="1"/>
                                          </p:val>
                                        </p:tav>
                                      </p:tavLst>
                                    </p:anim>
                                    <p:anim calcmode="lin" valueType="num">
                                      <p:cBhvr>
                                        <p:cTn id="78" dur="2000" fill="hold"/>
                                        <p:tgtEl>
                                          <p:spTgt spid="7"/>
                                        </p:tgtEl>
                                        <p:attrNameLst>
                                          <p:attrName>ppt_h</p:attrName>
                                        </p:attrNameLst>
                                      </p:cBhvr>
                                      <p:tavLst>
                                        <p:tav tm="0">
                                          <p:val>
                                            <p:strVal val="#ppt_h"/>
                                          </p:val>
                                        </p:tav>
                                        <p:tav tm="100000">
                                          <p:val>
                                            <p:strVal val="#ppt_h"/>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p:cTn id="81" dur="2000" fill="hold"/>
                                        <p:tgtEl>
                                          <p:spTgt spid="8"/>
                                        </p:tgtEl>
                                        <p:attrNameLst>
                                          <p:attrName>ppt_w</p:attrName>
                                        </p:attrNameLst>
                                      </p:cBhvr>
                                      <p:tavLst>
                                        <p:tav tm="0" fmla="#ppt_w*sin(2.5*pi*$)">
                                          <p:val>
                                            <p:fltVal val="0"/>
                                          </p:val>
                                        </p:tav>
                                        <p:tav tm="100000">
                                          <p:val>
                                            <p:fltVal val="1"/>
                                          </p:val>
                                        </p:tav>
                                      </p:tavLst>
                                    </p:anim>
                                    <p:anim calcmode="lin" valueType="num">
                                      <p:cBhvr>
                                        <p:cTn id="82" dur="2000" fill="hold"/>
                                        <p:tgtEl>
                                          <p:spTgt spid="8"/>
                                        </p:tgtEl>
                                        <p:attrNameLst>
                                          <p:attrName>ppt_h</p:attrName>
                                        </p:attrNameLst>
                                      </p:cBhvr>
                                      <p:tavLst>
                                        <p:tav tm="0">
                                          <p:val>
                                            <p:strVal val="#ppt_h"/>
                                          </p:val>
                                        </p:tav>
                                        <p:tav tm="100000">
                                          <p:val>
                                            <p:strVal val="#ppt_h"/>
                                          </p:val>
                                        </p:tav>
                                      </p:tavLst>
                                    </p:anim>
                                  </p:childTnLst>
                                </p:cTn>
                              </p:par>
                              <p:par>
                                <p:cTn id="83" presetID="19" presetClass="entr" presetSubtype="10" fill="hold" grpId="1" nodeType="withEffect">
                                  <p:stCondLst>
                                    <p:cond delay="0"/>
                                  </p:stCondLst>
                                  <p:childTnLst>
                                    <p:set>
                                      <p:cBhvr>
                                        <p:cTn id="84" dur="1" fill="hold">
                                          <p:stCondLst>
                                            <p:cond delay="0"/>
                                          </p:stCondLst>
                                        </p:cTn>
                                        <p:tgtEl>
                                          <p:spTgt spid="9"/>
                                        </p:tgtEl>
                                        <p:attrNameLst>
                                          <p:attrName>style.visibility</p:attrName>
                                        </p:attrNameLst>
                                      </p:cBhvr>
                                      <p:to>
                                        <p:strVal val="visible"/>
                                      </p:to>
                                    </p:set>
                                    <p:anim calcmode="lin" valueType="num">
                                      <p:cBhvr>
                                        <p:cTn id="85" dur="2000" fill="hold"/>
                                        <p:tgtEl>
                                          <p:spTgt spid="9"/>
                                        </p:tgtEl>
                                        <p:attrNameLst>
                                          <p:attrName>ppt_w</p:attrName>
                                        </p:attrNameLst>
                                      </p:cBhvr>
                                      <p:tavLst>
                                        <p:tav tm="0" fmla="#ppt_w*sin(2.5*pi*$)">
                                          <p:val>
                                            <p:fltVal val="0"/>
                                          </p:val>
                                        </p:tav>
                                        <p:tav tm="100000">
                                          <p:val>
                                            <p:fltVal val="1"/>
                                          </p:val>
                                        </p:tav>
                                      </p:tavLst>
                                    </p:anim>
                                    <p:anim calcmode="lin" valueType="num">
                                      <p:cBhvr>
                                        <p:cTn id="86" dur="2000" fill="hold"/>
                                        <p:tgtEl>
                                          <p:spTgt spid="9"/>
                                        </p:tgtEl>
                                        <p:attrNameLst>
                                          <p:attrName>ppt_h</p:attrName>
                                        </p:attrNameLst>
                                      </p:cBhvr>
                                      <p:tavLst>
                                        <p:tav tm="0">
                                          <p:val>
                                            <p:strVal val="#ppt_h"/>
                                          </p:val>
                                        </p:tav>
                                        <p:tav tm="100000">
                                          <p:val>
                                            <p:strVal val="#ppt_h"/>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10"/>
                                        </p:tgtEl>
                                        <p:attrNameLst>
                                          <p:attrName>style.visibility</p:attrName>
                                        </p:attrNameLst>
                                      </p:cBhvr>
                                      <p:to>
                                        <p:strVal val="visible"/>
                                      </p:to>
                                    </p:set>
                                    <p:anim calcmode="lin" valueType="num">
                                      <p:cBhvr>
                                        <p:cTn id="89" dur="2000" fill="hold"/>
                                        <p:tgtEl>
                                          <p:spTgt spid="10"/>
                                        </p:tgtEl>
                                        <p:attrNameLst>
                                          <p:attrName>ppt_w</p:attrName>
                                        </p:attrNameLst>
                                      </p:cBhvr>
                                      <p:tavLst>
                                        <p:tav tm="0" fmla="#ppt_w*sin(2.5*pi*$)">
                                          <p:val>
                                            <p:fltVal val="0"/>
                                          </p:val>
                                        </p:tav>
                                        <p:tav tm="100000">
                                          <p:val>
                                            <p:fltVal val="1"/>
                                          </p:val>
                                        </p:tav>
                                      </p:tavLst>
                                    </p:anim>
                                    <p:anim calcmode="lin" valueType="num">
                                      <p:cBhvr>
                                        <p:cTn id="90" dur="2000" fill="hold"/>
                                        <p:tgtEl>
                                          <p:spTgt spid="10"/>
                                        </p:tgtEl>
                                        <p:attrNameLst>
                                          <p:attrName>ppt_h</p:attrName>
                                        </p:attrNameLst>
                                      </p:cBhvr>
                                      <p:tavLst>
                                        <p:tav tm="0">
                                          <p:val>
                                            <p:strVal val="#ppt_h"/>
                                          </p:val>
                                        </p:tav>
                                        <p:tav tm="100000">
                                          <p:val>
                                            <p:strVal val="#ppt_h"/>
                                          </p:val>
                                        </p:tav>
                                      </p:tavLst>
                                    </p:anim>
                                  </p:childTnLst>
                                </p:cTn>
                              </p:par>
                              <p:par>
                                <p:cTn id="91" presetID="19" presetClass="entr" presetSubtype="10" fill="hold" grpId="1" nodeType="withEffect">
                                  <p:stCondLst>
                                    <p:cond delay="0"/>
                                  </p:stCondLst>
                                  <p:childTnLst>
                                    <p:set>
                                      <p:cBhvr>
                                        <p:cTn id="92" dur="1" fill="hold">
                                          <p:stCondLst>
                                            <p:cond delay="0"/>
                                          </p:stCondLst>
                                        </p:cTn>
                                        <p:tgtEl>
                                          <p:spTgt spid="11"/>
                                        </p:tgtEl>
                                        <p:attrNameLst>
                                          <p:attrName>style.visibility</p:attrName>
                                        </p:attrNameLst>
                                      </p:cBhvr>
                                      <p:to>
                                        <p:strVal val="visible"/>
                                      </p:to>
                                    </p:set>
                                    <p:anim calcmode="lin" valueType="num">
                                      <p:cBhvr>
                                        <p:cTn id="93" dur="2000" fill="hold"/>
                                        <p:tgtEl>
                                          <p:spTgt spid="11"/>
                                        </p:tgtEl>
                                        <p:attrNameLst>
                                          <p:attrName>ppt_w</p:attrName>
                                        </p:attrNameLst>
                                      </p:cBhvr>
                                      <p:tavLst>
                                        <p:tav tm="0" fmla="#ppt_w*sin(2.5*pi*$)">
                                          <p:val>
                                            <p:fltVal val="0"/>
                                          </p:val>
                                        </p:tav>
                                        <p:tav tm="100000">
                                          <p:val>
                                            <p:fltVal val="1"/>
                                          </p:val>
                                        </p:tav>
                                      </p:tavLst>
                                    </p:anim>
                                    <p:anim calcmode="lin" valueType="num">
                                      <p:cBhvr>
                                        <p:cTn id="94" dur="2000" fill="hold"/>
                                        <p:tgtEl>
                                          <p:spTgt spid="11"/>
                                        </p:tgtEl>
                                        <p:attrNameLst>
                                          <p:attrName>ppt_h</p:attrName>
                                        </p:attrNameLst>
                                      </p:cBhvr>
                                      <p:tavLst>
                                        <p:tav tm="0">
                                          <p:val>
                                            <p:strVal val="#ppt_h"/>
                                          </p:val>
                                        </p:tav>
                                        <p:tav tm="100000">
                                          <p:val>
                                            <p:strVal val="#ppt_h"/>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p:cTn id="97" dur="2000" fill="hold"/>
                                        <p:tgtEl>
                                          <p:spTgt spid="12"/>
                                        </p:tgtEl>
                                        <p:attrNameLst>
                                          <p:attrName>ppt_w</p:attrName>
                                        </p:attrNameLst>
                                      </p:cBhvr>
                                      <p:tavLst>
                                        <p:tav tm="0" fmla="#ppt_w*sin(2.5*pi*$)">
                                          <p:val>
                                            <p:fltVal val="0"/>
                                          </p:val>
                                        </p:tav>
                                        <p:tav tm="100000">
                                          <p:val>
                                            <p:fltVal val="1"/>
                                          </p:val>
                                        </p:tav>
                                      </p:tavLst>
                                    </p:anim>
                                    <p:anim calcmode="lin" valueType="num">
                                      <p:cBhvr>
                                        <p:cTn id="98" dur="2000" fill="hold"/>
                                        <p:tgtEl>
                                          <p:spTgt spid="12"/>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13"/>
                                        </p:tgtEl>
                                        <p:attrNameLst>
                                          <p:attrName>style.visibility</p:attrName>
                                        </p:attrNameLst>
                                      </p:cBhvr>
                                      <p:to>
                                        <p:strVal val="visible"/>
                                      </p:to>
                                    </p:set>
                                    <p:anim calcmode="lin" valueType="num">
                                      <p:cBhvr>
                                        <p:cTn id="101" dur="2000" fill="hold"/>
                                        <p:tgtEl>
                                          <p:spTgt spid="13"/>
                                        </p:tgtEl>
                                        <p:attrNameLst>
                                          <p:attrName>ppt_w</p:attrName>
                                        </p:attrNameLst>
                                      </p:cBhvr>
                                      <p:tavLst>
                                        <p:tav tm="0" fmla="#ppt_w*sin(2.5*pi*$)">
                                          <p:val>
                                            <p:fltVal val="0"/>
                                          </p:val>
                                        </p:tav>
                                        <p:tav tm="100000">
                                          <p:val>
                                            <p:fltVal val="1"/>
                                          </p:val>
                                        </p:tav>
                                      </p:tavLst>
                                    </p:anim>
                                    <p:anim calcmode="lin" valueType="num">
                                      <p:cBhvr>
                                        <p:cTn id="102" dur="2000" fill="hold"/>
                                        <p:tgtEl>
                                          <p:spTgt spid="13"/>
                                        </p:tgtEl>
                                        <p:attrNameLst>
                                          <p:attrName>ppt_h</p:attrName>
                                        </p:attrNameLst>
                                      </p:cBhvr>
                                      <p:tavLst>
                                        <p:tav tm="0">
                                          <p:val>
                                            <p:strVal val="#ppt_h"/>
                                          </p:val>
                                        </p:tav>
                                        <p:tav tm="100000">
                                          <p:val>
                                            <p:strVal val="#ppt_h"/>
                                          </p:val>
                                        </p:tav>
                                      </p:tavLst>
                                    </p:anim>
                                  </p:childTnLst>
                                </p:cTn>
                              </p:par>
                              <p:par>
                                <p:cTn id="103" presetID="19" presetClass="entr" presetSubtype="10" fill="hold" grpId="1" nodeType="withEffect">
                                  <p:stCondLst>
                                    <p:cond delay="0"/>
                                  </p:stCondLst>
                                  <p:childTnLst>
                                    <p:set>
                                      <p:cBhvr>
                                        <p:cTn id="104" dur="1" fill="hold">
                                          <p:stCondLst>
                                            <p:cond delay="0"/>
                                          </p:stCondLst>
                                        </p:cTn>
                                        <p:tgtEl>
                                          <p:spTgt spid="14"/>
                                        </p:tgtEl>
                                        <p:attrNameLst>
                                          <p:attrName>style.visibility</p:attrName>
                                        </p:attrNameLst>
                                      </p:cBhvr>
                                      <p:to>
                                        <p:strVal val="visible"/>
                                      </p:to>
                                    </p:set>
                                    <p:anim calcmode="lin" valueType="num">
                                      <p:cBhvr>
                                        <p:cTn id="105" dur="2000" fill="hold"/>
                                        <p:tgtEl>
                                          <p:spTgt spid="14"/>
                                        </p:tgtEl>
                                        <p:attrNameLst>
                                          <p:attrName>ppt_w</p:attrName>
                                        </p:attrNameLst>
                                      </p:cBhvr>
                                      <p:tavLst>
                                        <p:tav tm="0" fmla="#ppt_w*sin(2.5*pi*$)">
                                          <p:val>
                                            <p:fltVal val="0"/>
                                          </p:val>
                                        </p:tav>
                                        <p:tav tm="100000">
                                          <p:val>
                                            <p:fltVal val="1"/>
                                          </p:val>
                                        </p:tav>
                                      </p:tavLst>
                                    </p:anim>
                                    <p:anim calcmode="lin" valueType="num">
                                      <p:cBhvr>
                                        <p:cTn id="106" dur="2000" fill="hold"/>
                                        <p:tgtEl>
                                          <p:spTgt spid="14"/>
                                        </p:tgtEl>
                                        <p:attrNameLst>
                                          <p:attrName>ppt_h</p:attrName>
                                        </p:attrNameLst>
                                      </p:cBhvr>
                                      <p:tavLst>
                                        <p:tav tm="0">
                                          <p:val>
                                            <p:strVal val="#ppt_h"/>
                                          </p:val>
                                        </p:tav>
                                        <p:tav tm="100000">
                                          <p:val>
                                            <p:strVal val="#ppt_h"/>
                                          </p:val>
                                        </p:tav>
                                      </p:tavLst>
                                    </p:anim>
                                  </p:childTnLst>
                                </p:cTn>
                              </p:par>
                              <p:par>
                                <p:cTn id="107" presetID="19" presetClass="entr" presetSubtype="10" fill="hold" grpId="1" nodeType="withEffect">
                                  <p:stCondLst>
                                    <p:cond delay="0"/>
                                  </p:stCondLst>
                                  <p:childTnLst>
                                    <p:set>
                                      <p:cBhvr>
                                        <p:cTn id="108" dur="1" fill="hold">
                                          <p:stCondLst>
                                            <p:cond delay="0"/>
                                          </p:stCondLst>
                                        </p:cTn>
                                        <p:tgtEl>
                                          <p:spTgt spid="15"/>
                                        </p:tgtEl>
                                        <p:attrNameLst>
                                          <p:attrName>style.visibility</p:attrName>
                                        </p:attrNameLst>
                                      </p:cBhvr>
                                      <p:to>
                                        <p:strVal val="visible"/>
                                      </p:to>
                                    </p:set>
                                    <p:anim calcmode="lin" valueType="num">
                                      <p:cBhvr>
                                        <p:cTn id="109" dur="2000" fill="hold"/>
                                        <p:tgtEl>
                                          <p:spTgt spid="15"/>
                                        </p:tgtEl>
                                        <p:attrNameLst>
                                          <p:attrName>ppt_w</p:attrName>
                                        </p:attrNameLst>
                                      </p:cBhvr>
                                      <p:tavLst>
                                        <p:tav tm="0" fmla="#ppt_w*sin(2.5*pi*$)">
                                          <p:val>
                                            <p:fltVal val="0"/>
                                          </p:val>
                                        </p:tav>
                                        <p:tav tm="100000">
                                          <p:val>
                                            <p:fltVal val="1"/>
                                          </p:val>
                                        </p:tav>
                                      </p:tavLst>
                                    </p:anim>
                                    <p:anim calcmode="lin" valueType="num">
                                      <p:cBhvr>
                                        <p:cTn id="110" dur="2000" fill="hold"/>
                                        <p:tgtEl>
                                          <p:spTgt spid="15"/>
                                        </p:tgtEl>
                                        <p:attrNameLst>
                                          <p:attrName>ppt_h</p:attrName>
                                        </p:attrNameLst>
                                      </p:cBhvr>
                                      <p:tavLst>
                                        <p:tav tm="0">
                                          <p:val>
                                            <p:strVal val="#ppt_h"/>
                                          </p:val>
                                        </p:tav>
                                        <p:tav tm="100000">
                                          <p:val>
                                            <p:strVal val="#ppt_h"/>
                                          </p:val>
                                        </p:tav>
                                      </p:tavLst>
                                    </p:anim>
                                  </p:childTnLst>
                                </p:cTn>
                              </p:par>
                              <p:par>
                                <p:cTn id="111" presetID="19" presetClass="entr" presetSubtype="10" fill="hold" grpId="1" nodeType="withEffect">
                                  <p:stCondLst>
                                    <p:cond delay="0"/>
                                  </p:stCondLst>
                                  <p:childTnLst>
                                    <p:set>
                                      <p:cBhvr>
                                        <p:cTn id="112" dur="1" fill="hold">
                                          <p:stCondLst>
                                            <p:cond delay="0"/>
                                          </p:stCondLst>
                                        </p:cTn>
                                        <p:tgtEl>
                                          <p:spTgt spid="16"/>
                                        </p:tgtEl>
                                        <p:attrNameLst>
                                          <p:attrName>style.visibility</p:attrName>
                                        </p:attrNameLst>
                                      </p:cBhvr>
                                      <p:to>
                                        <p:strVal val="visible"/>
                                      </p:to>
                                    </p:set>
                                    <p:anim calcmode="lin" valueType="num">
                                      <p:cBhvr>
                                        <p:cTn id="113" dur="2000" fill="hold"/>
                                        <p:tgtEl>
                                          <p:spTgt spid="16"/>
                                        </p:tgtEl>
                                        <p:attrNameLst>
                                          <p:attrName>ppt_w</p:attrName>
                                        </p:attrNameLst>
                                      </p:cBhvr>
                                      <p:tavLst>
                                        <p:tav tm="0" fmla="#ppt_w*sin(2.5*pi*$)">
                                          <p:val>
                                            <p:fltVal val="0"/>
                                          </p:val>
                                        </p:tav>
                                        <p:tav tm="100000">
                                          <p:val>
                                            <p:fltVal val="1"/>
                                          </p:val>
                                        </p:tav>
                                      </p:tavLst>
                                    </p:anim>
                                    <p:anim calcmode="lin" valueType="num">
                                      <p:cBhvr>
                                        <p:cTn id="114" dur="2000" fill="hold"/>
                                        <p:tgtEl>
                                          <p:spTgt spid="16"/>
                                        </p:tgtEl>
                                        <p:attrNameLst>
                                          <p:attrName>ppt_h</p:attrName>
                                        </p:attrNameLst>
                                      </p:cBhvr>
                                      <p:tavLst>
                                        <p:tav tm="0">
                                          <p:val>
                                            <p:strVal val="#ppt_h"/>
                                          </p:val>
                                        </p:tav>
                                        <p:tav tm="100000">
                                          <p:val>
                                            <p:strVal val="#ppt_h"/>
                                          </p:val>
                                        </p:tav>
                                      </p:tavLst>
                                    </p:anim>
                                  </p:childTnLst>
                                </p:cTn>
                              </p:par>
                              <p:par>
                                <p:cTn id="115" presetID="19" presetClass="entr" presetSubtype="10" fill="hold" grpId="1" nodeType="withEffect">
                                  <p:stCondLst>
                                    <p:cond delay="0"/>
                                  </p:stCondLst>
                                  <p:childTnLst>
                                    <p:set>
                                      <p:cBhvr>
                                        <p:cTn id="116" dur="1" fill="hold">
                                          <p:stCondLst>
                                            <p:cond delay="0"/>
                                          </p:stCondLst>
                                        </p:cTn>
                                        <p:tgtEl>
                                          <p:spTgt spid="17"/>
                                        </p:tgtEl>
                                        <p:attrNameLst>
                                          <p:attrName>style.visibility</p:attrName>
                                        </p:attrNameLst>
                                      </p:cBhvr>
                                      <p:to>
                                        <p:strVal val="visible"/>
                                      </p:to>
                                    </p:set>
                                    <p:anim calcmode="lin" valueType="num">
                                      <p:cBhvr>
                                        <p:cTn id="117" dur="2000" fill="hold"/>
                                        <p:tgtEl>
                                          <p:spTgt spid="17"/>
                                        </p:tgtEl>
                                        <p:attrNameLst>
                                          <p:attrName>ppt_w</p:attrName>
                                        </p:attrNameLst>
                                      </p:cBhvr>
                                      <p:tavLst>
                                        <p:tav tm="0" fmla="#ppt_w*sin(2.5*pi*$)">
                                          <p:val>
                                            <p:fltVal val="0"/>
                                          </p:val>
                                        </p:tav>
                                        <p:tav tm="100000">
                                          <p:val>
                                            <p:fltVal val="1"/>
                                          </p:val>
                                        </p:tav>
                                      </p:tavLst>
                                    </p:anim>
                                    <p:anim calcmode="lin" valueType="num">
                                      <p:cBhvr>
                                        <p:cTn id="118" dur="2000" fill="hold"/>
                                        <p:tgtEl>
                                          <p:spTgt spid="17"/>
                                        </p:tgtEl>
                                        <p:attrNameLst>
                                          <p:attrName>ppt_h</p:attrName>
                                        </p:attrNameLst>
                                      </p:cBhvr>
                                      <p:tavLst>
                                        <p:tav tm="0">
                                          <p:val>
                                            <p:strVal val="#ppt_h"/>
                                          </p:val>
                                        </p:tav>
                                        <p:tav tm="100000">
                                          <p:val>
                                            <p:strVal val="#ppt_h"/>
                                          </p:val>
                                        </p:tav>
                                      </p:tavLst>
                                    </p:anim>
                                  </p:childTnLst>
                                </p:cTn>
                              </p:par>
                            </p:childTnLst>
                          </p:cTn>
                        </p:par>
                        <p:par>
                          <p:cTn id="119" fill="hold">
                            <p:stCondLst>
                              <p:cond delay="2000"/>
                            </p:stCondLst>
                            <p:childTnLst>
                              <p:par>
                                <p:cTn id="120" presetID="2" presetClass="exit" presetSubtype="8" fill="hold" grpId="2" nodeType="after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0-ppt_w/2"/>
                                          </p:val>
                                        </p:tav>
                                      </p:tavLst>
                                    </p:anim>
                                    <p:anim calcmode="lin" valueType="num">
                                      <p:cBhvr additive="base">
                                        <p:cTn id="122" dur="2000"/>
                                        <p:tgtEl>
                                          <p:spTgt spid="4"/>
                                        </p:tgtEl>
                                        <p:attrNameLst>
                                          <p:attrName>ppt_y</p:attrName>
                                        </p:attrNameLst>
                                      </p:cBhvr>
                                      <p:tavLst>
                                        <p:tav tm="0">
                                          <p:val>
                                            <p:strVal val="ppt_y"/>
                                          </p:val>
                                        </p:tav>
                                        <p:tav tm="100000">
                                          <p:val>
                                            <p:strVal val="ppt_y"/>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5"/>
                                        </p:tgtEl>
                                        <p:attrNameLst>
                                          <p:attrName>ppt_x</p:attrName>
                                        </p:attrNameLst>
                                      </p:cBhvr>
                                      <p:tavLst>
                                        <p:tav tm="0">
                                          <p:val>
                                            <p:strVal val="ppt_x"/>
                                          </p:val>
                                        </p:tav>
                                        <p:tav tm="100000">
                                          <p:val>
                                            <p:strVal val="0-ppt_w/2"/>
                                          </p:val>
                                        </p:tav>
                                      </p:tavLst>
                                    </p:anim>
                                    <p:anim calcmode="lin" valueType="num">
                                      <p:cBhvr additive="base">
                                        <p:cTn id="126" dur="2000"/>
                                        <p:tgtEl>
                                          <p:spTgt spid="5"/>
                                        </p:tgtEl>
                                        <p:attrNameLst>
                                          <p:attrName>ppt_y</p:attrName>
                                        </p:attrNameLst>
                                      </p:cBhvr>
                                      <p:tavLst>
                                        <p:tav tm="0">
                                          <p:val>
                                            <p:strVal val="ppt_y"/>
                                          </p:val>
                                        </p:tav>
                                        <p:tav tm="100000">
                                          <p:val>
                                            <p:strVal val="ppt_y"/>
                                          </p:val>
                                        </p:tav>
                                      </p:tavLst>
                                    </p:anim>
                                    <p:set>
                                      <p:cBhvr>
                                        <p:cTn id="127" dur="1" fill="hold">
                                          <p:stCondLst>
                                            <p:cond delay="1999"/>
                                          </p:stCondLst>
                                        </p:cTn>
                                        <p:tgtEl>
                                          <p:spTgt spid="5"/>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2000"/>
                                        <p:tgtEl>
                                          <p:spTgt spid="6"/>
                                        </p:tgtEl>
                                        <p:attrNameLst>
                                          <p:attrName>ppt_x</p:attrName>
                                        </p:attrNameLst>
                                      </p:cBhvr>
                                      <p:tavLst>
                                        <p:tav tm="0">
                                          <p:val>
                                            <p:strVal val="ppt_x"/>
                                          </p:val>
                                        </p:tav>
                                        <p:tav tm="100000">
                                          <p:val>
                                            <p:strVal val="0-ppt_w/2"/>
                                          </p:val>
                                        </p:tav>
                                      </p:tavLst>
                                    </p:anim>
                                    <p:anim calcmode="lin" valueType="num">
                                      <p:cBhvr additive="base">
                                        <p:cTn id="130" dur="2000"/>
                                        <p:tgtEl>
                                          <p:spTgt spid="6"/>
                                        </p:tgtEl>
                                        <p:attrNameLst>
                                          <p:attrName>ppt_y</p:attrName>
                                        </p:attrNameLst>
                                      </p:cBhvr>
                                      <p:tavLst>
                                        <p:tav tm="0">
                                          <p:val>
                                            <p:strVal val="ppt_y"/>
                                          </p:val>
                                        </p:tav>
                                        <p:tav tm="100000">
                                          <p:val>
                                            <p:strVal val="ppt_y"/>
                                          </p:val>
                                        </p:tav>
                                      </p:tavLst>
                                    </p:anim>
                                    <p:set>
                                      <p:cBhvr>
                                        <p:cTn id="131" dur="1" fill="hold">
                                          <p:stCondLst>
                                            <p:cond delay="1999"/>
                                          </p:stCondLst>
                                        </p:cTn>
                                        <p:tgtEl>
                                          <p:spTgt spid="6"/>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2000"/>
                                        <p:tgtEl>
                                          <p:spTgt spid="7"/>
                                        </p:tgtEl>
                                        <p:attrNameLst>
                                          <p:attrName>ppt_x</p:attrName>
                                        </p:attrNameLst>
                                      </p:cBhvr>
                                      <p:tavLst>
                                        <p:tav tm="0">
                                          <p:val>
                                            <p:strVal val="ppt_x"/>
                                          </p:val>
                                        </p:tav>
                                        <p:tav tm="100000">
                                          <p:val>
                                            <p:strVal val="0-ppt_w/2"/>
                                          </p:val>
                                        </p:tav>
                                      </p:tavLst>
                                    </p:anim>
                                    <p:anim calcmode="lin" valueType="num">
                                      <p:cBhvr additive="base">
                                        <p:cTn id="134" dur="2000"/>
                                        <p:tgtEl>
                                          <p:spTgt spid="7"/>
                                        </p:tgtEl>
                                        <p:attrNameLst>
                                          <p:attrName>ppt_y</p:attrName>
                                        </p:attrNameLst>
                                      </p:cBhvr>
                                      <p:tavLst>
                                        <p:tav tm="0">
                                          <p:val>
                                            <p:strVal val="ppt_y"/>
                                          </p:val>
                                        </p:tav>
                                        <p:tav tm="100000">
                                          <p:val>
                                            <p:strVal val="ppt_y"/>
                                          </p:val>
                                        </p:tav>
                                      </p:tavLst>
                                    </p:anim>
                                    <p:set>
                                      <p:cBhvr>
                                        <p:cTn id="135" dur="1" fill="hold">
                                          <p:stCondLst>
                                            <p:cond delay="1999"/>
                                          </p:stCondLst>
                                        </p:cTn>
                                        <p:tgtEl>
                                          <p:spTgt spid="7"/>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0-ppt_w/2"/>
                                          </p:val>
                                        </p:tav>
                                      </p:tavLst>
                                    </p:anim>
                                    <p:anim calcmode="lin" valueType="num">
                                      <p:cBhvr additive="base">
                                        <p:cTn id="138" dur="2000"/>
                                        <p:tgtEl>
                                          <p:spTgt spid="8"/>
                                        </p:tgtEl>
                                        <p:attrNameLst>
                                          <p:attrName>ppt_y</p:attrName>
                                        </p:attrNameLst>
                                      </p:cBhvr>
                                      <p:tavLst>
                                        <p:tav tm="0">
                                          <p:val>
                                            <p:strVal val="ppt_y"/>
                                          </p:val>
                                        </p:tav>
                                        <p:tav tm="100000">
                                          <p:val>
                                            <p:strVal val="ppt_y"/>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0-ppt_w/2"/>
                                          </p:val>
                                        </p:tav>
                                      </p:tavLst>
                                    </p:anim>
                                    <p:anim calcmode="lin" valueType="num">
                                      <p:cBhvr additive="base">
                                        <p:cTn id="142" dur="2000"/>
                                        <p:tgtEl>
                                          <p:spTgt spid="9"/>
                                        </p:tgtEl>
                                        <p:attrNameLst>
                                          <p:attrName>ppt_y</p:attrName>
                                        </p:attrNameLst>
                                      </p:cBhvr>
                                      <p:tavLst>
                                        <p:tav tm="0">
                                          <p:val>
                                            <p:strVal val="ppt_y"/>
                                          </p:val>
                                        </p:tav>
                                        <p:tav tm="100000">
                                          <p:val>
                                            <p:strVal val="ppt_y"/>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10"/>
                                        </p:tgtEl>
                                        <p:attrNameLst>
                                          <p:attrName>ppt_x</p:attrName>
                                        </p:attrNameLst>
                                      </p:cBhvr>
                                      <p:tavLst>
                                        <p:tav tm="0">
                                          <p:val>
                                            <p:strVal val="ppt_x"/>
                                          </p:val>
                                        </p:tav>
                                        <p:tav tm="100000">
                                          <p:val>
                                            <p:strVal val="0-ppt_w/2"/>
                                          </p:val>
                                        </p:tav>
                                      </p:tavLst>
                                    </p:anim>
                                    <p:anim calcmode="lin" valueType="num">
                                      <p:cBhvr additive="base">
                                        <p:cTn id="146" dur="2000"/>
                                        <p:tgtEl>
                                          <p:spTgt spid="10"/>
                                        </p:tgtEl>
                                        <p:attrNameLst>
                                          <p:attrName>ppt_y</p:attrName>
                                        </p:attrNameLst>
                                      </p:cBhvr>
                                      <p:tavLst>
                                        <p:tav tm="0">
                                          <p:val>
                                            <p:strVal val="ppt_y"/>
                                          </p:val>
                                        </p:tav>
                                        <p:tav tm="100000">
                                          <p:val>
                                            <p:strVal val="ppt_y"/>
                                          </p:val>
                                        </p:tav>
                                      </p:tavLst>
                                    </p:anim>
                                    <p:set>
                                      <p:cBhvr>
                                        <p:cTn id="147" dur="1" fill="hold">
                                          <p:stCondLst>
                                            <p:cond delay="1999"/>
                                          </p:stCondLst>
                                        </p:cTn>
                                        <p:tgtEl>
                                          <p:spTgt spid="10"/>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0-ppt_w/2"/>
                                          </p:val>
                                        </p:tav>
                                      </p:tavLst>
                                    </p:anim>
                                    <p:anim calcmode="lin" valueType="num">
                                      <p:cBhvr additive="base">
                                        <p:cTn id="150" dur="2000"/>
                                        <p:tgtEl>
                                          <p:spTgt spid="11"/>
                                        </p:tgtEl>
                                        <p:attrNameLst>
                                          <p:attrName>ppt_y</p:attrName>
                                        </p:attrNameLst>
                                      </p:cBhvr>
                                      <p:tavLst>
                                        <p:tav tm="0">
                                          <p:val>
                                            <p:strVal val="ppt_y"/>
                                          </p:val>
                                        </p:tav>
                                        <p:tav tm="100000">
                                          <p:val>
                                            <p:strVal val="ppt_y"/>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0-ppt_w/2"/>
                                          </p:val>
                                        </p:tav>
                                      </p:tavLst>
                                    </p:anim>
                                    <p:anim calcmode="lin" valueType="num">
                                      <p:cBhvr additive="base">
                                        <p:cTn id="154" dur="2000"/>
                                        <p:tgtEl>
                                          <p:spTgt spid="12"/>
                                        </p:tgtEl>
                                        <p:attrNameLst>
                                          <p:attrName>ppt_y</p:attrName>
                                        </p:attrNameLst>
                                      </p:cBhvr>
                                      <p:tavLst>
                                        <p:tav tm="0">
                                          <p:val>
                                            <p:strVal val="ppt_y"/>
                                          </p:val>
                                        </p:tav>
                                        <p:tav tm="100000">
                                          <p:val>
                                            <p:strVal val="ppt_y"/>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0-ppt_w/2"/>
                                          </p:val>
                                        </p:tav>
                                      </p:tavLst>
                                    </p:anim>
                                    <p:anim calcmode="lin" valueType="num">
                                      <p:cBhvr additive="base">
                                        <p:cTn id="158" dur="2000"/>
                                        <p:tgtEl>
                                          <p:spTgt spid="13"/>
                                        </p:tgtEl>
                                        <p:attrNameLst>
                                          <p:attrName>ppt_y</p:attrName>
                                        </p:attrNameLst>
                                      </p:cBhvr>
                                      <p:tavLst>
                                        <p:tav tm="0">
                                          <p:val>
                                            <p:strVal val="ppt_y"/>
                                          </p:val>
                                        </p:tav>
                                        <p:tav tm="100000">
                                          <p:val>
                                            <p:strVal val="ppt_y"/>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ppt_y"/>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0-ppt_w/2"/>
                                          </p:val>
                                        </p:tav>
                                      </p:tavLst>
                                    </p:anim>
                                    <p:anim calcmode="lin" valueType="num">
                                      <p:cBhvr additive="base">
                                        <p:cTn id="166" dur="2000"/>
                                        <p:tgtEl>
                                          <p:spTgt spid="15"/>
                                        </p:tgtEl>
                                        <p:attrNameLst>
                                          <p:attrName>ppt_y</p:attrName>
                                        </p:attrNameLst>
                                      </p:cBhvr>
                                      <p:tavLst>
                                        <p:tav tm="0">
                                          <p:val>
                                            <p:strVal val="ppt_y"/>
                                          </p:val>
                                        </p:tav>
                                        <p:tav tm="100000">
                                          <p:val>
                                            <p:strVal val="ppt_y"/>
                                          </p:val>
                                        </p:tav>
                                      </p:tavLst>
                                    </p:anim>
                                    <p:set>
                                      <p:cBhvr>
                                        <p:cTn id="167" dur="1" fill="hold">
                                          <p:stCondLst>
                                            <p:cond delay="1999"/>
                                          </p:stCondLst>
                                        </p:cTn>
                                        <p:tgtEl>
                                          <p:spTgt spid="15"/>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16"/>
                                        </p:tgtEl>
                                        <p:attrNameLst>
                                          <p:attrName>ppt_x</p:attrName>
                                        </p:attrNameLst>
                                      </p:cBhvr>
                                      <p:tavLst>
                                        <p:tav tm="0">
                                          <p:val>
                                            <p:strVal val="ppt_x"/>
                                          </p:val>
                                        </p:tav>
                                        <p:tav tm="100000">
                                          <p:val>
                                            <p:strVal val="0-ppt_w/2"/>
                                          </p:val>
                                        </p:tav>
                                      </p:tavLst>
                                    </p:anim>
                                    <p:anim calcmode="lin" valueType="num">
                                      <p:cBhvr additive="base">
                                        <p:cTn id="170" dur="2000"/>
                                        <p:tgtEl>
                                          <p:spTgt spid="16"/>
                                        </p:tgtEl>
                                        <p:attrNameLst>
                                          <p:attrName>ppt_y</p:attrName>
                                        </p:attrNameLst>
                                      </p:cBhvr>
                                      <p:tavLst>
                                        <p:tav tm="0">
                                          <p:val>
                                            <p:strVal val="ppt_y"/>
                                          </p:val>
                                        </p:tav>
                                        <p:tav tm="100000">
                                          <p:val>
                                            <p:strVal val="ppt_y"/>
                                          </p:val>
                                        </p:tav>
                                      </p:tavLst>
                                    </p:anim>
                                    <p:set>
                                      <p:cBhvr>
                                        <p:cTn id="171" dur="1" fill="hold">
                                          <p:stCondLst>
                                            <p:cond delay="1999"/>
                                          </p:stCondLst>
                                        </p:cTn>
                                        <p:tgtEl>
                                          <p:spTgt spid="16"/>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2000"/>
                                        <p:tgtEl>
                                          <p:spTgt spid="17"/>
                                        </p:tgtEl>
                                        <p:attrNameLst>
                                          <p:attrName>ppt_x</p:attrName>
                                        </p:attrNameLst>
                                      </p:cBhvr>
                                      <p:tavLst>
                                        <p:tav tm="0">
                                          <p:val>
                                            <p:strVal val="ppt_x"/>
                                          </p:val>
                                        </p:tav>
                                        <p:tav tm="100000">
                                          <p:val>
                                            <p:strVal val="0-ppt_w/2"/>
                                          </p:val>
                                        </p:tav>
                                      </p:tavLst>
                                    </p:anim>
                                    <p:anim calcmode="lin" valueType="num">
                                      <p:cBhvr additive="base">
                                        <p:cTn id="174" dur="2000"/>
                                        <p:tgtEl>
                                          <p:spTgt spid="17"/>
                                        </p:tgtEl>
                                        <p:attrNameLst>
                                          <p:attrName>ppt_y</p:attrName>
                                        </p:attrNameLst>
                                      </p:cBhvr>
                                      <p:tavLst>
                                        <p:tav tm="0">
                                          <p:val>
                                            <p:strVal val="ppt_y"/>
                                          </p:val>
                                        </p:tav>
                                        <p:tav tm="100000">
                                          <p:val>
                                            <p:strVal val="ppt_y"/>
                                          </p:val>
                                        </p:tav>
                                      </p:tavLst>
                                    </p:anim>
                                    <p:set>
                                      <p:cBhvr>
                                        <p:cTn id="175" dur="1" fill="hold">
                                          <p:stCondLst>
                                            <p:cond delay="1999"/>
                                          </p:stCondLst>
                                        </p:cTn>
                                        <p:tgtEl>
                                          <p:spTgt spid="17"/>
                                        </p:tgtEl>
                                        <p:attrNameLst>
                                          <p:attrName>style.visibility</p:attrName>
                                        </p:attrNameLst>
                                      </p:cBhvr>
                                      <p:to>
                                        <p:strVal val="hidden"/>
                                      </p:to>
                                    </p:set>
                                  </p:childTnLst>
                                </p:cTn>
                              </p:par>
                              <p:par>
                                <p:cTn id="176" presetID="19" presetClass="exit" presetSubtype="10" fill="hold" grpId="3" nodeType="withEffect">
                                  <p:stCondLst>
                                    <p:cond delay="0"/>
                                  </p:stCondLst>
                                  <p:childTnLst>
                                    <p:anim calcmode="lin" valueType="num">
                                      <p:cBhvr>
                                        <p:cTn id="177" dur="2000"/>
                                        <p:tgtEl>
                                          <p:spTgt spid="4"/>
                                        </p:tgtEl>
                                        <p:attrNameLst>
                                          <p:attrName>ppt_h</p:attrName>
                                        </p:attrNameLst>
                                      </p:cBhvr>
                                      <p:tavLst>
                                        <p:tav tm="0">
                                          <p:val>
                                            <p:strVal val="ppt_h"/>
                                          </p:val>
                                        </p:tav>
                                        <p:tav tm="100000">
                                          <p:val>
                                            <p:strVal val="ppt_h"/>
                                          </p:val>
                                        </p:tav>
                                      </p:tavLst>
                                    </p:anim>
                                    <p:anim calcmode="lin" valueType="num">
                                      <p:cBhvr>
                                        <p:cTn id="178"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1999"/>
                                          </p:stCondLst>
                                        </p:cTn>
                                        <p:tgtEl>
                                          <p:spTgt spid="4"/>
                                        </p:tgtEl>
                                        <p:attrNameLst>
                                          <p:attrName>style.visibility</p:attrName>
                                        </p:attrNameLst>
                                      </p:cBhvr>
                                      <p:to>
                                        <p:strVal val="hidden"/>
                                      </p:to>
                                    </p:set>
                                  </p:childTnLst>
                                </p:cTn>
                              </p:par>
                              <p:par>
                                <p:cTn id="180" presetID="19" presetClass="exit" presetSubtype="10" fill="hold" grpId="3" nodeType="withEffect">
                                  <p:stCondLst>
                                    <p:cond delay="0"/>
                                  </p:stCondLst>
                                  <p:childTnLst>
                                    <p:anim calcmode="lin" valueType="num">
                                      <p:cBhvr>
                                        <p:cTn id="181" dur="2000"/>
                                        <p:tgtEl>
                                          <p:spTgt spid="5"/>
                                        </p:tgtEl>
                                        <p:attrNameLst>
                                          <p:attrName>ppt_h</p:attrName>
                                        </p:attrNameLst>
                                      </p:cBhvr>
                                      <p:tavLst>
                                        <p:tav tm="0">
                                          <p:val>
                                            <p:strVal val="ppt_h"/>
                                          </p:val>
                                        </p:tav>
                                        <p:tav tm="100000">
                                          <p:val>
                                            <p:strVal val="ppt_h"/>
                                          </p:val>
                                        </p:tav>
                                      </p:tavLst>
                                    </p:anim>
                                    <p:anim calcmode="lin" valueType="num">
                                      <p:cBhvr>
                                        <p:cTn id="182"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1999"/>
                                          </p:stCondLst>
                                        </p:cTn>
                                        <p:tgtEl>
                                          <p:spTgt spid="5"/>
                                        </p:tgtEl>
                                        <p:attrNameLst>
                                          <p:attrName>style.visibility</p:attrName>
                                        </p:attrNameLst>
                                      </p:cBhvr>
                                      <p:to>
                                        <p:strVal val="hidden"/>
                                      </p:to>
                                    </p:set>
                                  </p:childTnLst>
                                </p:cTn>
                              </p:par>
                              <p:par>
                                <p:cTn id="184" presetID="19" presetClass="exit" presetSubtype="10" fill="hold" grpId="3" nodeType="withEffect">
                                  <p:stCondLst>
                                    <p:cond delay="0"/>
                                  </p:stCondLst>
                                  <p:childTnLst>
                                    <p:anim calcmode="lin" valueType="num">
                                      <p:cBhvr>
                                        <p:cTn id="185" dur="2000"/>
                                        <p:tgtEl>
                                          <p:spTgt spid="6"/>
                                        </p:tgtEl>
                                        <p:attrNameLst>
                                          <p:attrName>ppt_h</p:attrName>
                                        </p:attrNameLst>
                                      </p:cBhvr>
                                      <p:tavLst>
                                        <p:tav tm="0">
                                          <p:val>
                                            <p:strVal val="ppt_h"/>
                                          </p:val>
                                        </p:tav>
                                        <p:tav tm="100000">
                                          <p:val>
                                            <p:strVal val="ppt_h"/>
                                          </p:val>
                                        </p:tav>
                                      </p:tavLst>
                                    </p:anim>
                                    <p:anim calcmode="lin" valueType="num">
                                      <p:cBhvr>
                                        <p:cTn id="186"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7" dur="1" fill="hold">
                                          <p:stCondLst>
                                            <p:cond delay="1999"/>
                                          </p:stCondLst>
                                        </p:cTn>
                                        <p:tgtEl>
                                          <p:spTgt spid="6"/>
                                        </p:tgtEl>
                                        <p:attrNameLst>
                                          <p:attrName>style.visibility</p:attrName>
                                        </p:attrNameLst>
                                      </p:cBhvr>
                                      <p:to>
                                        <p:strVal val="hidden"/>
                                      </p:to>
                                    </p:set>
                                  </p:childTnLst>
                                </p:cTn>
                              </p:par>
                              <p:par>
                                <p:cTn id="188" presetID="19" presetClass="exit" presetSubtype="10" fill="hold" grpId="3" nodeType="withEffect">
                                  <p:stCondLst>
                                    <p:cond delay="0"/>
                                  </p:stCondLst>
                                  <p:childTnLst>
                                    <p:anim calcmode="lin" valueType="num">
                                      <p:cBhvr>
                                        <p:cTn id="189" dur="2000"/>
                                        <p:tgtEl>
                                          <p:spTgt spid="7"/>
                                        </p:tgtEl>
                                        <p:attrNameLst>
                                          <p:attrName>ppt_h</p:attrName>
                                        </p:attrNameLst>
                                      </p:cBhvr>
                                      <p:tavLst>
                                        <p:tav tm="0">
                                          <p:val>
                                            <p:strVal val="ppt_h"/>
                                          </p:val>
                                        </p:tav>
                                        <p:tav tm="100000">
                                          <p:val>
                                            <p:strVal val="ppt_h"/>
                                          </p:val>
                                        </p:tav>
                                      </p:tavLst>
                                    </p:anim>
                                    <p:anim calcmode="lin" valueType="num">
                                      <p:cBhvr>
                                        <p:cTn id="190"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1999"/>
                                          </p:stCondLst>
                                        </p:cTn>
                                        <p:tgtEl>
                                          <p:spTgt spid="7"/>
                                        </p:tgtEl>
                                        <p:attrNameLst>
                                          <p:attrName>style.visibility</p:attrName>
                                        </p:attrNameLst>
                                      </p:cBhvr>
                                      <p:to>
                                        <p:strVal val="hidden"/>
                                      </p:to>
                                    </p:set>
                                  </p:childTnLst>
                                </p:cTn>
                              </p:par>
                              <p:par>
                                <p:cTn id="192" presetID="19" presetClass="exit" presetSubtype="10" fill="hold" grpId="3" nodeType="withEffect">
                                  <p:stCondLst>
                                    <p:cond delay="0"/>
                                  </p:stCondLst>
                                  <p:childTnLst>
                                    <p:anim calcmode="lin" valueType="num">
                                      <p:cBhvr>
                                        <p:cTn id="193" dur="2000"/>
                                        <p:tgtEl>
                                          <p:spTgt spid="8"/>
                                        </p:tgtEl>
                                        <p:attrNameLst>
                                          <p:attrName>ppt_h</p:attrName>
                                        </p:attrNameLst>
                                      </p:cBhvr>
                                      <p:tavLst>
                                        <p:tav tm="0">
                                          <p:val>
                                            <p:strVal val="ppt_h"/>
                                          </p:val>
                                        </p:tav>
                                        <p:tav tm="100000">
                                          <p:val>
                                            <p:strVal val="ppt_h"/>
                                          </p:val>
                                        </p:tav>
                                      </p:tavLst>
                                    </p:anim>
                                    <p:anim calcmode="lin" valueType="num">
                                      <p:cBhvr>
                                        <p:cTn id="194"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1999"/>
                                          </p:stCondLst>
                                        </p:cTn>
                                        <p:tgtEl>
                                          <p:spTgt spid="8"/>
                                        </p:tgtEl>
                                        <p:attrNameLst>
                                          <p:attrName>style.visibility</p:attrName>
                                        </p:attrNameLst>
                                      </p:cBhvr>
                                      <p:to>
                                        <p:strVal val="hidden"/>
                                      </p:to>
                                    </p:set>
                                  </p:childTnLst>
                                </p:cTn>
                              </p:par>
                              <p:par>
                                <p:cTn id="196" presetID="19" presetClass="exit" presetSubtype="10" fill="hold" grpId="3" nodeType="withEffect">
                                  <p:stCondLst>
                                    <p:cond delay="0"/>
                                  </p:stCondLst>
                                  <p:childTnLst>
                                    <p:anim calcmode="lin" valueType="num">
                                      <p:cBhvr>
                                        <p:cTn id="197" dur="2000"/>
                                        <p:tgtEl>
                                          <p:spTgt spid="9"/>
                                        </p:tgtEl>
                                        <p:attrNameLst>
                                          <p:attrName>ppt_h</p:attrName>
                                        </p:attrNameLst>
                                      </p:cBhvr>
                                      <p:tavLst>
                                        <p:tav tm="0">
                                          <p:val>
                                            <p:strVal val="ppt_h"/>
                                          </p:val>
                                        </p:tav>
                                        <p:tav tm="100000">
                                          <p:val>
                                            <p:strVal val="ppt_h"/>
                                          </p:val>
                                        </p:tav>
                                      </p:tavLst>
                                    </p:anim>
                                    <p:anim calcmode="lin" valueType="num">
                                      <p:cBhvr>
                                        <p:cTn id="198"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1999"/>
                                          </p:stCondLst>
                                        </p:cTn>
                                        <p:tgtEl>
                                          <p:spTgt spid="9"/>
                                        </p:tgtEl>
                                        <p:attrNameLst>
                                          <p:attrName>style.visibility</p:attrName>
                                        </p:attrNameLst>
                                      </p:cBhvr>
                                      <p:to>
                                        <p:strVal val="hidden"/>
                                      </p:to>
                                    </p:set>
                                  </p:childTnLst>
                                </p:cTn>
                              </p:par>
                              <p:par>
                                <p:cTn id="200" presetID="19" presetClass="exit" presetSubtype="10" fill="hold" grpId="3" nodeType="withEffect">
                                  <p:stCondLst>
                                    <p:cond delay="0"/>
                                  </p:stCondLst>
                                  <p:childTnLst>
                                    <p:anim calcmode="lin" valueType="num">
                                      <p:cBhvr>
                                        <p:cTn id="201" dur="2000"/>
                                        <p:tgtEl>
                                          <p:spTgt spid="10"/>
                                        </p:tgtEl>
                                        <p:attrNameLst>
                                          <p:attrName>ppt_h</p:attrName>
                                        </p:attrNameLst>
                                      </p:cBhvr>
                                      <p:tavLst>
                                        <p:tav tm="0">
                                          <p:val>
                                            <p:strVal val="ppt_h"/>
                                          </p:val>
                                        </p:tav>
                                        <p:tav tm="100000">
                                          <p:val>
                                            <p:strVal val="ppt_h"/>
                                          </p:val>
                                        </p:tav>
                                      </p:tavLst>
                                    </p:anim>
                                    <p:anim calcmode="lin" valueType="num">
                                      <p:cBhvr>
                                        <p:cTn id="202"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3" dur="1" fill="hold">
                                          <p:stCondLst>
                                            <p:cond delay="1999"/>
                                          </p:stCondLst>
                                        </p:cTn>
                                        <p:tgtEl>
                                          <p:spTgt spid="10"/>
                                        </p:tgtEl>
                                        <p:attrNameLst>
                                          <p:attrName>style.visibility</p:attrName>
                                        </p:attrNameLst>
                                      </p:cBhvr>
                                      <p:to>
                                        <p:strVal val="hidden"/>
                                      </p:to>
                                    </p:set>
                                  </p:childTnLst>
                                </p:cTn>
                              </p:par>
                              <p:par>
                                <p:cTn id="204" presetID="19" presetClass="exit" presetSubtype="10" fill="hold" grpId="3" nodeType="withEffect">
                                  <p:stCondLst>
                                    <p:cond delay="0"/>
                                  </p:stCondLst>
                                  <p:childTnLst>
                                    <p:anim calcmode="lin" valueType="num">
                                      <p:cBhvr>
                                        <p:cTn id="205" dur="2000"/>
                                        <p:tgtEl>
                                          <p:spTgt spid="11"/>
                                        </p:tgtEl>
                                        <p:attrNameLst>
                                          <p:attrName>ppt_h</p:attrName>
                                        </p:attrNameLst>
                                      </p:cBhvr>
                                      <p:tavLst>
                                        <p:tav tm="0">
                                          <p:val>
                                            <p:strVal val="ppt_h"/>
                                          </p:val>
                                        </p:tav>
                                        <p:tav tm="100000">
                                          <p:val>
                                            <p:strVal val="ppt_h"/>
                                          </p:val>
                                        </p:tav>
                                      </p:tavLst>
                                    </p:anim>
                                    <p:anim calcmode="lin" valueType="num">
                                      <p:cBhvr>
                                        <p:cTn id="206"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7" dur="1" fill="hold">
                                          <p:stCondLst>
                                            <p:cond delay="1999"/>
                                          </p:stCondLst>
                                        </p:cTn>
                                        <p:tgtEl>
                                          <p:spTgt spid="11"/>
                                        </p:tgtEl>
                                        <p:attrNameLst>
                                          <p:attrName>style.visibility</p:attrName>
                                        </p:attrNameLst>
                                      </p:cBhvr>
                                      <p:to>
                                        <p:strVal val="hidden"/>
                                      </p:to>
                                    </p:set>
                                  </p:childTnLst>
                                </p:cTn>
                              </p:par>
                              <p:par>
                                <p:cTn id="208" presetID="19" presetClass="exit" presetSubtype="10" fill="hold" grpId="3" nodeType="withEffect">
                                  <p:stCondLst>
                                    <p:cond delay="0"/>
                                  </p:stCondLst>
                                  <p:childTnLst>
                                    <p:anim calcmode="lin" valueType="num">
                                      <p:cBhvr>
                                        <p:cTn id="209" dur="2000"/>
                                        <p:tgtEl>
                                          <p:spTgt spid="12"/>
                                        </p:tgtEl>
                                        <p:attrNameLst>
                                          <p:attrName>ppt_h</p:attrName>
                                        </p:attrNameLst>
                                      </p:cBhvr>
                                      <p:tavLst>
                                        <p:tav tm="0">
                                          <p:val>
                                            <p:strVal val="ppt_h"/>
                                          </p:val>
                                        </p:tav>
                                        <p:tav tm="100000">
                                          <p:val>
                                            <p:strVal val="ppt_h"/>
                                          </p:val>
                                        </p:tav>
                                      </p:tavLst>
                                    </p:anim>
                                    <p:anim calcmode="lin" valueType="num">
                                      <p:cBhvr>
                                        <p:cTn id="210"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1" dur="1" fill="hold">
                                          <p:stCondLst>
                                            <p:cond delay="1999"/>
                                          </p:stCondLst>
                                        </p:cTn>
                                        <p:tgtEl>
                                          <p:spTgt spid="12"/>
                                        </p:tgtEl>
                                        <p:attrNameLst>
                                          <p:attrName>style.visibility</p:attrName>
                                        </p:attrNameLst>
                                      </p:cBhvr>
                                      <p:to>
                                        <p:strVal val="hidden"/>
                                      </p:to>
                                    </p:set>
                                  </p:childTnLst>
                                </p:cTn>
                              </p:par>
                              <p:par>
                                <p:cTn id="212" presetID="19" presetClass="exit" presetSubtype="10" fill="hold" grpId="3" nodeType="withEffect">
                                  <p:stCondLst>
                                    <p:cond delay="0"/>
                                  </p:stCondLst>
                                  <p:childTnLst>
                                    <p:anim calcmode="lin" valueType="num">
                                      <p:cBhvr>
                                        <p:cTn id="213" dur="2000"/>
                                        <p:tgtEl>
                                          <p:spTgt spid="13"/>
                                        </p:tgtEl>
                                        <p:attrNameLst>
                                          <p:attrName>ppt_h</p:attrName>
                                        </p:attrNameLst>
                                      </p:cBhvr>
                                      <p:tavLst>
                                        <p:tav tm="0">
                                          <p:val>
                                            <p:strVal val="ppt_h"/>
                                          </p:val>
                                        </p:tav>
                                        <p:tav tm="100000">
                                          <p:val>
                                            <p:strVal val="ppt_h"/>
                                          </p:val>
                                        </p:tav>
                                      </p:tavLst>
                                    </p:anim>
                                    <p:anim calcmode="lin" valueType="num">
                                      <p:cBhvr>
                                        <p:cTn id="214"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5" dur="1" fill="hold">
                                          <p:stCondLst>
                                            <p:cond delay="1999"/>
                                          </p:stCondLst>
                                        </p:cTn>
                                        <p:tgtEl>
                                          <p:spTgt spid="13"/>
                                        </p:tgtEl>
                                        <p:attrNameLst>
                                          <p:attrName>style.visibility</p:attrName>
                                        </p:attrNameLst>
                                      </p:cBhvr>
                                      <p:to>
                                        <p:strVal val="hidden"/>
                                      </p:to>
                                    </p:set>
                                  </p:childTnLst>
                                </p:cTn>
                              </p:par>
                              <p:par>
                                <p:cTn id="216" presetID="19" presetClass="exit" presetSubtype="10" fill="hold" grpId="3" nodeType="withEffect">
                                  <p:stCondLst>
                                    <p:cond delay="0"/>
                                  </p:stCondLst>
                                  <p:childTnLst>
                                    <p:anim calcmode="lin" valueType="num">
                                      <p:cBhvr>
                                        <p:cTn id="217" dur="2000"/>
                                        <p:tgtEl>
                                          <p:spTgt spid="14"/>
                                        </p:tgtEl>
                                        <p:attrNameLst>
                                          <p:attrName>ppt_h</p:attrName>
                                        </p:attrNameLst>
                                      </p:cBhvr>
                                      <p:tavLst>
                                        <p:tav tm="0">
                                          <p:val>
                                            <p:strVal val="ppt_h"/>
                                          </p:val>
                                        </p:tav>
                                        <p:tav tm="100000">
                                          <p:val>
                                            <p:strVal val="ppt_h"/>
                                          </p:val>
                                        </p:tav>
                                      </p:tavLst>
                                    </p:anim>
                                    <p:anim calcmode="lin" valueType="num">
                                      <p:cBhvr>
                                        <p:cTn id="218"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9" dur="1" fill="hold">
                                          <p:stCondLst>
                                            <p:cond delay="1999"/>
                                          </p:stCondLst>
                                        </p:cTn>
                                        <p:tgtEl>
                                          <p:spTgt spid="14"/>
                                        </p:tgtEl>
                                        <p:attrNameLst>
                                          <p:attrName>style.visibility</p:attrName>
                                        </p:attrNameLst>
                                      </p:cBhvr>
                                      <p:to>
                                        <p:strVal val="hidden"/>
                                      </p:to>
                                    </p:set>
                                  </p:childTnLst>
                                </p:cTn>
                              </p:par>
                              <p:par>
                                <p:cTn id="220" presetID="19" presetClass="exit" presetSubtype="10" fill="hold" grpId="3" nodeType="withEffect">
                                  <p:stCondLst>
                                    <p:cond delay="0"/>
                                  </p:stCondLst>
                                  <p:childTnLst>
                                    <p:anim calcmode="lin" valueType="num">
                                      <p:cBhvr>
                                        <p:cTn id="221" dur="2000"/>
                                        <p:tgtEl>
                                          <p:spTgt spid="15"/>
                                        </p:tgtEl>
                                        <p:attrNameLst>
                                          <p:attrName>ppt_h</p:attrName>
                                        </p:attrNameLst>
                                      </p:cBhvr>
                                      <p:tavLst>
                                        <p:tav tm="0">
                                          <p:val>
                                            <p:strVal val="ppt_h"/>
                                          </p:val>
                                        </p:tav>
                                        <p:tav tm="100000">
                                          <p:val>
                                            <p:strVal val="ppt_h"/>
                                          </p:val>
                                        </p:tav>
                                      </p:tavLst>
                                    </p:anim>
                                    <p:anim calcmode="lin" valueType="num">
                                      <p:cBhvr>
                                        <p:cTn id="222"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3" dur="1" fill="hold">
                                          <p:stCondLst>
                                            <p:cond delay="1999"/>
                                          </p:stCondLst>
                                        </p:cTn>
                                        <p:tgtEl>
                                          <p:spTgt spid="15"/>
                                        </p:tgtEl>
                                        <p:attrNameLst>
                                          <p:attrName>style.visibility</p:attrName>
                                        </p:attrNameLst>
                                      </p:cBhvr>
                                      <p:to>
                                        <p:strVal val="hidden"/>
                                      </p:to>
                                    </p:set>
                                  </p:childTnLst>
                                </p:cTn>
                              </p:par>
                              <p:par>
                                <p:cTn id="224" presetID="19" presetClass="exit" presetSubtype="10" fill="hold" grpId="3" nodeType="withEffect">
                                  <p:stCondLst>
                                    <p:cond delay="0"/>
                                  </p:stCondLst>
                                  <p:childTnLst>
                                    <p:anim calcmode="lin" valueType="num">
                                      <p:cBhvr>
                                        <p:cTn id="225" dur="2000"/>
                                        <p:tgtEl>
                                          <p:spTgt spid="16"/>
                                        </p:tgtEl>
                                        <p:attrNameLst>
                                          <p:attrName>ppt_h</p:attrName>
                                        </p:attrNameLst>
                                      </p:cBhvr>
                                      <p:tavLst>
                                        <p:tav tm="0">
                                          <p:val>
                                            <p:strVal val="ppt_h"/>
                                          </p:val>
                                        </p:tav>
                                        <p:tav tm="100000">
                                          <p:val>
                                            <p:strVal val="ppt_h"/>
                                          </p:val>
                                        </p:tav>
                                      </p:tavLst>
                                    </p:anim>
                                    <p:anim calcmode="lin" valueType="num">
                                      <p:cBhvr>
                                        <p:cTn id="226"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7" dur="1" fill="hold">
                                          <p:stCondLst>
                                            <p:cond delay="1999"/>
                                          </p:stCondLst>
                                        </p:cTn>
                                        <p:tgtEl>
                                          <p:spTgt spid="16"/>
                                        </p:tgtEl>
                                        <p:attrNameLst>
                                          <p:attrName>style.visibility</p:attrName>
                                        </p:attrNameLst>
                                      </p:cBhvr>
                                      <p:to>
                                        <p:strVal val="hidden"/>
                                      </p:to>
                                    </p:set>
                                  </p:childTnLst>
                                </p:cTn>
                              </p:par>
                              <p:par>
                                <p:cTn id="228" presetID="19" presetClass="exit" presetSubtype="10" fill="hold" grpId="3" nodeType="withEffect">
                                  <p:stCondLst>
                                    <p:cond delay="0"/>
                                  </p:stCondLst>
                                  <p:childTnLst>
                                    <p:anim calcmode="lin" valueType="num">
                                      <p:cBhvr>
                                        <p:cTn id="229" dur="2000"/>
                                        <p:tgtEl>
                                          <p:spTgt spid="17"/>
                                        </p:tgtEl>
                                        <p:attrNameLst>
                                          <p:attrName>ppt_h</p:attrName>
                                        </p:attrNameLst>
                                      </p:cBhvr>
                                      <p:tavLst>
                                        <p:tav tm="0">
                                          <p:val>
                                            <p:strVal val="ppt_h"/>
                                          </p:val>
                                        </p:tav>
                                        <p:tav tm="100000">
                                          <p:val>
                                            <p:strVal val="ppt_h"/>
                                          </p:val>
                                        </p:tav>
                                      </p:tavLst>
                                    </p:anim>
                                    <p:anim calcmode="lin" valueType="num">
                                      <p:cBhvr>
                                        <p:cTn id="230"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1" dur="1" fill="hold">
                                          <p:stCondLst>
                                            <p:cond delay="1999"/>
                                          </p:stCondLst>
                                        </p:cTn>
                                        <p:tgtEl>
                                          <p:spTgt spid="17"/>
                                        </p:tgtEl>
                                        <p:attrNameLst>
                                          <p:attrName>style.visibility</p:attrName>
                                        </p:attrNameLst>
                                      </p:cBhvr>
                                      <p:to>
                                        <p:strVal val="hidden"/>
                                      </p:to>
                                    </p:set>
                                  </p:childTnLst>
                                </p:cTn>
                              </p:par>
                              <p:par>
                                <p:cTn id="232" presetID="17" presetClass="entr" presetSubtype="2"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2000" fill="hold"/>
                                        <p:tgtEl>
                                          <p:spTgt spid="2"/>
                                        </p:tgtEl>
                                        <p:attrNameLst>
                                          <p:attrName>ppt_x</p:attrName>
                                        </p:attrNameLst>
                                      </p:cBhvr>
                                      <p:tavLst>
                                        <p:tav tm="0">
                                          <p:val>
                                            <p:strVal val="#ppt_x+#ppt_w/2"/>
                                          </p:val>
                                        </p:tav>
                                        <p:tav tm="100000">
                                          <p:val>
                                            <p:strVal val="#ppt_x"/>
                                          </p:val>
                                        </p:tav>
                                      </p:tavLst>
                                    </p:anim>
                                    <p:anim calcmode="lin" valueType="num">
                                      <p:cBhvr>
                                        <p:cTn id="235" dur="2000" fill="hold"/>
                                        <p:tgtEl>
                                          <p:spTgt spid="2"/>
                                        </p:tgtEl>
                                        <p:attrNameLst>
                                          <p:attrName>ppt_y</p:attrName>
                                        </p:attrNameLst>
                                      </p:cBhvr>
                                      <p:tavLst>
                                        <p:tav tm="0">
                                          <p:val>
                                            <p:strVal val="#ppt_y"/>
                                          </p:val>
                                        </p:tav>
                                        <p:tav tm="100000">
                                          <p:val>
                                            <p:strVal val="#ppt_y"/>
                                          </p:val>
                                        </p:tav>
                                      </p:tavLst>
                                    </p:anim>
                                    <p:anim calcmode="lin" valueType="num">
                                      <p:cBhvr>
                                        <p:cTn id="236" dur="2000" fill="hold"/>
                                        <p:tgtEl>
                                          <p:spTgt spid="2"/>
                                        </p:tgtEl>
                                        <p:attrNameLst>
                                          <p:attrName>ppt_w</p:attrName>
                                        </p:attrNameLst>
                                      </p:cBhvr>
                                      <p:tavLst>
                                        <p:tav tm="0">
                                          <p:val>
                                            <p:fltVal val="0"/>
                                          </p:val>
                                        </p:tav>
                                        <p:tav tm="100000">
                                          <p:val>
                                            <p:strVal val="#ppt_w"/>
                                          </p:val>
                                        </p:tav>
                                      </p:tavLst>
                                    </p:anim>
                                    <p:anim calcmode="lin" valueType="num">
                                      <p:cBhvr>
                                        <p:cTn id="23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EAEAEA"/>
            </a:gs>
            <a:gs pos="50000">
              <a:srgbClr val="0070C0">
                <a:shade val="67500"/>
                <a:satMod val="115000"/>
              </a:srgbClr>
            </a:gs>
            <a:gs pos="100000">
              <a:srgbClr val="0070C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08717_delfin_base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unnamed.png"/>
          <p:cNvPicPr>
            <a:picLocks noChangeAspect="1"/>
          </p:cNvPicPr>
          <p:nvPr/>
        </p:nvPicPr>
        <p:blipFill>
          <a:blip r:embed="rId3">
            <a:duotone>
              <a:prstClr val="black"/>
              <a:schemeClr val="accent1">
                <a:tint val="45000"/>
                <a:satMod val="400000"/>
              </a:schemeClr>
            </a:duotone>
            <a:lum contrast="40000"/>
          </a:blip>
          <a:stretch>
            <a:fillRect/>
          </a:stretch>
        </p:blipFill>
        <p:spPr>
          <a:xfrm>
            <a:off x="2071670" y="1"/>
            <a:ext cx="5228985" cy="5143499"/>
          </a:xfrm>
          <a:prstGeom prst="rect">
            <a:avLst/>
          </a:prstGeom>
        </p:spPr>
      </p:pic>
      <p:pic>
        <p:nvPicPr>
          <p:cNvPr id="5" name="4 Imagen" descr="unnamed.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16200000">
            <a:off x="3805067" y="1552733"/>
            <a:ext cx="1857388" cy="1895158"/>
          </a:xfrm>
          <a:prstGeom prst="rect">
            <a:avLst/>
          </a:prstGeom>
        </p:spPr>
      </p:pic>
      <p:sp>
        <p:nvSpPr>
          <p:cNvPr id="6" name="5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4"/>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5"/>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4"/>
                                        </p:tgtEl>
                                        <p:attrNameLst>
                                          <p:attrName>ppt_w</p:attrName>
                                        </p:attrNameLst>
                                      </p:cBhvr>
                                      <p:tavLst>
                                        <p:tav tm="0">
                                          <p:val>
                                            <p:strVal val="ppt_w"/>
                                          </p:val>
                                        </p:tav>
                                        <p:tav tm="100000">
                                          <p:val>
                                            <p:fltVal val="0"/>
                                          </p:val>
                                        </p:tav>
                                      </p:tavLst>
                                    </p:anim>
                                    <p:anim calcmode="lin" valueType="num">
                                      <p:cBhvr>
                                        <p:cTn id="26" dur="2000"/>
                                        <p:tgtEl>
                                          <p:spTgt spid="4"/>
                                        </p:tgtEl>
                                        <p:attrNameLst>
                                          <p:attrName>ppt_h</p:attrName>
                                        </p:attrNameLst>
                                      </p:cBhvr>
                                      <p:tavLst>
                                        <p:tav tm="0">
                                          <p:val>
                                            <p:strVal val="ppt_h"/>
                                          </p:val>
                                        </p:tav>
                                        <p:tav tm="100000">
                                          <p:val>
                                            <p:fltVal val="0"/>
                                          </p:val>
                                        </p:tav>
                                      </p:tavLst>
                                    </p:anim>
                                    <p:anim calcmode="lin" valueType="num">
                                      <p:cBhvr>
                                        <p:cTn id="27" dur="2000"/>
                                        <p:tgtEl>
                                          <p:spTgt spid="4"/>
                                        </p:tgtEl>
                                        <p:attrNameLst>
                                          <p:attrName>ppt_x</p:attrName>
                                        </p:attrNameLst>
                                      </p:cBhvr>
                                      <p:tavLst>
                                        <p:tav tm="0">
                                          <p:val>
                                            <p:strVal val="ppt_x"/>
                                          </p:val>
                                        </p:tav>
                                        <p:tav tm="100000">
                                          <p:val>
                                            <p:fltVal val="0.5"/>
                                          </p:val>
                                        </p:tav>
                                      </p:tavLst>
                                    </p:anim>
                                    <p:anim calcmode="lin" valueType="num">
                                      <p:cBhvr>
                                        <p:cTn id="28" dur="2000"/>
                                        <p:tgtEl>
                                          <p:spTgt spid="4"/>
                                        </p:tgtEl>
                                        <p:attrNameLst>
                                          <p:attrName>ppt_y</p:attrName>
                                        </p:attrNameLst>
                                      </p:cBhvr>
                                      <p:tavLst>
                                        <p:tav tm="0">
                                          <p:val>
                                            <p:strVal val="ppt_y"/>
                                          </p:val>
                                        </p:tav>
                                        <p:tav tm="100000">
                                          <p:val>
                                            <p:fltVal val="0.5"/>
                                          </p:val>
                                        </p:tav>
                                      </p:tavLst>
                                    </p:anim>
                                    <p:set>
                                      <p:cBhvr>
                                        <p:cTn id="29" dur="1" fill="hold">
                                          <p:stCondLst>
                                            <p:cond delay="1999"/>
                                          </p:stCondLst>
                                        </p:cTn>
                                        <p:tgtEl>
                                          <p:spTgt spid="4"/>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5"/>
                                        </p:tgtEl>
                                        <p:attrNameLst>
                                          <p:attrName>ppt_w</p:attrName>
                                        </p:attrNameLst>
                                      </p:cBhvr>
                                      <p:tavLst>
                                        <p:tav tm="0">
                                          <p:val>
                                            <p:strVal val="ppt_w"/>
                                          </p:val>
                                        </p:tav>
                                        <p:tav tm="100000">
                                          <p:val>
                                            <p:fltVal val="0"/>
                                          </p:val>
                                        </p:tav>
                                      </p:tavLst>
                                    </p:anim>
                                    <p:anim calcmode="lin" valueType="num">
                                      <p:cBhvr>
                                        <p:cTn id="32" dur="2000"/>
                                        <p:tgtEl>
                                          <p:spTgt spid="5"/>
                                        </p:tgtEl>
                                        <p:attrNameLst>
                                          <p:attrName>ppt_h</p:attrName>
                                        </p:attrNameLst>
                                      </p:cBhvr>
                                      <p:tavLst>
                                        <p:tav tm="0">
                                          <p:val>
                                            <p:strVal val="ppt_h"/>
                                          </p:val>
                                        </p:tav>
                                        <p:tav tm="100000">
                                          <p:val>
                                            <p:fltVal val="0"/>
                                          </p:val>
                                        </p:tav>
                                      </p:tavLst>
                                    </p:anim>
                                    <p:anim calcmode="lin" valueType="num">
                                      <p:cBhvr>
                                        <p:cTn id="33" dur="2000"/>
                                        <p:tgtEl>
                                          <p:spTgt spid="5"/>
                                        </p:tgtEl>
                                        <p:attrNameLst>
                                          <p:attrName>ppt_x</p:attrName>
                                        </p:attrNameLst>
                                      </p:cBhvr>
                                      <p:tavLst>
                                        <p:tav tm="0">
                                          <p:val>
                                            <p:strVal val="ppt_x"/>
                                          </p:val>
                                        </p:tav>
                                        <p:tav tm="100000">
                                          <p:val>
                                            <p:fltVal val="0.5"/>
                                          </p:val>
                                        </p:tav>
                                      </p:tavLst>
                                    </p:anim>
                                    <p:anim calcmode="lin" valueType="num">
                                      <p:cBhvr>
                                        <p:cTn id="34" dur="2000"/>
                                        <p:tgtEl>
                                          <p:spTgt spid="5"/>
                                        </p:tgtEl>
                                        <p:attrNameLst>
                                          <p:attrName>ppt_y</p:attrName>
                                        </p:attrNameLst>
                                      </p:cBhvr>
                                      <p:tavLst>
                                        <p:tav tm="0">
                                          <p:val>
                                            <p:strVal val="ppt_y"/>
                                          </p:val>
                                        </p:tav>
                                        <p:tav tm="100000">
                                          <p:val>
                                            <p:fltVal val="0.5"/>
                                          </p:val>
                                        </p:tav>
                                      </p:tavLst>
                                    </p:anim>
                                    <p:set>
                                      <p:cBhvr>
                                        <p:cTn id="35" dur="1" fill="hold">
                                          <p:stCondLst>
                                            <p:cond delay="1999"/>
                                          </p:stCondLst>
                                        </p:cTn>
                                        <p:tgtEl>
                                          <p:spTgt spid="5"/>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4"/>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5"/>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2)">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5" name="4 Imagen" descr="b904e1d5.png"/>
          <p:cNvPicPr>
            <a:picLocks noChangeAspect="1"/>
          </p:cNvPicPr>
          <p:nvPr/>
        </p:nvPicPr>
        <p:blipFill>
          <a:blip r:embed="rId3">
            <a:lum contrast="10000"/>
          </a:blip>
          <a:srcRect l="8643" t="3704" r="20988" b="7408"/>
          <a:stretch>
            <a:fillRect/>
          </a:stretch>
        </p:blipFill>
        <p:spPr>
          <a:xfrm>
            <a:off x="5072066" y="0"/>
            <a:ext cx="4071934" cy="5143500"/>
          </a:xfrm>
          <a:prstGeom prst="rect">
            <a:avLst/>
          </a:prstGeom>
        </p:spPr>
      </p:pic>
      <p:pic>
        <p:nvPicPr>
          <p:cNvPr id="7" name="6 Imagen" descr="parchemin-1-847.png"/>
          <p:cNvPicPr>
            <a:picLocks noChangeAspect="1"/>
          </p:cNvPicPr>
          <p:nvPr/>
        </p:nvPicPr>
        <p:blipFill>
          <a:blip r:embed="rId4">
            <a:duotone>
              <a:schemeClr val="accent1">
                <a:shade val="45000"/>
                <a:satMod val="135000"/>
              </a:schemeClr>
              <a:prstClr val="white"/>
            </a:duotone>
            <a:lum bright="-20000" contrast="40000"/>
          </a:blip>
          <a:stretch>
            <a:fillRect/>
          </a:stretch>
        </p:blipFill>
        <p:spPr>
          <a:xfrm>
            <a:off x="140870" y="357172"/>
            <a:ext cx="5431261" cy="4547094"/>
          </a:xfrm>
          <a:prstGeom prst="rect">
            <a:avLst/>
          </a:prstGeom>
        </p:spPr>
      </p:pic>
      <p:pic>
        <p:nvPicPr>
          <p:cNvPr id="4" name="3 Imagen" descr="9843c693.png"/>
          <p:cNvPicPr>
            <a:picLocks noChangeAspect="1"/>
          </p:cNvPicPr>
          <p:nvPr/>
        </p:nvPicPr>
        <p:blipFill>
          <a:blip r:embed="rId5" cstate="print"/>
          <a:stretch>
            <a:fillRect/>
          </a:stretch>
        </p:blipFill>
        <p:spPr>
          <a:xfrm>
            <a:off x="571472" y="3214692"/>
            <a:ext cx="1738317" cy="1738317"/>
          </a:xfrm>
          <a:prstGeom prst="rect">
            <a:avLst/>
          </a:prstGeom>
        </p:spPr>
      </p:pic>
      <p:sp>
        <p:nvSpPr>
          <p:cNvPr id="6" name="5 CuadroTexto"/>
          <p:cNvSpPr txBox="1"/>
          <p:nvPr/>
        </p:nvSpPr>
        <p:spPr>
          <a:xfrm>
            <a:off x="1214414" y="1643056"/>
            <a:ext cx="3286148" cy="2092881"/>
          </a:xfrm>
          <a:prstGeom prst="rect">
            <a:avLst/>
          </a:prstGeom>
          <a:noFill/>
        </p:spPr>
        <p:txBody>
          <a:bodyPr wrap="square" rtlCol="0">
            <a:spAutoFit/>
          </a:bodyPr>
          <a:lstStyle/>
          <a:p>
            <a:r>
              <a:rPr lang="es-PE" sz="1600" dirty="0" smtClean="0"/>
              <a:t>Cualquiera que haya navegado unos cuantos cientos de millas habrá tenido encuentro con delfines y habrá observado como son ellos los que nos localizan a nosotros y no nosotros a ellos. En  muchos casos aparecen justo en la proa de nuestro barco dando saltos y haciendo piruetas.</a:t>
            </a:r>
          </a:p>
          <a:p>
            <a:endParaRPr lang="es-PE" dirty="0"/>
          </a:p>
        </p:txBody>
      </p:sp>
      <p:sp>
        <p:nvSpPr>
          <p:cNvPr id="8" name="7 Rectángulo"/>
          <p:cNvSpPr/>
          <p:nvPr/>
        </p:nvSpPr>
        <p:spPr>
          <a:xfrm>
            <a:off x="-285784" y="-214332"/>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109101_delfin_zabki_wod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500034" y="71438"/>
            <a:ext cx="1857356" cy="1785926"/>
          </a:xfrm>
          <a:prstGeom prst="donut">
            <a:avLst>
              <a:gd name="adj" fmla="val 19272"/>
            </a:avLst>
          </a:prstGeom>
          <a:blipFill dpi="0" rotWithShape="1">
            <a:blip r:embed="rId3">
              <a:duotone>
                <a:prstClr val="black"/>
                <a:schemeClr val="accent5">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1143008" y="928718"/>
            <a:ext cx="1857356" cy="1785926"/>
          </a:xfrm>
          <a:prstGeom prst="donut">
            <a:avLst>
              <a:gd name="adj" fmla="val 19272"/>
            </a:avLst>
          </a:prstGeom>
          <a:blipFill dpi="0" rotWithShape="1">
            <a:blip r:embed="rId3">
              <a:duotone>
                <a:prstClr val="black"/>
                <a:schemeClr val="accent5">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1643042" y="1714512"/>
            <a:ext cx="1857356" cy="1785926"/>
          </a:xfrm>
          <a:prstGeom prst="donut">
            <a:avLst>
              <a:gd name="adj" fmla="val 19272"/>
            </a:avLst>
          </a:prstGeom>
          <a:blipFill dpi="0" rotWithShape="1">
            <a:blip r:embed="rId3">
              <a:duotone>
                <a:prstClr val="black"/>
                <a:schemeClr val="accent5">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6786578" y="0"/>
            <a:ext cx="1857356" cy="1785926"/>
          </a:xfrm>
          <a:prstGeom prst="donut">
            <a:avLst>
              <a:gd name="adj" fmla="val 19272"/>
            </a:avLst>
          </a:prstGeom>
          <a:blipFill dpi="0" rotWithShape="1">
            <a:blip r:embed="rId3">
              <a:duotone>
                <a:prstClr val="black"/>
                <a:schemeClr val="accent5">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6215074" y="642942"/>
            <a:ext cx="1857356" cy="1785926"/>
          </a:xfrm>
          <a:prstGeom prst="donut">
            <a:avLst>
              <a:gd name="adj" fmla="val 19272"/>
            </a:avLst>
          </a:prstGeom>
          <a:blipFill dpi="0" rotWithShape="1">
            <a:blip r:embed="rId3">
              <a:duotone>
                <a:prstClr val="black"/>
                <a:schemeClr val="accent5">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5643570" y="1500198"/>
            <a:ext cx="1857356" cy="1785926"/>
          </a:xfrm>
          <a:prstGeom prst="donut">
            <a:avLst>
              <a:gd name="adj" fmla="val 19272"/>
            </a:avLst>
          </a:prstGeom>
          <a:blipFill dpi="0" rotWithShape="1">
            <a:blip r:embed="rId3">
              <a:duotone>
                <a:prstClr val="black"/>
                <a:schemeClr val="accent5">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357454" y="2357478"/>
            <a:ext cx="1857356" cy="1785926"/>
          </a:xfrm>
          <a:prstGeom prst="donut">
            <a:avLst>
              <a:gd name="adj" fmla="val 19272"/>
            </a:avLst>
          </a:prstGeom>
          <a:blipFill dpi="0" rotWithShape="1">
            <a:blip r:embed="rId3">
              <a:duotone>
                <a:prstClr val="black"/>
                <a:schemeClr val="accent5">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857488" y="3143272"/>
            <a:ext cx="1857356" cy="1785926"/>
          </a:xfrm>
          <a:prstGeom prst="donut">
            <a:avLst>
              <a:gd name="adj" fmla="val 19272"/>
            </a:avLst>
          </a:prstGeom>
          <a:blipFill dpi="0" rotWithShape="1">
            <a:blip r:embed="rId3">
              <a:duotone>
                <a:prstClr val="black"/>
                <a:schemeClr val="accent5">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5072066" y="2357454"/>
            <a:ext cx="1857356" cy="1785926"/>
          </a:xfrm>
          <a:prstGeom prst="donut">
            <a:avLst>
              <a:gd name="adj" fmla="val 19272"/>
            </a:avLst>
          </a:prstGeom>
          <a:blipFill dpi="0" rotWithShape="1">
            <a:blip r:embed="rId3">
              <a:duotone>
                <a:prstClr val="black"/>
                <a:schemeClr val="accent5">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500562" y="3000396"/>
            <a:ext cx="1857356" cy="1785926"/>
          </a:xfrm>
          <a:prstGeom prst="donut">
            <a:avLst>
              <a:gd name="adj" fmla="val 19272"/>
            </a:avLst>
          </a:prstGeom>
          <a:blipFill dpi="0" rotWithShape="1">
            <a:blip r:embed="rId3">
              <a:duotone>
                <a:prstClr val="black"/>
                <a:schemeClr val="accent5">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357554" y="3786214"/>
            <a:ext cx="1857356" cy="1785926"/>
          </a:xfrm>
          <a:prstGeom prst="donut">
            <a:avLst>
              <a:gd name="adj" fmla="val 19272"/>
            </a:avLst>
          </a:prstGeom>
          <a:blipFill dpi="0" rotWithShape="1">
            <a:blip r:embed="rId3">
              <a:duotone>
                <a:prstClr val="black"/>
                <a:schemeClr val="accent5">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214810" y="3714776"/>
            <a:ext cx="1857356" cy="1785926"/>
          </a:xfrm>
          <a:prstGeom prst="donut">
            <a:avLst>
              <a:gd name="adj" fmla="val 19272"/>
            </a:avLst>
          </a:prstGeom>
          <a:blipFill dpi="0" rotWithShape="1">
            <a:blip r:embed="rId3">
              <a:duotone>
                <a:prstClr val="black"/>
                <a:schemeClr val="accent5">
                  <a:tint val="45000"/>
                  <a:satMod val="400000"/>
                </a:scheme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142908" y="-285770"/>
            <a:ext cx="9715568" cy="6000792"/>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1+#ppt_w/2"/>
                                          </p:val>
                                        </p:tav>
                                        <p:tav tm="100000">
                                          <p:val>
                                            <p:strVal val="#ppt_x"/>
                                          </p:val>
                                        </p:tav>
                                      </p:tavLst>
                                    </p:anim>
                                    <p:anim calcmode="lin" valueType="num">
                                      <p:cBhvr additive="base">
                                        <p:cTn id="34" dur="2000" fill="hold"/>
                                        <p:tgtEl>
                                          <p:spTgt spid="6"/>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1+#ppt_w/2"/>
                                          </p:val>
                                        </p:tav>
                                        <p:tav tm="100000">
                                          <p:val>
                                            <p:strVal val="#ppt_x"/>
                                          </p:val>
                                        </p:tav>
                                      </p:tavLst>
                                    </p:anim>
                                    <p:anim calcmode="lin" valueType="num">
                                      <p:cBhvr additive="base">
                                        <p:cTn id="38" dur="2000" fill="hold"/>
                                        <p:tgtEl>
                                          <p:spTgt spid="7"/>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1+#ppt_w/2"/>
                                          </p:val>
                                        </p:tav>
                                        <p:tav tm="100000">
                                          <p:val>
                                            <p:strVal val="#ppt_x"/>
                                          </p:val>
                                        </p:tav>
                                      </p:tavLst>
                                    </p:anim>
                                    <p:anim calcmode="lin" valueType="num">
                                      <p:cBhvr additive="base">
                                        <p:cTn id="42" dur="2000" fill="hold"/>
                                        <p:tgtEl>
                                          <p:spTgt spid="8"/>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1+#ppt_w/2"/>
                                          </p:val>
                                        </p:tav>
                                        <p:tav tm="100000">
                                          <p:val>
                                            <p:strVal val="#ppt_x"/>
                                          </p:val>
                                        </p:tav>
                                      </p:tavLst>
                                    </p:anim>
                                    <p:anim calcmode="lin" valueType="num">
                                      <p:cBhvr additive="base">
                                        <p:cTn id="46" dur="2000" fill="hold"/>
                                        <p:tgtEl>
                                          <p:spTgt spid="11"/>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1+#ppt_w/2"/>
                                          </p:val>
                                        </p:tav>
                                        <p:tav tm="100000">
                                          <p:val>
                                            <p:strVal val="#ppt_x"/>
                                          </p:val>
                                        </p:tav>
                                      </p:tavLst>
                                    </p:anim>
                                    <p:anim calcmode="lin" valueType="num">
                                      <p:cBhvr additive="base">
                                        <p:cTn id="50" dur="2000" fill="hold"/>
                                        <p:tgtEl>
                                          <p:spTgt spid="12"/>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3"/>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4"/>
                                        </p:tgtEl>
                                        <p:attrNameLst>
                                          <p:attrName>r</p:attrName>
                                        </p:attrNameLst>
                                      </p:cBhvr>
                                    </p:animRot>
                                  </p:childTnLst>
                                </p:cTn>
                              </p:par>
                              <p:par>
                                <p:cTn id="79" presetID="2" presetClass="exit" presetSubtype="9" fill="hold" grpId="2" nodeType="withEffect">
                                  <p:stCondLst>
                                    <p:cond delay="0"/>
                                  </p:stCondLst>
                                  <p:childTnLst>
                                    <p:anim calcmode="lin" valueType="num">
                                      <p:cBhvr additive="base">
                                        <p:cTn id="80" dur="2000"/>
                                        <p:tgtEl>
                                          <p:spTgt spid="3"/>
                                        </p:tgtEl>
                                        <p:attrNameLst>
                                          <p:attrName>ppt_x</p:attrName>
                                        </p:attrNameLst>
                                      </p:cBhvr>
                                      <p:tavLst>
                                        <p:tav tm="0">
                                          <p:val>
                                            <p:strVal val="ppt_x"/>
                                          </p:val>
                                        </p:tav>
                                        <p:tav tm="100000">
                                          <p:val>
                                            <p:strVal val="0-ppt_w/2"/>
                                          </p:val>
                                        </p:tav>
                                      </p:tavLst>
                                    </p:anim>
                                    <p:anim calcmode="lin" valueType="num">
                                      <p:cBhvr additive="base">
                                        <p:cTn id="81" dur="2000"/>
                                        <p:tgtEl>
                                          <p:spTgt spid="3"/>
                                        </p:tgtEl>
                                        <p:attrNameLst>
                                          <p:attrName>ppt_y</p:attrName>
                                        </p:attrNameLst>
                                      </p:cBhvr>
                                      <p:tavLst>
                                        <p:tav tm="0">
                                          <p:val>
                                            <p:strVal val="ppt_y"/>
                                          </p:val>
                                        </p:tav>
                                        <p:tav tm="100000">
                                          <p:val>
                                            <p:strVal val="0-ppt_h/2"/>
                                          </p:val>
                                        </p:tav>
                                      </p:tavLst>
                                    </p:anim>
                                    <p:set>
                                      <p:cBhvr>
                                        <p:cTn id="82" dur="1" fill="hold">
                                          <p:stCondLst>
                                            <p:cond delay="1999"/>
                                          </p:stCondLst>
                                        </p:cTn>
                                        <p:tgtEl>
                                          <p:spTgt spid="3"/>
                                        </p:tgtEl>
                                        <p:attrNameLst>
                                          <p:attrName>style.visibility</p:attrName>
                                        </p:attrNameLst>
                                      </p:cBhvr>
                                      <p:to>
                                        <p:strVal val="hidden"/>
                                      </p:to>
                                    </p:set>
                                  </p:childTnLst>
                                </p:cTn>
                              </p:par>
                              <p:par>
                                <p:cTn id="83" presetID="2" presetClass="exit" presetSubtype="9" fill="hold" grpId="2" nodeType="withEffect">
                                  <p:stCondLst>
                                    <p:cond delay="0"/>
                                  </p:stCondLst>
                                  <p:childTnLst>
                                    <p:anim calcmode="lin" valueType="num">
                                      <p:cBhvr additive="base">
                                        <p:cTn id="84" dur="2000"/>
                                        <p:tgtEl>
                                          <p:spTgt spid="4"/>
                                        </p:tgtEl>
                                        <p:attrNameLst>
                                          <p:attrName>ppt_x</p:attrName>
                                        </p:attrNameLst>
                                      </p:cBhvr>
                                      <p:tavLst>
                                        <p:tav tm="0">
                                          <p:val>
                                            <p:strVal val="ppt_x"/>
                                          </p:val>
                                        </p:tav>
                                        <p:tav tm="100000">
                                          <p:val>
                                            <p:strVal val="0-ppt_w/2"/>
                                          </p:val>
                                        </p:tav>
                                      </p:tavLst>
                                    </p:anim>
                                    <p:anim calcmode="lin" valueType="num">
                                      <p:cBhvr additive="base">
                                        <p:cTn id="85" dur="2000"/>
                                        <p:tgtEl>
                                          <p:spTgt spid="4"/>
                                        </p:tgtEl>
                                        <p:attrNameLst>
                                          <p:attrName>ppt_y</p:attrName>
                                        </p:attrNameLst>
                                      </p:cBhvr>
                                      <p:tavLst>
                                        <p:tav tm="0">
                                          <p:val>
                                            <p:strVal val="ppt_y"/>
                                          </p:val>
                                        </p:tav>
                                        <p:tav tm="100000">
                                          <p:val>
                                            <p:strVal val="0-ppt_h/2"/>
                                          </p:val>
                                        </p:tav>
                                      </p:tavLst>
                                    </p:anim>
                                    <p:set>
                                      <p:cBhvr>
                                        <p:cTn id="86" dur="1" fill="hold">
                                          <p:stCondLst>
                                            <p:cond delay="1999"/>
                                          </p:stCondLst>
                                        </p:cTn>
                                        <p:tgtEl>
                                          <p:spTgt spid="4"/>
                                        </p:tgtEl>
                                        <p:attrNameLst>
                                          <p:attrName>style.visibility</p:attrName>
                                        </p:attrNameLst>
                                      </p:cBhvr>
                                      <p:to>
                                        <p:strVal val="hidden"/>
                                      </p:to>
                                    </p:set>
                                  </p:childTnLst>
                                </p:cTn>
                              </p:par>
                              <p:par>
                                <p:cTn id="87" presetID="2" presetClass="exit" presetSubtype="9" fill="hold" grpId="2" nodeType="withEffect">
                                  <p:stCondLst>
                                    <p:cond delay="0"/>
                                  </p:stCondLst>
                                  <p:childTnLst>
                                    <p:anim calcmode="lin" valueType="num">
                                      <p:cBhvr additive="base">
                                        <p:cTn id="88" dur="2000"/>
                                        <p:tgtEl>
                                          <p:spTgt spid="5"/>
                                        </p:tgtEl>
                                        <p:attrNameLst>
                                          <p:attrName>ppt_x</p:attrName>
                                        </p:attrNameLst>
                                      </p:cBhvr>
                                      <p:tavLst>
                                        <p:tav tm="0">
                                          <p:val>
                                            <p:strVal val="ppt_x"/>
                                          </p:val>
                                        </p:tav>
                                        <p:tav tm="100000">
                                          <p:val>
                                            <p:strVal val="0-ppt_w/2"/>
                                          </p:val>
                                        </p:tav>
                                      </p:tavLst>
                                    </p:anim>
                                    <p:anim calcmode="lin" valueType="num">
                                      <p:cBhvr additive="base">
                                        <p:cTn id="89" dur="2000"/>
                                        <p:tgtEl>
                                          <p:spTgt spid="5"/>
                                        </p:tgtEl>
                                        <p:attrNameLst>
                                          <p:attrName>ppt_y</p:attrName>
                                        </p:attrNameLst>
                                      </p:cBhvr>
                                      <p:tavLst>
                                        <p:tav tm="0">
                                          <p:val>
                                            <p:strVal val="ppt_y"/>
                                          </p:val>
                                        </p:tav>
                                        <p:tav tm="100000">
                                          <p:val>
                                            <p:strVal val="0-ppt_h/2"/>
                                          </p:val>
                                        </p:tav>
                                      </p:tavLst>
                                    </p:anim>
                                    <p:set>
                                      <p:cBhvr>
                                        <p:cTn id="90" dur="1" fill="hold">
                                          <p:stCondLst>
                                            <p:cond delay="1999"/>
                                          </p:stCondLst>
                                        </p:cTn>
                                        <p:tgtEl>
                                          <p:spTgt spid="5"/>
                                        </p:tgtEl>
                                        <p:attrNameLst>
                                          <p:attrName>style.visibility</p:attrName>
                                        </p:attrNameLst>
                                      </p:cBhvr>
                                      <p:to>
                                        <p:strVal val="hidden"/>
                                      </p:to>
                                    </p:set>
                                  </p:childTnLst>
                                </p:cTn>
                              </p:par>
                              <p:par>
                                <p:cTn id="91" presetID="2" presetClass="exit" presetSubtype="9" fill="hold" grpId="2" nodeType="withEffect">
                                  <p:stCondLst>
                                    <p:cond delay="0"/>
                                  </p:stCondLst>
                                  <p:childTnLst>
                                    <p:anim calcmode="lin" valueType="num">
                                      <p:cBhvr additive="base">
                                        <p:cTn id="92" dur="2000"/>
                                        <p:tgtEl>
                                          <p:spTgt spid="9"/>
                                        </p:tgtEl>
                                        <p:attrNameLst>
                                          <p:attrName>ppt_x</p:attrName>
                                        </p:attrNameLst>
                                      </p:cBhvr>
                                      <p:tavLst>
                                        <p:tav tm="0">
                                          <p:val>
                                            <p:strVal val="ppt_x"/>
                                          </p:val>
                                        </p:tav>
                                        <p:tav tm="100000">
                                          <p:val>
                                            <p:strVal val="0-ppt_w/2"/>
                                          </p:val>
                                        </p:tav>
                                      </p:tavLst>
                                    </p:anim>
                                    <p:anim calcmode="lin" valueType="num">
                                      <p:cBhvr additive="base">
                                        <p:cTn id="93" dur="2000"/>
                                        <p:tgtEl>
                                          <p:spTgt spid="9"/>
                                        </p:tgtEl>
                                        <p:attrNameLst>
                                          <p:attrName>ppt_y</p:attrName>
                                        </p:attrNameLst>
                                      </p:cBhvr>
                                      <p:tavLst>
                                        <p:tav tm="0">
                                          <p:val>
                                            <p:strVal val="ppt_y"/>
                                          </p:val>
                                        </p:tav>
                                        <p:tav tm="100000">
                                          <p:val>
                                            <p:strVal val="0-ppt_h/2"/>
                                          </p:val>
                                        </p:tav>
                                      </p:tavLst>
                                    </p:anim>
                                    <p:set>
                                      <p:cBhvr>
                                        <p:cTn id="94" dur="1" fill="hold">
                                          <p:stCondLst>
                                            <p:cond delay="1999"/>
                                          </p:stCondLst>
                                        </p:cTn>
                                        <p:tgtEl>
                                          <p:spTgt spid="9"/>
                                        </p:tgtEl>
                                        <p:attrNameLst>
                                          <p:attrName>style.visibility</p:attrName>
                                        </p:attrNameLst>
                                      </p:cBhvr>
                                      <p:to>
                                        <p:strVal val="hidden"/>
                                      </p:to>
                                    </p:set>
                                  </p:childTnLst>
                                </p:cTn>
                              </p:par>
                              <p:par>
                                <p:cTn id="95" presetID="2" presetClass="exit" presetSubtype="9" fill="hold" grpId="2" nodeType="withEffect">
                                  <p:stCondLst>
                                    <p:cond delay="0"/>
                                  </p:stCondLst>
                                  <p:childTnLst>
                                    <p:anim calcmode="lin" valueType="num">
                                      <p:cBhvr additive="base">
                                        <p:cTn id="96" dur="2000"/>
                                        <p:tgtEl>
                                          <p:spTgt spid="10"/>
                                        </p:tgtEl>
                                        <p:attrNameLst>
                                          <p:attrName>ppt_x</p:attrName>
                                        </p:attrNameLst>
                                      </p:cBhvr>
                                      <p:tavLst>
                                        <p:tav tm="0">
                                          <p:val>
                                            <p:strVal val="ppt_x"/>
                                          </p:val>
                                        </p:tav>
                                        <p:tav tm="100000">
                                          <p:val>
                                            <p:strVal val="0-ppt_w/2"/>
                                          </p:val>
                                        </p:tav>
                                      </p:tavLst>
                                    </p:anim>
                                    <p:anim calcmode="lin" valueType="num">
                                      <p:cBhvr additive="base">
                                        <p:cTn id="97" dur="2000"/>
                                        <p:tgtEl>
                                          <p:spTgt spid="10"/>
                                        </p:tgtEl>
                                        <p:attrNameLst>
                                          <p:attrName>ppt_y</p:attrName>
                                        </p:attrNameLst>
                                      </p:cBhvr>
                                      <p:tavLst>
                                        <p:tav tm="0">
                                          <p:val>
                                            <p:strVal val="ppt_y"/>
                                          </p:val>
                                        </p:tav>
                                        <p:tav tm="100000">
                                          <p:val>
                                            <p:strVal val="0-ppt_h/2"/>
                                          </p:val>
                                        </p:tav>
                                      </p:tavLst>
                                    </p:anim>
                                    <p:set>
                                      <p:cBhvr>
                                        <p:cTn id="98" dur="1" fill="hold">
                                          <p:stCondLst>
                                            <p:cond delay="1999"/>
                                          </p:stCondLst>
                                        </p:cTn>
                                        <p:tgtEl>
                                          <p:spTgt spid="10"/>
                                        </p:tgtEl>
                                        <p:attrNameLst>
                                          <p:attrName>style.visibility</p:attrName>
                                        </p:attrNameLst>
                                      </p:cBhvr>
                                      <p:to>
                                        <p:strVal val="hidden"/>
                                      </p:to>
                                    </p:set>
                                  </p:childTnLst>
                                </p:cTn>
                              </p:par>
                              <p:par>
                                <p:cTn id="99" presetID="2" presetClass="exit" presetSubtype="9" fill="hold" grpId="2" nodeType="withEffect">
                                  <p:stCondLst>
                                    <p:cond delay="0"/>
                                  </p:stCondLst>
                                  <p:childTnLst>
                                    <p:anim calcmode="lin" valueType="num">
                                      <p:cBhvr additive="base">
                                        <p:cTn id="100" dur="2000"/>
                                        <p:tgtEl>
                                          <p:spTgt spid="13"/>
                                        </p:tgtEl>
                                        <p:attrNameLst>
                                          <p:attrName>ppt_x</p:attrName>
                                        </p:attrNameLst>
                                      </p:cBhvr>
                                      <p:tavLst>
                                        <p:tav tm="0">
                                          <p:val>
                                            <p:strVal val="ppt_x"/>
                                          </p:val>
                                        </p:tav>
                                        <p:tav tm="100000">
                                          <p:val>
                                            <p:strVal val="0-ppt_w/2"/>
                                          </p:val>
                                        </p:tav>
                                      </p:tavLst>
                                    </p:anim>
                                    <p:anim calcmode="lin" valueType="num">
                                      <p:cBhvr additive="base">
                                        <p:cTn id="101" dur="2000"/>
                                        <p:tgtEl>
                                          <p:spTgt spid="13"/>
                                        </p:tgtEl>
                                        <p:attrNameLst>
                                          <p:attrName>ppt_y</p:attrName>
                                        </p:attrNameLst>
                                      </p:cBhvr>
                                      <p:tavLst>
                                        <p:tav tm="0">
                                          <p:val>
                                            <p:strVal val="ppt_y"/>
                                          </p:val>
                                        </p:tav>
                                        <p:tav tm="100000">
                                          <p:val>
                                            <p:strVal val="0-ppt_h/2"/>
                                          </p:val>
                                        </p:tav>
                                      </p:tavLst>
                                    </p:anim>
                                    <p:set>
                                      <p:cBhvr>
                                        <p:cTn id="102" dur="1" fill="hold">
                                          <p:stCondLst>
                                            <p:cond delay="1999"/>
                                          </p:stCondLst>
                                        </p:cTn>
                                        <p:tgtEl>
                                          <p:spTgt spid="13"/>
                                        </p:tgtEl>
                                        <p:attrNameLst>
                                          <p:attrName>style.visibility</p:attrName>
                                        </p:attrNameLst>
                                      </p:cBhvr>
                                      <p:to>
                                        <p:strVal val="hidden"/>
                                      </p:to>
                                    </p:set>
                                  </p:childTnLst>
                                </p:cTn>
                              </p:par>
                              <p:par>
                                <p:cTn id="103" presetID="2" presetClass="exit" presetSubtype="3" fill="hold" grpId="2" nodeType="withEffect">
                                  <p:stCondLst>
                                    <p:cond delay="0"/>
                                  </p:stCondLst>
                                  <p:childTnLst>
                                    <p:anim calcmode="lin" valueType="num">
                                      <p:cBhvr additive="base">
                                        <p:cTn id="104" dur="2000"/>
                                        <p:tgtEl>
                                          <p:spTgt spid="6"/>
                                        </p:tgtEl>
                                        <p:attrNameLst>
                                          <p:attrName>ppt_x</p:attrName>
                                        </p:attrNameLst>
                                      </p:cBhvr>
                                      <p:tavLst>
                                        <p:tav tm="0">
                                          <p:val>
                                            <p:strVal val="ppt_x"/>
                                          </p:val>
                                        </p:tav>
                                        <p:tav tm="100000">
                                          <p:val>
                                            <p:strVal val="1+ppt_w/2"/>
                                          </p:val>
                                        </p:tav>
                                      </p:tavLst>
                                    </p:anim>
                                    <p:anim calcmode="lin" valueType="num">
                                      <p:cBhvr additive="base">
                                        <p:cTn id="105" dur="2000"/>
                                        <p:tgtEl>
                                          <p:spTgt spid="6"/>
                                        </p:tgtEl>
                                        <p:attrNameLst>
                                          <p:attrName>ppt_y</p:attrName>
                                        </p:attrNameLst>
                                      </p:cBhvr>
                                      <p:tavLst>
                                        <p:tav tm="0">
                                          <p:val>
                                            <p:strVal val="ppt_y"/>
                                          </p:val>
                                        </p:tav>
                                        <p:tav tm="100000">
                                          <p:val>
                                            <p:strVal val="0-ppt_h/2"/>
                                          </p:val>
                                        </p:tav>
                                      </p:tavLst>
                                    </p:anim>
                                    <p:set>
                                      <p:cBhvr>
                                        <p:cTn id="106" dur="1" fill="hold">
                                          <p:stCondLst>
                                            <p:cond delay="1999"/>
                                          </p:stCondLst>
                                        </p:cTn>
                                        <p:tgtEl>
                                          <p:spTgt spid="6"/>
                                        </p:tgtEl>
                                        <p:attrNameLst>
                                          <p:attrName>style.visibility</p:attrName>
                                        </p:attrNameLst>
                                      </p:cBhvr>
                                      <p:to>
                                        <p:strVal val="hidden"/>
                                      </p:to>
                                    </p:set>
                                  </p:childTnLst>
                                </p:cTn>
                              </p:par>
                              <p:par>
                                <p:cTn id="107" presetID="2" presetClass="exit" presetSubtype="3" fill="hold" grpId="2" nodeType="withEffect">
                                  <p:stCondLst>
                                    <p:cond delay="0"/>
                                  </p:stCondLst>
                                  <p:childTnLst>
                                    <p:anim calcmode="lin" valueType="num">
                                      <p:cBhvr additive="base">
                                        <p:cTn id="108" dur="2000"/>
                                        <p:tgtEl>
                                          <p:spTgt spid="7"/>
                                        </p:tgtEl>
                                        <p:attrNameLst>
                                          <p:attrName>ppt_x</p:attrName>
                                        </p:attrNameLst>
                                      </p:cBhvr>
                                      <p:tavLst>
                                        <p:tav tm="0">
                                          <p:val>
                                            <p:strVal val="ppt_x"/>
                                          </p:val>
                                        </p:tav>
                                        <p:tav tm="100000">
                                          <p:val>
                                            <p:strVal val="1+ppt_w/2"/>
                                          </p:val>
                                        </p:tav>
                                      </p:tavLst>
                                    </p:anim>
                                    <p:anim calcmode="lin" valueType="num">
                                      <p:cBhvr additive="base">
                                        <p:cTn id="109" dur="2000"/>
                                        <p:tgtEl>
                                          <p:spTgt spid="7"/>
                                        </p:tgtEl>
                                        <p:attrNameLst>
                                          <p:attrName>ppt_y</p:attrName>
                                        </p:attrNameLst>
                                      </p:cBhvr>
                                      <p:tavLst>
                                        <p:tav tm="0">
                                          <p:val>
                                            <p:strVal val="ppt_y"/>
                                          </p:val>
                                        </p:tav>
                                        <p:tav tm="100000">
                                          <p:val>
                                            <p:strVal val="0-ppt_h/2"/>
                                          </p:val>
                                        </p:tav>
                                      </p:tavLst>
                                    </p:anim>
                                    <p:set>
                                      <p:cBhvr>
                                        <p:cTn id="110" dur="1" fill="hold">
                                          <p:stCondLst>
                                            <p:cond delay="1999"/>
                                          </p:stCondLst>
                                        </p:cTn>
                                        <p:tgtEl>
                                          <p:spTgt spid="7"/>
                                        </p:tgtEl>
                                        <p:attrNameLst>
                                          <p:attrName>style.visibility</p:attrName>
                                        </p:attrNameLst>
                                      </p:cBhvr>
                                      <p:to>
                                        <p:strVal val="hidden"/>
                                      </p:to>
                                    </p:set>
                                  </p:childTnLst>
                                </p:cTn>
                              </p:par>
                              <p:par>
                                <p:cTn id="111" presetID="2" presetClass="exit" presetSubtype="3" fill="hold" grpId="2" nodeType="withEffect">
                                  <p:stCondLst>
                                    <p:cond delay="0"/>
                                  </p:stCondLst>
                                  <p:childTnLst>
                                    <p:anim calcmode="lin" valueType="num">
                                      <p:cBhvr additive="base">
                                        <p:cTn id="112" dur="2000"/>
                                        <p:tgtEl>
                                          <p:spTgt spid="8"/>
                                        </p:tgtEl>
                                        <p:attrNameLst>
                                          <p:attrName>ppt_x</p:attrName>
                                        </p:attrNameLst>
                                      </p:cBhvr>
                                      <p:tavLst>
                                        <p:tav tm="0">
                                          <p:val>
                                            <p:strVal val="ppt_x"/>
                                          </p:val>
                                        </p:tav>
                                        <p:tav tm="100000">
                                          <p:val>
                                            <p:strVal val="1+ppt_w/2"/>
                                          </p:val>
                                        </p:tav>
                                      </p:tavLst>
                                    </p:anim>
                                    <p:anim calcmode="lin" valueType="num">
                                      <p:cBhvr additive="base">
                                        <p:cTn id="113" dur="2000"/>
                                        <p:tgtEl>
                                          <p:spTgt spid="8"/>
                                        </p:tgtEl>
                                        <p:attrNameLst>
                                          <p:attrName>ppt_y</p:attrName>
                                        </p:attrNameLst>
                                      </p:cBhvr>
                                      <p:tavLst>
                                        <p:tav tm="0">
                                          <p:val>
                                            <p:strVal val="ppt_y"/>
                                          </p:val>
                                        </p:tav>
                                        <p:tav tm="100000">
                                          <p:val>
                                            <p:strVal val="0-ppt_h/2"/>
                                          </p:val>
                                        </p:tav>
                                      </p:tavLst>
                                    </p:anim>
                                    <p:set>
                                      <p:cBhvr>
                                        <p:cTn id="114" dur="1" fill="hold">
                                          <p:stCondLst>
                                            <p:cond delay="1999"/>
                                          </p:stCondLst>
                                        </p:cTn>
                                        <p:tgtEl>
                                          <p:spTgt spid="8"/>
                                        </p:tgtEl>
                                        <p:attrNameLst>
                                          <p:attrName>style.visibility</p:attrName>
                                        </p:attrNameLst>
                                      </p:cBhvr>
                                      <p:to>
                                        <p:strVal val="hidden"/>
                                      </p:to>
                                    </p:set>
                                  </p:childTnLst>
                                </p:cTn>
                              </p:par>
                              <p:par>
                                <p:cTn id="115" presetID="2" presetClass="exit" presetSubtype="3" fill="hold" grpId="2" nodeType="withEffect">
                                  <p:stCondLst>
                                    <p:cond delay="0"/>
                                  </p:stCondLst>
                                  <p:childTnLst>
                                    <p:anim calcmode="lin" valueType="num">
                                      <p:cBhvr additive="base">
                                        <p:cTn id="116" dur="2000"/>
                                        <p:tgtEl>
                                          <p:spTgt spid="11"/>
                                        </p:tgtEl>
                                        <p:attrNameLst>
                                          <p:attrName>ppt_x</p:attrName>
                                        </p:attrNameLst>
                                      </p:cBhvr>
                                      <p:tavLst>
                                        <p:tav tm="0">
                                          <p:val>
                                            <p:strVal val="ppt_x"/>
                                          </p:val>
                                        </p:tav>
                                        <p:tav tm="100000">
                                          <p:val>
                                            <p:strVal val="1+ppt_w/2"/>
                                          </p:val>
                                        </p:tav>
                                      </p:tavLst>
                                    </p:anim>
                                    <p:anim calcmode="lin" valueType="num">
                                      <p:cBhvr additive="base">
                                        <p:cTn id="117" dur="2000"/>
                                        <p:tgtEl>
                                          <p:spTgt spid="11"/>
                                        </p:tgtEl>
                                        <p:attrNameLst>
                                          <p:attrName>ppt_y</p:attrName>
                                        </p:attrNameLst>
                                      </p:cBhvr>
                                      <p:tavLst>
                                        <p:tav tm="0">
                                          <p:val>
                                            <p:strVal val="ppt_y"/>
                                          </p:val>
                                        </p:tav>
                                        <p:tav tm="100000">
                                          <p:val>
                                            <p:strVal val="0-ppt_h/2"/>
                                          </p:val>
                                        </p:tav>
                                      </p:tavLst>
                                    </p:anim>
                                    <p:set>
                                      <p:cBhvr>
                                        <p:cTn id="118" dur="1" fill="hold">
                                          <p:stCondLst>
                                            <p:cond delay="1999"/>
                                          </p:stCondLst>
                                        </p:cTn>
                                        <p:tgtEl>
                                          <p:spTgt spid="11"/>
                                        </p:tgtEl>
                                        <p:attrNameLst>
                                          <p:attrName>style.visibility</p:attrName>
                                        </p:attrNameLst>
                                      </p:cBhvr>
                                      <p:to>
                                        <p:strVal val="hidden"/>
                                      </p:to>
                                    </p:set>
                                  </p:childTnLst>
                                </p:cTn>
                              </p:par>
                              <p:par>
                                <p:cTn id="119" presetID="2" presetClass="exit" presetSubtype="3" fill="hold" grpId="2" nodeType="withEffect">
                                  <p:stCondLst>
                                    <p:cond delay="0"/>
                                  </p:stCondLst>
                                  <p:childTnLst>
                                    <p:anim calcmode="lin" valueType="num">
                                      <p:cBhvr additive="base">
                                        <p:cTn id="120" dur="2000"/>
                                        <p:tgtEl>
                                          <p:spTgt spid="12"/>
                                        </p:tgtEl>
                                        <p:attrNameLst>
                                          <p:attrName>ppt_x</p:attrName>
                                        </p:attrNameLst>
                                      </p:cBhvr>
                                      <p:tavLst>
                                        <p:tav tm="0">
                                          <p:val>
                                            <p:strVal val="ppt_x"/>
                                          </p:val>
                                        </p:tav>
                                        <p:tav tm="100000">
                                          <p:val>
                                            <p:strVal val="1+ppt_w/2"/>
                                          </p:val>
                                        </p:tav>
                                      </p:tavLst>
                                    </p:anim>
                                    <p:anim calcmode="lin" valueType="num">
                                      <p:cBhvr additive="base">
                                        <p:cTn id="121" dur="2000"/>
                                        <p:tgtEl>
                                          <p:spTgt spid="12"/>
                                        </p:tgtEl>
                                        <p:attrNameLst>
                                          <p:attrName>ppt_y</p:attrName>
                                        </p:attrNameLst>
                                      </p:cBhvr>
                                      <p:tavLst>
                                        <p:tav tm="0">
                                          <p:val>
                                            <p:strVal val="ppt_y"/>
                                          </p:val>
                                        </p:tav>
                                        <p:tav tm="100000">
                                          <p:val>
                                            <p:strVal val="0-ppt_h/2"/>
                                          </p:val>
                                        </p:tav>
                                      </p:tavLst>
                                    </p:anim>
                                    <p:set>
                                      <p:cBhvr>
                                        <p:cTn id="122" dur="1" fill="hold">
                                          <p:stCondLst>
                                            <p:cond delay="1999"/>
                                          </p:stCondLst>
                                        </p:cTn>
                                        <p:tgtEl>
                                          <p:spTgt spid="12"/>
                                        </p:tgtEl>
                                        <p:attrNameLst>
                                          <p:attrName>style.visibility</p:attrName>
                                        </p:attrNameLst>
                                      </p:cBhvr>
                                      <p:to>
                                        <p:strVal val="hidden"/>
                                      </p:to>
                                    </p:set>
                                  </p:childTnLst>
                                </p:cTn>
                              </p:par>
                              <p:par>
                                <p:cTn id="123" presetID="2" presetClass="exit" presetSubtype="3" fill="hold" grpId="2" nodeType="withEffect">
                                  <p:stCondLst>
                                    <p:cond delay="0"/>
                                  </p:stCondLst>
                                  <p:childTnLst>
                                    <p:anim calcmode="lin" valueType="num">
                                      <p:cBhvr additive="base">
                                        <p:cTn id="124" dur="2000"/>
                                        <p:tgtEl>
                                          <p:spTgt spid="14"/>
                                        </p:tgtEl>
                                        <p:attrNameLst>
                                          <p:attrName>ppt_x</p:attrName>
                                        </p:attrNameLst>
                                      </p:cBhvr>
                                      <p:tavLst>
                                        <p:tav tm="0">
                                          <p:val>
                                            <p:strVal val="ppt_x"/>
                                          </p:val>
                                        </p:tav>
                                        <p:tav tm="100000">
                                          <p:val>
                                            <p:strVal val="1+ppt_w/2"/>
                                          </p:val>
                                        </p:tav>
                                      </p:tavLst>
                                    </p:anim>
                                    <p:anim calcmode="lin" valueType="num">
                                      <p:cBhvr additive="base">
                                        <p:cTn id="125" dur="2000"/>
                                        <p:tgtEl>
                                          <p:spTgt spid="14"/>
                                        </p:tgtEl>
                                        <p:attrNameLst>
                                          <p:attrName>ppt_y</p:attrName>
                                        </p:attrNameLst>
                                      </p:cBhvr>
                                      <p:tavLst>
                                        <p:tav tm="0">
                                          <p:val>
                                            <p:strVal val="ppt_y"/>
                                          </p:val>
                                        </p:tav>
                                        <p:tav tm="100000">
                                          <p:val>
                                            <p:strVal val="0-ppt_h/2"/>
                                          </p:val>
                                        </p:tav>
                                      </p:tavLst>
                                    </p:anim>
                                    <p:set>
                                      <p:cBhvr>
                                        <p:cTn id="126" dur="1" fill="hold">
                                          <p:stCondLst>
                                            <p:cond delay="1999"/>
                                          </p:stCondLst>
                                        </p:cTn>
                                        <p:tgtEl>
                                          <p:spTgt spid="14"/>
                                        </p:tgtEl>
                                        <p:attrNameLst>
                                          <p:attrName>style.visibility</p:attrName>
                                        </p:attrNameLst>
                                      </p:cBhvr>
                                      <p:to>
                                        <p:strVal val="hidden"/>
                                      </p:to>
                                    </p:set>
                                  </p:childTnLst>
                                </p:cTn>
                              </p:par>
                              <p:par>
                                <p:cTn id="127" presetID="17" presetClass="entr" presetSubtype="4" fill="hold" nodeType="withEffect">
                                  <p:stCondLst>
                                    <p:cond delay="0"/>
                                  </p:stCondLst>
                                  <p:childTnLst>
                                    <p:set>
                                      <p:cBhvr>
                                        <p:cTn id="128" dur="1" fill="hold">
                                          <p:stCondLst>
                                            <p:cond delay="0"/>
                                          </p:stCondLst>
                                        </p:cTn>
                                        <p:tgtEl>
                                          <p:spTgt spid="2"/>
                                        </p:tgtEl>
                                        <p:attrNameLst>
                                          <p:attrName>style.visibility</p:attrName>
                                        </p:attrNameLst>
                                      </p:cBhvr>
                                      <p:to>
                                        <p:strVal val="visible"/>
                                      </p:to>
                                    </p:set>
                                    <p:anim calcmode="lin" valueType="num">
                                      <p:cBhvr>
                                        <p:cTn id="129" dur="2000" fill="hold"/>
                                        <p:tgtEl>
                                          <p:spTgt spid="2"/>
                                        </p:tgtEl>
                                        <p:attrNameLst>
                                          <p:attrName>ppt_x</p:attrName>
                                        </p:attrNameLst>
                                      </p:cBhvr>
                                      <p:tavLst>
                                        <p:tav tm="0">
                                          <p:val>
                                            <p:strVal val="#ppt_x"/>
                                          </p:val>
                                        </p:tav>
                                        <p:tav tm="100000">
                                          <p:val>
                                            <p:strVal val="#ppt_x"/>
                                          </p:val>
                                        </p:tav>
                                      </p:tavLst>
                                    </p:anim>
                                    <p:anim calcmode="lin" valueType="num">
                                      <p:cBhvr>
                                        <p:cTn id="130" dur="2000" fill="hold"/>
                                        <p:tgtEl>
                                          <p:spTgt spid="2"/>
                                        </p:tgtEl>
                                        <p:attrNameLst>
                                          <p:attrName>ppt_y</p:attrName>
                                        </p:attrNameLst>
                                      </p:cBhvr>
                                      <p:tavLst>
                                        <p:tav tm="0">
                                          <p:val>
                                            <p:strVal val="#ppt_y+#ppt_h/2"/>
                                          </p:val>
                                        </p:tav>
                                        <p:tav tm="100000">
                                          <p:val>
                                            <p:strVal val="#ppt_y"/>
                                          </p:val>
                                        </p:tav>
                                      </p:tavLst>
                                    </p:anim>
                                    <p:anim calcmode="lin" valueType="num">
                                      <p:cBhvr>
                                        <p:cTn id="131" dur="2000" fill="hold"/>
                                        <p:tgtEl>
                                          <p:spTgt spid="2"/>
                                        </p:tgtEl>
                                        <p:attrNameLst>
                                          <p:attrName>ppt_w</p:attrName>
                                        </p:attrNameLst>
                                      </p:cBhvr>
                                      <p:tavLst>
                                        <p:tav tm="0">
                                          <p:val>
                                            <p:strVal val="#ppt_w"/>
                                          </p:val>
                                        </p:tav>
                                        <p:tav tm="100000">
                                          <p:val>
                                            <p:strVal val="#ppt_w"/>
                                          </p:val>
                                        </p:tav>
                                      </p:tavLst>
                                    </p:anim>
                                    <p:anim calcmode="lin" valueType="num">
                                      <p:cBhvr>
                                        <p:cTn id="132" dur="2000" fill="hold"/>
                                        <p:tgtEl>
                                          <p:spTgt spid="2"/>
                                        </p:tgtEl>
                                        <p:attrNameLst>
                                          <p:attrName>ppt_h</p:attrName>
                                        </p:attrNameLst>
                                      </p:cBhvr>
                                      <p:tavLst>
                                        <p:tav tm="0">
                                          <p:val>
                                            <p:fltVal val="0"/>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2"/>
                                        </p:tgtEl>
                                        <p:attrNameLst>
                                          <p:attrName>style.visibility</p:attrName>
                                        </p:attrNameLst>
                                      </p:cBhvr>
                                      <p:to>
                                        <p:strVal val="visible"/>
                                      </p:to>
                                    </p:set>
                                    <p:animEffect transition="in" filter="barn(outVertical)">
                                      <p:cBhvr>
                                        <p:cTn id="13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198547_delfin_kobieta_basen_przyjaz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Luna"/>
          <p:cNvSpPr/>
          <p:nvPr/>
        </p:nvSpPr>
        <p:spPr>
          <a:xfrm>
            <a:off x="0" y="0"/>
            <a:ext cx="3286116" cy="5143500"/>
          </a:xfrm>
          <a:prstGeom prst="moon">
            <a:avLst>
              <a:gd name="adj" fmla="val 15944"/>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una"/>
          <p:cNvSpPr/>
          <p:nvPr/>
        </p:nvSpPr>
        <p:spPr>
          <a:xfrm rot="10800000">
            <a:off x="5857884" y="0"/>
            <a:ext cx="3286116" cy="5143500"/>
          </a:xfrm>
          <a:prstGeom prst="moon">
            <a:avLst>
              <a:gd name="adj" fmla="val 15944"/>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una"/>
          <p:cNvSpPr/>
          <p:nvPr/>
        </p:nvSpPr>
        <p:spPr>
          <a:xfrm>
            <a:off x="785786" y="428610"/>
            <a:ext cx="2571768" cy="4286280"/>
          </a:xfrm>
          <a:prstGeom prst="moon">
            <a:avLst>
              <a:gd name="adj" fmla="val 15944"/>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una"/>
          <p:cNvSpPr/>
          <p:nvPr/>
        </p:nvSpPr>
        <p:spPr>
          <a:xfrm rot="10800000">
            <a:off x="5786446" y="428610"/>
            <a:ext cx="2571768" cy="4286280"/>
          </a:xfrm>
          <a:prstGeom prst="moon">
            <a:avLst>
              <a:gd name="adj" fmla="val 15944"/>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una"/>
          <p:cNvSpPr/>
          <p:nvPr/>
        </p:nvSpPr>
        <p:spPr>
          <a:xfrm>
            <a:off x="1500166" y="857238"/>
            <a:ext cx="1785950" cy="3357586"/>
          </a:xfrm>
          <a:prstGeom prst="moon">
            <a:avLst>
              <a:gd name="adj" fmla="val 19765"/>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una"/>
          <p:cNvSpPr/>
          <p:nvPr/>
        </p:nvSpPr>
        <p:spPr>
          <a:xfrm rot="10800000">
            <a:off x="5857884" y="928676"/>
            <a:ext cx="1785950" cy="3357586"/>
          </a:xfrm>
          <a:prstGeom prst="moon">
            <a:avLst>
              <a:gd name="adj" fmla="val 19765"/>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una"/>
          <p:cNvSpPr/>
          <p:nvPr/>
        </p:nvSpPr>
        <p:spPr>
          <a:xfrm>
            <a:off x="2214546" y="1071552"/>
            <a:ext cx="1500198" cy="2928958"/>
          </a:xfrm>
          <a:prstGeom prst="moon">
            <a:avLst>
              <a:gd name="adj" fmla="val 21584"/>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2" name="11 Luna"/>
          <p:cNvSpPr/>
          <p:nvPr/>
        </p:nvSpPr>
        <p:spPr>
          <a:xfrm rot="10800000">
            <a:off x="5500694" y="1142990"/>
            <a:ext cx="1500198" cy="2928958"/>
          </a:xfrm>
          <a:prstGeom prst="moon">
            <a:avLst>
              <a:gd name="adj" fmla="val 19765"/>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Luna"/>
          <p:cNvSpPr/>
          <p:nvPr/>
        </p:nvSpPr>
        <p:spPr>
          <a:xfrm>
            <a:off x="2857488" y="1357304"/>
            <a:ext cx="1285884" cy="2357454"/>
          </a:xfrm>
          <a:prstGeom prst="moon">
            <a:avLst>
              <a:gd name="adj" fmla="val 21584"/>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4" name="13 Luna"/>
          <p:cNvSpPr/>
          <p:nvPr/>
        </p:nvSpPr>
        <p:spPr>
          <a:xfrm rot="10800000">
            <a:off x="5214942" y="1357304"/>
            <a:ext cx="1285884" cy="2357454"/>
          </a:xfrm>
          <a:prstGeom prst="moon">
            <a:avLst>
              <a:gd name="adj" fmla="val 21584"/>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5" name="14 Luna"/>
          <p:cNvSpPr/>
          <p:nvPr/>
        </p:nvSpPr>
        <p:spPr>
          <a:xfrm>
            <a:off x="3428992" y="1571618"/>
            <a:ext cx="1071570" cy="1928826"/>
          </a:xfrm>
          <a:prstGeom prst="moon">
            <a:avLst>
              <a:gd name="adj" fmla="val 21584"/>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6" name="15 Luna"/>
          <p:cNvSpPr/>
          <p:nvPr/>
        </p:nvSpPr>
        <p:spPr>
          <a:xfrm rot="10800000">
            <a:off x="4643438" y="1571618"/>
            <a:ext cx="1071570" cy="1928826"/>
          </a:xfrm>
          <a:prstGeom prst="moon">
            <a:avLst>
              <a:gd name="adj" fmla="val 21584"/>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7" name="16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1+#ppt_w/2"/>
                                          </p:val>
                                        </p:tav>
                                        <p:tav tm="100000">
                                          <p:val>
                                            <p:strVal val="#ppt_x"/>
                                          </p:val>
                                        </p:tav>
                                      </p:tavLst>
                                    </p:anim>
                                    <p:anim calcmode="lin" valueType="num">
                                      <p:cBhvr additive="base">
                                        <p:cTn id="10" dur="3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1+#ppt_w/2"/>
                                          </p:val>
                                        </p:tav>
                                        <p:tav tm="100000">
                                          <p:val>
                                            <p:strVal val="#ppt_x"/>
                                          </p:val>
                                        </p:tav>
                                      </p:tavLst>
                                    </p:anim>
                                    <p:anim calcmode="lin" valueType="num">
                                      <p:cBhvr additive="base">
                                        <p:cTn id="14" dur="3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3000" fill="hold"/>
                                        <p:tgtEl>
                                          <p:spTgt spid="9"/>
                                        </p:tgtEl>
                                        <p:attrNameLst>
                                          <p:attrName>ppt_x</p:attrName>
                                        </p:attrNameLst>
                                      </p:cBhvr>
                                      <p:tavLst>
                                        <p:tav tm="0">
                                          <p:val>
                                            <p:strVal val="1+#ppt_w/2"/>
                                          </p:val>
                                        </p:tav>
                                        <p:tav tm="100000">
                                          <p:val>
                                            <p:strVal val="#ppt_x"/>
                                          </p:val>
                                        </p:tav>
                                      </p:tavLst>
                                    </p:anim>
                                    <p:anim calcmode="lin" valueType="num">
                                      <p:cBhvr additive="base">
                                        <p:cTn id="18" dur="3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3000" fill="hold"/>
                                        <p:tgtEl>
                                          <p:spTgt spid="11"/>
                                        </p:tgtEl>
                                        <p:attrNameLst>
                                          <p:attrName>ppt_x</p:attrName>
                                        </p:attrNameLst>
                                      </p:cBhvr>
                                      <p:tavLst>
                                        <p:tav tm="0">
                                          <p:val>
                                            <p:strVal val="1+#ppt_w/2"/>
                                          </p:val>
                                        </p:tav>
                                        <p:tav tm="100000">
                                          <p:val>
                                            <p:strVal val="#ppt_x"/>
                                          </p:val>
                                        </p:tav>
                                      </p:tavLst>
                                    </p:anim>
                                    <p:anim calcmode="lin" valueType="num">
                                      <p:cBhvr additive="base">
                                        <p:cTn id="22" dur="3000" fill="hold"/>
                                        <p:tgtEl>
                                          <p:spTgt spid="11"/>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3000" fill="hold"/>
                                        <p:tgtEl>
                                          <p:spTgt spid="13"/>
                                        </p:tgtEl>
                                        <p:attrNameLst>
                                          <p:attrName>ppt_x</p:attrName>
                                        </p:attrNameLst>
                                      </p:cBhvr>
                                      <p:tavLst>
                                        <p:tav tm="0">
                                          <p:val>
                                            <p:strVal val="1+#ppt_w/2"/>
                                          </p:val>
                                        </p:tav>
                                        <p:tav tm="100000">
                                          <p:val>
                                            <p:strVal val="#ppt_x"/>
                                          </p:val>
                                        </p:tav>
                                      </p:tavLst>
                                    </p:anim>
                                    <p:anim calcmode="lin" valueType="num">
                                      <p:cBhvr additive="base">
                                        <p:cTn id="26" dur="3000" fill="hold"/>
                                        <p:tgtEl>
                                          <p:spTgt spid="13"/>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3000" fill="hold"/>
                                        <p:tgtEl>
                                          <p:spTgt spid="15"/>
                                        </p:tgtEl>
                                        <p:attrNameLst>
                                          <p:attrName>ppt_x</p:attrName>
                                        </p:attrNameLst>
                                      </p:cBhvr>
                                      <p:tavLst>
                                        <p:tav tm="0">
                                          <p:val>
                                            <p:strVal val="1+#ppt_w/2"/>
                                          </p:val>
                                        </p:tav>
                                        <p:tav tm="100000">
                                          <p:val>
                                            <p:strVal val="#ppt_x"/>
                                          </p:val>
                                        </p:tav>
                                      </p:tavLst>
                                    </p:anim>
                                    <p:anim calcmode="lin" valueType="num">
                                      <p:cBhvr additive="base">
                                        <p:cTn id="30" dur="3000" fill="hold"/>
                                        <p:tgtEl>
                                          <p:spTgt spid="15"/>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3000" fill="hold"/>
                                        <p:tgtEl>
                                          <p:spTgt spid="6"/>
                                        </p:tgtEl>
                                        <p:attrNameLst>
                                          <p:attrName>ppt_x</p:attrName>
                                        </p:attrNameLst>
                                      </p:cBhvr>
                                      <p:tavLst>
                                        <p:tav tm="0">
                                          <p:val>
                                            <p:strVal val="0-#ppt_w/2"/>
                                          </p:val>
                                        </p:tav>
                                        <p:tav tm="100000">
                                          <p:val>
                                            <p:strVal val="#ppt_x"/>
                                          </p:val>
                                        </p:tav>
                                      </p:tavLst>
                                    </p:anim>
                                    <p:anim calcmode="lin" valueType="num">
                                      <p:cBhvr additive="base">
                                        <p:cTn id="34" dur="3000" fill="hold"/>
                                        <p:tgtEl>
                                          <p:spTgt spid="6"/>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3000" fill="hold"/>
                                        <p:tgtEl>
                                          <p:spTgt spid="8"/>
                                        </p:tgtEl>
                                        <p:attrNameLst>
                                          <p:attrName>ppt_x</p:attrName>
                                        </p:attrNameLst>
                                      </p:cBhvr>
                                      <p:tavLst>
                                        <p:tav tm="0">
                                          <p:val>
                                            <p:strVal val="0-#ppt_w/2"/>
                                          </p:val>
                                        </p:tav>
                                        <p:tav tm="100000">
                                          <p:val>
                                            <p:strVal val="#ppt_x"/>
                                          </p:val>
                                        </p:tav>
                                      </p:tavLst>
                                    </p:anim>
                                    <p:anim calcmode="lin" valueType="num">
                                      <p:cBhvr additive="base">
                                        <p:cTn id="38" dur="3000" fill="hold"/>
                                        <p:tgtEl>
                                          <p:spTgt spid="8"/>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3000" fill="hold"/>
                                        <p:tgtEl>
                                          <p:spTgt spid="10"/>
                                        </p:tgtEl>
                                        <p:attrNameLst>
                                          <p:attrName>ppt_x</p:attrName>
                                        </p:attrNameLst>
                                      </p:cBhvr>
                                      <p:tavLst>
                                        <p:tav tm="0">
                                          <p:val>
                                            <p:strVal val="0-#ppt_w/2"/>
                                          </p:val>
                                        </p:tav>
                                        <p:tav tm="100000">
                                          <p:val>
                                            <p:strVal val="#ppt_x"/>
                                          </p:val>
                                        </p:tav>
                                      </p:tavLst>
                                    </p:anim>
                                    <p:anim calcmode="lin" valueType="num">
                                      <p:cBhvr additive="base">
                                        <p:cTn id="42" dur="3000" fill="hold"/>
                                        <p:tgtEl>
                                          <p:spTgt spid="10"/>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0-#ppt_w/2"/>
                                          </p:val>
                                        </p:tav>
                                        <p:tav tm="100000">
                                          <p:val>
                                            <p:strVal val="#ppt_x"/>
                                          </p:val>
                                        </p:tav>
                                      </p:tavLst>
                                    </p:anim>
                                    <p:anim calcmode="lin" valueType="num">
                                      <p:cBhvr additive="base">
                                        <p:cTn id="46" dur="3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0-#ppt_w/2"/>
                                          </p:val>
                                        </p:tav>
                                        <p:tav tm="100000">
                                          <p:val>
                                            <p:strVal val="#ppt_x"/>
                                          </p:val>
                                        </p:tav>
                                      </p:tavLst>
                                    </p:anim>
                                    <p:anim calcmode="lin" valueType="num">
                                      <p:cBhvr additive="base">
                                        <p:cTn id="50" dur="3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3000" fill="hold"/>
                                        <p:tgtEl>
                                          <p:spTgt spid="16"/>
                                        </p:tgtEl>
                                        <p:attrNameLst>
                                          <p:attrName>ppt_x</p:attrName>
                                        </p:attrNameLst>
                                      </p:cBhvr>
                                      <p:tavLst>
                                        <p:tav tm="0">
                                          <p:val>
                                            <p:strVal val="0-#ppt_w/2"/>
                                          </p:val>
                                        </p:tav>
                                        <p:tav tm="100000">
                                          <p:val>
                                            <p:strVal val="#ppt_x"/>
                                          </p:val>
                                        </p:tav>
                                      </p:tavLst>
                                    </p:anim>
                                    <p:anim calcmode="lin" valueType="num">
                                      <p:cBhvr additive="base">
                                        <p:cTn id="54" dur="3000" fill="hold"/>
                                        <p:tgtEl>
                                          <p:spTgt spid="16"/>
                                        </p:tgtEl>
                                        <p:attrNameLst>
                                          <p:attrName>ppt_y</p:attrName>
                                        </p:attrNameLst>
                                      </p:cBhvr>
                                      <p:tavLst>
                                        <p:tav tm="0">
                                          <p:val>
                                            <p:strVal val="#ppt_y"/>
                                          </p:val>
                                        </p:tav>
                                        <p:tav tm="100000">
                                          <p:val>
                                            <p:strVal val="#ppt_y"/>
                                          </p:val>
                                        </p:tav>
                                      </p:tavLst>
                                    </p:anim>
                                  </p:childTnLst>
                                </p:cTn>
                              </p:par>
                              <p:par>
                                <p:cTn id="55" presetID="3" presetClass="entr" presetSubtype="10" fill="hold" grpId="4" nodeType="with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blinds(horizontal)">
                                      <p:cBhvr>
                                        <p:cTn id="57" dur="3000"/>
                                        <p:tgtEl>
                                          <p:spTgt spid="5"/>
                                        </p:tgtEl>
                                      </p:cBhvr>
                                    </p:animEffect>
                                  </p:childTnLst>
                                </p:cTn>
                              </p:par>
                              <p:par>
                                <p:cTn id="58" presetID="3" presetClass="entr" presetSubtype="10" fill="hold" grpId="4"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blinds(horizontal)">
                                      <p:cBhvr>
                                        <p:cTn id="60" dur="3000"/>
                                        <p:tgtEl>
                                          <p:spTgt spid="7"/>
                                        </p:tgtEl>
                                      </p:cBhvr>
                                    </p:animEffect>
                                  </p:childTnLst>
                                </p:cTn>
                              </p:par>
                              <p:par>
                                <p:cTn id="61" presetID="3" presetClass="entr" presetSubtype="10" fill="hold" grpId="4" nodeType="with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blinds(horizontal)">
                                      <p:cBhvr>
                                        <p:cTn id="63" dur="3000"/>
                                        <p:tgtEl>
                                          <p:spTgt spid="9"/>
                                        </p:tgtEl>
                                      </p:cBhvr>
                                    </p:animEffect>
                                  </p:childTnLst>
                                </p:cTn>
                              </p:par>
                              <p:par>
                                <p:cTn id="64" presetID="3" presetClass="entr" presetSubtype="10" fill="hold" grpId="4" nodeType="with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blinds(horizontal)">
                                      <p:cBhvr>
                                        <p:cTn id="66" dur="3000"/>
                                        <p:tgtEl>
                                          <p:spTgt spid="11"/>
                                        </p:tgtEl>
                                      </p:cBhvr>
                                    </p:animEffect>
                                  </p:childTnLst>
                                </p:cTn>
                              </p:par>
                              <p:par>
                                <p:cTn id="67" presetID="3" presetClass="entr" presetSubtype="10" fill="hold" grpId="4" nodeType="withEffect">
                                  <p:stCondLst>
                                    <p:cond delay="0"/>
                                  </p:stCondLst>
                                  <p:childTnLst>
                                    <p:set>
                                      <p:cBhvr>
                                        <p:cTn id="68" dur="1" fill="hold">
                                          <p:stCondLst>
                                            <p:cond delay="0"/>
                                          </p:stCondLst>
                                        </p:cTn>
                                        <p:tgtEl>
                                          <p:spTgt spid="13"/>
                                        </p:tgtEl>
                                        <p:attrNameLst>
                                          <p:attrName>style.visibility</p:attrName>
                                        </p:attrNameLst>
                                      </p:cBhvr>
                                      <p:to>
                                        <p:strVal val="visible"/>
                                      </p:to>
                                    </p:set>
                                    <p:animEffect transition="in" filter="blinds(horizontal)">
                                      <p:cBhvr>
                                        <p:cTn id="69" dur="3000"/>
                                        <p:tgtEl>
                                          <p:spTgt spid="13"/>
                                        </p:tgtEl>
                                      </p:cBhvr>
                                    </p:animEffect>
                                  </p:childTnLst>
                                </p:cTn>
                              </p:par>
                              <p:par>
                                <p:cTn id="70" presetID="3" presetClass="entr" presetSubtype="10" fill="hold" grpId="4" nodeType="with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blinds(horizontal)">
                                      <p:cBhvr>
                                        <p:cTn id="72" dur="3000"/>
                                        <p:tgtEl>
                                          <p:spTgt spid="15"/>
                                        </p:tgtEl>
                                      </p:cBhvr>
                                    </p:animEffect>
                                  </p:childTnLst>
                                </p:cTn>
                              </p:par>
                              <p:par>
                                <p:cTn id="73" presetID="3" presetClass="entr" presetSubtype="10" fill="hold" grpId="4" nodeType="withEffect">
                                  <p:stCondLst>
                                    <p:cond delay="0"/>
                                  </p:stCondLst>
                                  <p:childTnLst>
                                    <p:set>
                                      <p:cBhvr>
                                        <p:cTn id="74" dur="1" fill="hold">
                                          <p:stCondLst>
                                            <p:cond delay="0"/>
                                          </p:stCondLst>
                                        </p:cTn>
                                        <p:tgtEl>
                                          <p:spTgt spid="6"/>
                                        </p:tgtEl>
                                        <p:attrNameLst>
                                          <p:attrName>style.visibility</p:attrName>
                                        </p:attrNameLst>
                                      </p:cBhvr>
                                      <p:to>
                                        <p:strVal val="visible"/>
                                      </p:to>
                                    </p:set>
                                    <p:animEffect transition="in" filter="blinds(horizontal)">
                                      <p:cBhvr>
                                        <p:cTn id="75" dur="3000"/>
                                        <p:tgtEl>
                                          <p:spTgt spid="6"/>
                                        </p:tgtEl>
                                      </p:cBhvr>
                                    </p:animEffect>
                                  </p:childTnLst>
                                </p:cTn>
                              </p:par>
                              <p:par>
                                <p:cTn id="76" presetID="3" presetClass="entr" presetSubtype="10" fill="hold" grpId="4" nodeType="withEffect">
                                  <p:stCondLst>
                                    <p:cond delay="0"/>
                                  </p:stCondLst>
                                  <p:childTnLst>
                                    <p:set>
                                      <p:cBhvr>
                                        <p:cTn id="77" dur="1" fill="hold">
                                          <p:stCondLst>
                                            <p:cond delay="0"/>
                                          </p:stCondLst>
                                        </p:cTn>
                                        <p:tgtEl>
                                          <p:spTgt spid="8"/>
                                        </p:tgtEl>
                                        <p:attrNameLst>
                                          <p:attrName>style.visibility</p:attrName>
                                        </p:attrNameLst>
                                      </p:cBhvr>
                                      <p:to>
                                        <p:strVal val="visible"/>
                                      </p:to>
                                    </p:set>
                                    <p:animEffect transition="in" filter="blinds(horizontal)">
                                      <p:cBhvr>
                                        <p:cTn id="78" dur="3000"/>
                                        <p:tgtEl>
                                          <p:spTgt spid="8"/>
                                        </p:tgtEl>
                                      </p:cBhvr>
                                    </p:animEffect>
                                  </p:childTnLst>
                                </p:cTn>
                              </p:par>
                              <p:par>
                                <p:cTn id="79" presetID="3" presetClass="entr" presetSubtype="10" fill="hold" grpId="4"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blinds(horizontal)">
                                      <p:cBhvr>
                                        <p:cTn id="81" dur="3000"/>
                                        <p:tgtEl>
                                          <p:spTgt spid="10"/>
                                        </p:tgtEl>
                                      </p:cBhvr>
                                    </p:animEffect>
                                  </p:childTnLst>
                                </p:cTn>
                              </p:par>
                              <p:par>
                                <p:cTn id="82" presetID="3" presetClass="entr" presetSubtype="10" fill="hold" grpId="4"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blinds(horizontal)">
                                      <p:cBhvr>
                                        <p:cTn id="84" dur="3000"/>
                                        <p:tgtEl>
                                          <p:spTgt spid="12"/>
                                        </p:tgtEl>
                                      </p:cBhvr>
                                    </p:animEffect>
                                  </p:childTnLst>
                                </p:cTn>
                              </p:par>
                              <p:par>
                                <p:cTn id="85" presetID="3" presetClass="entr" presetSubtype="10" fill="hold" grpId="4"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blinds(horizontal)">
                                      <p:cBhvr>
                                        <p:cTn id="87" dur="3000"/>
                                        <p:tgtEl>
                                          <p:spTgt spid="14"/>
                                        </p:tgtEl>
                                      </p:cBhvr>
                                    </p:animEffect>
                                  </p:childTnLst>
                                </p:cTn>
                              </p:par>
                              <p:par>
                                <p:cTn id="88" presetID="3" presetClass="entr" presetSubtype="10" fill="hold" grpId="4" nodeType="withEffect">
                                  <p:stCondLst>
                                    <p:cond delay="0"/>
                                  </p:stCondLst>
                                  <p:childTnLst>
                                    <p:set>
                                      <p:cBhvr>
                                        <p:cTn id="89" dur="1" fill="hold">
                                          <p:stCondLst>
                                            <p:cond delay="0"/>
                                          </p:stCondLst>
                                        </p:cTn>
                                        <p:tgtEl>
                                          <p:spTgt spid="16"/>
                                        </p:tgtEl>
                                        <p:attrNameLst>
                                          <p:attrName>style.visibility</p:attrName>
                                        </p:attrNameLst>
                                      </p:cBhvr>
                                      <p:to>
                                        <p:strVal val="visible"/>
                                      </p:to>
                                    </p:set>
                                    <p:animEffect transition="in" filter="blinds(horizontal)">
                                      <p:cBhvr>
                                        <p:cTn id="90" dur="3000"/>
                                        <p:tgtEl>
                                          <p:spTgt spid="16"/>
                                        </p:tgtEl>
                                      </p:cBhvr>
                                    </p:animEffect>
                                  </p:childTnLst>
                                </p:cTn>
                              </p:par>
                            </p:childTnLst>
                          </p:cTn>
                        </p:par>
                        <p:par>
                          <p:cTn id="91" fill="hold">
                            <p:stCondLst>
                              <p:cond delay="3000"/>
                            </p:stCondLst>
                            <p:childTnLst>
                              <p:par>
                                <p:cTn id="92" presetID="2" presetClass="exit" presetSubtype="2" fill="hold" grpId="1" nodeType="afterEffect">
                                  <p:stCondLst>
                                    <p:cond delay="0"/>
                                  </p:stCondLst>
                                  <p:childTnLst>
                                    <p:anim calcmode="lin" valueType="num">
                                      <p:cBhvr additive="base">
                                        <p:cTn id="93" dur="3000"/>
                                        <p:tgtEl>
                                          <p:spTgt spid="5"/>
                                        </p:tgtEl>
                                        <p:attrNameLst>
                                          <p:attrName>ppt_x</p:attrName>
                                        </p:attrNameLst>
                                      </p:cBhvr>
                                      <p:tavLst>
                                        <p:tav tm="0">
                                          <p:val>
                                            <p:strVal val="ppt_x"/>
                                          </p:val>
                                        </p:tav>
                                        <p:tav tm="100000">
                                          <p:val>
                                            <p:strVal val="1+ppt_w/2"/>
                                          </p:val>
                                        </p:tav>
                                      </p:tavLst>
                                    </p:anim>
                                    <p:anim calcmode="lin" valueType="num">
                                      <p:cBhvr additive="base">
                                        <p:cTn id="94" dur="3000"/>
                                        <p:tgtEl>
                                          <p:spTgt spid="5"/>
                                        </p:tgtEl>
                                        <p:attrNameLst>
                                          <p:attrName>ppt_y</p:attrName>
                                        </p:attrNameLst>
                                      </p:cBhvr>
                                      <p:tavLst>
                                        <p:tav tm="0">
                                          <p:val>
                                            <p:strVal val="ppt_y"/>
                                          </p:val>
                                        </p:tav>
                                        <p:tav tm="100000">
                                          <p:val>
                                            <p:strVal val="ppt_y"/>
                                          </p:val>
                                        </p:tav>
                                      </p:tavLst>
                                    </p:anim>
                                    <p:set>
                                      <p:cBhvr>
                                        <p:cTn id="95" dur="1" fill="hold">
                                          <p:stCondLst>
                                            <p:cond delay="2999"/>
                                          </p:stCondLst>
                                        </p:cTn>
                                        <p:tgtEl>
                                          <p:spTgt spid="5"/>
                                        </p:tgtEl>
                                        <p:attrNameLst>
                                          <p:attrName>style.visibility</p:attrName>
                                        </p:attrNameLst>
                                      </p:cBhvr>
                                      <p:to>
                                        <p:strVal val="hidden"/>
                                      </p:to>
                                    </p:set>
                                  </p:childTnLst>
                                </p:cTn>
                              </p:par>
                              <p:par>
                                <p:cTn id="96" presetID="2" presetClass="exit" presetSubtype="2" fill="hold" grpId="1" nodeType="withEffect">
                                  <p:stCondLst>
                                    <p:cond delay="0"/>
                                  </p:stCondLst>
                                  <p:childTnLst>
                                    <p:anim calcmode="lin" valueType="num">
                                      <p:cBhvr additive="base">
                                        <p:cTn id="97" dur="3000"/>
                                        <p:tgtEl>
                                          <p:spTgt spid="7"/>
                                        </p:tgtEl>
                                        <p:attrNameLst>
                                          <p:attrName>ppt_x</p:attrName>
                                        </p:attrNameLst>
                                      </p:cBhvr>
                                      <p:tavLst>
                                        <p:tav tm="0">
                                          <p:val>
                                            <p:strVal val="ppt_x"/>
                                          </p:val>
                                        </p:tav>
                                        <p:tav tm="100000">
                                          <p:val>
                                            <p:strVal val="1+ppt_w/2"/>
                                          </p:val>
                                        </p:tav>
                                      </p:tavLst>
                                    </p:anim>
                                    <p:anim calcmode="lin" valueType="num">
                                      <p:cBhvr additive="base">
                                        <p:cTn id="98" dur="3000"/>
                                        <p:tgtEl>
                                          <p:spTgt spid="7"/>
                                        </p:tgtEl>
                                        <p:attrNameLst>
                                          <p:attrName>ppt_y</p:attrName>
                                        </p:attrNameLst>
                                      </p:cBhvr>
                                      <p:tavLst>
                                        <p:tav tm="0">
                                          <p:val>
                                            <p:strVal val="ppt_y"/>
                                          </p:val>
                                        </p:tav>
                                        <p:tav tm="100000">
                                          <p:val>
                                            <p:strVal val="ppt_y"/>
                                          </p:val>
                                        </p:tav>
                                      </p:tavLst>
                                    </p:anim>
                                    <p:set>
                                      <p:cBhvr>
                                        <p:cTn id="99" dur="1" fill="hold">
                                          <p:stCondLst>
                                            <p:cond delay="2999"/>
                                          </p:stCondLst>
                                        </p:cTn>
                                        <p:tgtEl>
                                          <p:spTgt spid="7"/>
                                        </p:tgtEl>
                                        <p:attrNameLst>
                                          <p:attrName>style.visibility</p:attrName>
                                        </p:attrNameLst>
                                      </p:cBhvr>
                                      <p:to>
                                        <p:strVal val="hidden"/>
                                      </p:to>
                                    </p:set>
                                  </p:childTnLst>
                                </p:cTn>
                              </p:par>
                              <p:par>
                                <p:cTn id="100" presetID="2" presetClass="exit" presetSubtype="2" fill="hold" grpId="1" nodeType="withEffect">
                                  <p:stCondLst>
                                    <p:cond delay="0"/>
                                  </p:stCondLst>
                                  <p:childTnLst>
                                    <p:anim calcmode="lin" valueType="num">
                                      <p:cBhvr additive="base">
                                        <p:cTn id="101" dur="3000"/>
                                        <p:tgtEl>
                                          <p:spTgt spid="9"/>
                                        </p:tgtEl>
                                        <p:attrNameLst>
                                          <p:attrName>ppt_x</p:attrName>
                                        </p:attrNameLst>
                                      </p:cBhvr>
                                      <p:tavLst>
                                        <p:tav tm="0">
                                          <p:val>
                                            <p:strVal val="ppt_x"/>
                                          </p:val>
                                        </p:tav>
                                        <p:tav tm="100000">
                                          <p:val>
                                            <p:strVal val="1+ppt_w/2"/>
                                          </p:val>
                                        </p:tav>
                                      </p:tavLst>
                                    </p:anim>
                                    <p:anim calcmode="lin" valueType="num">
                                      <p:cBhvr additive="base">
                                        <p:cTn id="102" dur="3000"/>
                                        <p:tgtEl>
                                          <p:spTgt spid="9"/>
                                        </p:tgtEl>
                                        <p:attrNameLst>
                                          <p:attrName>ppt_y</p:attrName>
                                        </p:attrNameLst>
                                      </p:cBhvr>
                                      <p:tavLst>
                                        <p:tav tm="0">
                                          <p:val>
                                            <p:strVal val="ppt_y"/>
                                          </p:val>
                                        </p:tav>
                                        <p:tav tm="100000">
                                          <p:val>
                                            <p:strVal val="ppt_y"/>
                                          </p:val>
                                        </p:tav>
                                      </p:tavLst>
                                    </p:anim>
                                    <p:set>
                                      <p:cBhvr>
                                        <p:cTn id="103" dur="1" fill="hold">
                                          <p:stCondLst>
                                            <p:cond delay="2999"/>
                                          </p:stCondLst>
                                        </p:cTn>
                                        <p:tgtEl>
                                          <p:spTgt spid="9"/>
                                        </p:tgtEl>
                                        <p:attrNameLst>
                                          <p:attrName>style.visibility</p:attrName>
                                        </p:attrNameLst>
                                      </p:cBhvr>
                                      <p:to>
                                        <p:strVal val="hidden"/>
                                      </p:to>
                                    </p:set>
                                  </p:childTnLst>
                                </p:cTn>
                              </p:par>
                              <p:par>
                                <p:cTn id="104" presetID="2" presetClass="exit" presetSubtype="2" fill="hold" grpId="1" nodeType="withEffect">
                                  <p:stCondLst>
                                    <p:cond delay="0"/>
                                  </p:stCondLst>
                                  <p:childTnLst>
                                    <p:anim calcmode="lin" valueType="num">
                                      <p:cBhvr additive="base">
                                        <p:cTn id="105" dur="3000"/>
                                        <p:tgtEl>
                                          <p:spTgt spid="11"/>
                                        </p:tgtEl>
                                        <p:attrNameLst>
                                          <p:attrName>ppt_x</p:attrName>
                                        </p:attrNameLst>
                                      </p:cBhvr>
                                      <p:tavLst>
                                        <p:tav tm="0">
                                          <p:val>
                                            <p:strVal val="ppt_x"/>
                                          </p:val>
                                        </p:tav>
                                        <p:tav tm="100000">
                                          <p:val>
                                            <p:strVal val="1+ppt_w/2"/>
                                          </p:val>
                                        </p:tav>
                                      </p:tavLst>
                                    </p:anim>
                                    <p:anim calcmode="lin" valueType="num">
                                      <p:cBhvr additive="base">
                                        <p:cTn id="106" dur="3000"/>
                                        <p:tgtEl>
                                          <p:spTgt spid="11"/>
                                        </p:tgtEl>
                                        <p:attrNameLst>
                                          <p:attrName>ppt_y</p:attrName>
                                        </p:attrNameLst>
                                      </p:cBhvr>
                                      <p:tavLst>
                                        <p:tav tm="0">
                                          <p:val>
                                            <p:strVal val="ppt_y"/>
                                          </p:val>
                                        </p:tav>
                                        <p:tav tm="100000">
                                          <p:val>
                                            <p:strVal val="ppt_y"/>
                                          </p:val>
                                        </p:tav>
                                      </p:tavLst>
                                    </p:anim>
                                    <p:set>
                                      <p:cBhvr>
                                        <p:cTn id="107" dur="1" fill="hold">
                                          <p:stCondLst>
                                            <p:cond delay="2999"/>
                                          </p:stCondLst>
                                        </p:cTn>
                                        <p:tgtEl>
                                          <p:spTgt spid="11"/>
                                        </p:tgtEl>
                                        <p:attrNameLst>
                                          <p:attrName>style.visibility</p:attrName>
                                        </p:attrNameLst>
                                      </p:cBhvr>
                                      <p:to>
                                        <p:strVal val="hidden"/>
                                      </p:to>
                                    </p:set>
                                  </p:childTnLst>
                                </p:cTn>
                              </p:par>
                              <p:par>
                                <p:cTn id="108" presetID="2" presetClass="exit" presetSubtype="2" fill="hold" grpId="1" nodeType="withEffect">
                                  <p:stCondLst>
                                    <p:cond delay="0"/>
                                  </p:stCondLst>
                                  <p:childTnLst>
                                    <p:anim calcmode="lin" valueType="num">
                                      <p:cBhvr additive="base">
                                        <p:cTn id="109" dur="3000"/>
                                        <p:tgtEl>
                                          <p:spTgt spid="13"/>
                                        </p:tgtEl>
                                        <p:attrNameLst>
                                          <p:attrName>ppt_x</p:attrName>
                                        </p:attrNameLst>
                                      </p:cBhvr>
                                      <p:tavLst>
                                        <p:tav tm="0">
                                          <p:val>
                                            <p:strVal val="ppt_x"/>
                                          </p:val>
                                        </p:tav>
                                        <p:tav tm="100000">
                                          <p:val>
                                            <p:strVal val="1+ppt_w/2"/>
                                          </p:val>
                                        </p:tav>
                                      </p:tavLst>
                                    </p:anim>
                                    <p:anim calcmode="lin" valueType="num">
                                      <p:cBhvr additive="base">
                                        <p:cTn id="110" dur="3000"/>
                                        <p:tgtEl>
                                          <p:spTgt spid="13"/>
                                        </p:tgtEl>
                                        <p:attrNameLst>
                                          <p:attrName>ppt_y</p:attrName>
                                        </p:attrNameLst>
                                      </p:cBhvr>
                                      <p:tavLst>
                                        <p:tav tm="0">
                                          <p:val>
                                            <p:strVal val="ppt_y"/>
                                          </p:val>
                                        </p:tav>
                                        <p:tav tm="100000">
                                          <p:val>
                                            <p:strVal val="ppt_y"/>
                                          </p:val>
                                        </p:tav>
                                      </p:tavLst>
                                    </p:anim>
                                    <p:set>
                                      <p:cBhvr>
                                        <p:cTn id="111" dur="1" fill="hold">
                                          <p:stCondLst>
                                            <p:cond delay="2999"/>
                                          </p:stCondLst>
                                        </p:cTn>
                                        <p:tgtEl>
                                          <p:spTgt spid="13"/>
                                        </p:tgtEl>
                                        <p:attrNameLst>
                                          <p:attrName>style.visibility</p:attrName>
                                        </p:attrNameLst>
                                      </p:cBhvr>
                                      <p:to>
                                        <p:strVal val="hidden"/>
                                      </p:to>
                                    </p:set>
                                  </p:childTnLst>
                                </p:cTn>
                              </p:par>
                              <p:par>
                                <p:cTn id="112" presetID="2" presetClass="exit" presetSubtype="2" fill="hold" grpId="1" nodeType="withEffect">
                                  <p:stCondLst>
                                    <p:cond delay="0"/>
                                  </p:stCondLst>
                                  <p:childTnLst>
                                    <p:anim calcmode="lin" valueType="num">
                                      <p:cBhvr additive="base">
                                        <p:cTn id="113" dur="3000"/>
                                        <p:tgtEl>
                                          <p:spTgt spid="15"/>
                                        </p:tgtEl>
                                        <p:attrNameLst>
                                          <p:attrName>ppt_x</p:attrName>
                                        </p:attrNameLst>
                                      </p:cBhvr>
                                      <p:tavLst>
                                        <p:tav tm="0">
                                          <p:val>
                                            <p:strVal val="ppt_x"/>
                                          </p:val>
                                        </p:tav>
                                        <p:tav tm="100000">
                                          <p:val>
                                            <p:strVal val="1+ppt_w/2"/>
                                          </p:val>
                                        </p:tav>
                                      </p:tavLst>
                                    </p:anim>
                                    <p:anim calcmode="lin" valueType="num">
                                      <p:cBhvr additive="base">
                                        <p:cTn id="114" dur="3000"/>
                                        <p:tgtEl>
                                          <p:spTgt spid="15"/>
                                        </p:tgtEl>
                                        <p:attrNameLst>
                                          <p:attrName>ppt_y</p:attrName>
                                        </p:attrNameLst>
                                      </p:cBhvr>
                                      <p:tavLst>
                                        <p:tav tm="0">
                                          <p:val>
                                            <p:strVal val="ppt_y"/>
                                          </p:val>
                                        </p:tav>
                                        <p:tav tm="100000">
                                          <p:val>
                                            <p:strVal val="ppt_y"/>
                                          </p:val>
                                        </p:tav>
                                      </p:tavLst>
                                    </p:anim>
                                    <p:set>
                                      <p:cBhvr>
                                        <p:cTn id="115" dur="1" fill="hold">
                                          <p:stCondLst>
                                            <p:cond delay="2999"/>
                                          </p:stCondLst>
                                        </p:cTn>
                                        <p:tgtEl>
                                          <p:spTgt spid="15"/>
                                        </p:tgtEl>
                                        <p:attrNameLst>
                                          <p:attrName>style.visibility</p:attrName>
                                        </p:attrNameLst>
                                      </p:cBhvr>
                                      <p:to>
                                        <p:strVal val="hidden"/>
                                      </p:to>
                                    </p:set>
                                  </p:childTnLst>
                                </p:cTn>
                              </p:par>
                              <p:par>
                                <p:cTn id="116" presetID="2" presetClass="exit" presetSubtype="8" fill="hold" grpId="1" nodeType="withEffect">
                                  <p:stCondLst>
                                    <p:cond delay="0"/>
                                  </p:stCondLst>
                                  <p:childTnLst>
                                    <p:anim calcmode="lin" valueType="num">
                                      <p:cBhvr additive="base">
                                        <p:cTn id="117" dur="3000"/>
                                        <p:tgtEl>
                                          <p:spTgt spid="6"/>
                                        </p:tgtEl>
                                        <p:attrNameLst>
                                          <p:attrName>ppt_x</p:attrName>
                                        </p:attrNameLst>
                                      </p:cBhvr>
                                      <p:tavLst>
                                        <p:tav tm="0">
                                          <p:val>
                                            <p:strVal val="ppt_x"/>
                                          </p:val>
                                        </p:tav>
                                        <p:tav tm="100000">
                                          <p:val>
                                            <p:strVal val="0-ppt_w/2"/>
                                          </p:val>
                                        </p:tav>
                                      </p:tavLst>
                                    </p:anim>
                                    <p:anim calcmode="lin" valueType="num">
                                      <p:cBhvr additive="base">
                                        <p:cTn id="118" dur="3000"/>
                                        <p:tgtEl>
                                          <p:spTgt spid="6"/>
                                        </p:tgtEl>
                                        <p:attrNameLst>
                                          <p:attrName>ppt_y</p:attrName>
                                        </p:attrNameLst>
                                      </p:cBhvr>
                                      <p:tavLst>
                                        <p:tav tm="0">
                                          <p:val>
                                            <p:strVal val="ppt_y"/>
                                          </p:val>
                                        </p:tav>
                                        <p:tav tm="100000">
                                          <p:val>
                                            <p:strVal val="ppt_y"/>
                                          </p:val>
                                        </p:tav>
                                      </p:tavLst>
                                    </p:anim>
                                    <p:set>
                                      <p:cBhvr>
                                        <p:cTn id="119" dur="1" fill="hold">
                                          <p:stCondLst>
                                            <p:cond delay="2999"/>
                                          </p:stCondLst>
                                        </p:cTn>
                                        <p:tgtEl>
                                          <p:spTgt spid="6"/>
                                        </p:tgtEl>
                                        <p:attrNameLst>
                                          <p:attrName>style.visibility</p:attrName>
                                        </p:attrNameLst>
                                      </p:cBhvr>
                                      <p:to>
                                        <p:strVal val="hidden"/>
                                      </p:to>
                                    </p:set>
                                  </p:childTnLst>
                                </p:cTn>
                              </p:par>
                              <p:par>
                                <p:cTn id="120" presetID="2" presetClass="exit" presetSubtype="8" fill="hold" grpId="1" nodeType="withEffect">
                                  <p:stCondLst>
                                    <p:cond delay="0"/>
                                  </p:stCondLst>
                                  <p:childTnLst>
                                    <p:anim calcmode="lin" valueType="num">
                                      <p:cBhvr additive="base">
                                        <p:cTn id="121" dur="3000"/>
                                        <p:tgtEl>
                                          <p:spTgt spid="8"/>
                                        </p:tgtEl>
                                        <p:attrNameLst>
                                          <p:attrName>ppt_x</p:attrName>
                                        </p:attrNameLst>
                                      </p:cBhvr>
                                      <p:tavLst>
                                        <p:tav tm="0">
                                          <p:val>
                                            <p:strVal val="ppt_x"/>
                                          </p:val>
                                        </p:tav>
                                        <p:tav tm="100000">
                                          <p:val>
                                            <p:strVal val="0-ppt_w/2"/>
                                          </p:val>
                                        </p:tav>
                                      </p:tavLst>
                                    </p:anim>
                                    <p:anim calcmode="lin" valueType="num">
                                      <p:cBhvr additive="base">
                                        <p:cTn id="122" dur="3000"/>
                                        <p:tgtEl>
                                          <p:spTgt spid="8"/>
                                        </p:tgtEl>
                                        <p:attrNameLst>
                                          <p:attrName>ppt_y</p:attrName>
                                        </p:attrNameLst>
                                      </p:cBhvr>
                                      <p:tavLst>
                                        <p:tav tm="0">
                                          <p:val>
                                            <p:strVal val="ppt_y"/>
                                          </p:val>
                                        </p:tav>
                                        <p:tav tm="100000">
                                          <p:val>
                                            <p:strVal val="ppt_y"/>
                                          </p:val>
                                        </p:tav>
                                      </p:tavLst>
                                    </p:anim>
                                    <p:set>
                                      <p:cBhvr>
                                        <p:cTn id="123" dur="1" fill="hold">
                                          <p:stCondLst>
                                            <p:cond delay="2999"/>
                                          </p:stCondLst>
                                        </p:cTn>
                                        <p:tgtEl>
                                          <p:spTgt spid="8"/>
                                        </p:tgtEl>
                                        <p:attrNameLst>
                                          <p:attrName>style.visibility</p:attrName>
                                        </p:attrNameLst>
                                      </p:cBhvr>
                                      <p:to>
                                        <p:strVal val="hidden"/>
                                      </p:to>
                                    </p:set>
                                  </p:childTnLst>
                                </p:cTn>
                              </p:par>
                              <p:par>
                                <p:cTn id="124" presetID="2" presetClass="exit" presetSubtype="8" fill="hold" grpId="1" nodeType="withEffect">
                                  <p:stCondLst>
                                    <p:cond delay="0"/>
                                  </p:stCondLst>
                                  <p:childTnLst>
                                    <p:anim calcmode="lin" valueType="num">
                                      <p:cBhvr additive="base">
                                        <p:cTn id="125" dur="3000"/>
                                        <p:tgtEl>
                                          <p:spTgt spid="10"/>
                                        </p:tgtEl>
                                        <p:attrNameLst>
                                          <p:attrName>ppt_x</p:attrName>
                                        </p:attrNameLst>
                                      </p:cBhvr>
                                      <p:tavLst>
                                        <p:tav tm="0">
                                          <p:val>
                                            <p:strVal val="ppt_x"/>
                                          </p:val>
                                        </p:tav>
                                        <p:tav tm="100000">
                                          <p:val>
                                            <p:strVal val="0-ppt_w/2"/>
                                          </p:val>
                                        </p:tav>
                                      </p:tavLst>
                                    </p:anim>
                                    <p:anim calcmode="lin" valueType="num">
                                      <p:cBhvr additive="base">
                                        <p:cTn id="126" dur="3000"/>
                                        <p:tgtEl>
                                          <p:spTgt spid="10"/>
                                        </p:tgtEl>
                                        <p:attrNameLst>
                                          <p:attrName>ppt_y</p:attrName>
                                        </p:attrNameLst>
                                      </p:cBhvr>
                                      <p:tavLst>
                                        <p:tav tm="0">
                                          <p:val>
                                            <p:strVal val="ppt_y"/>
                                          </p:val>
                                        </p:tav>
                                        <p:tav tm="100000">
                                          <p:val>
                                            <p:strVal val="ppt_y"/>
                                          </p:val>
                                        </p:tav>
                                      </p:tavLst>
                                    </p:anim>
                                    <p:set>
                                      <p:cBhvr>
                                        <p:cTn id="127" dur="1" fill="hold">
                                          <p:stCondLst>
                                            <p:cond delay="2999"/>
                                          </p:stCondLst>
                                        </p:cTn>
                                        <p:tgtEl>
                                          <p:spTgt spid="10"/>
                                        </p:tgtEl>
                                        <p:attrNameLst>
                                          <p:attrName>style.visibility</p:attrName>
                                        </p:attrNameLst>
                                      </p:cBhvr>
                                      <p:to>
                                        <p:strVal val="hidden"/>
                                      </p:to>
                                    </p:set>
                                  </p:childTnLst>
                                </p:cTn>
                              </p:par>
                              <p:par>
                                <p:cTn id="128" presetID="2" presetClass="exit" presetSubtype="8" fill="hold" grpId="1" nodeType="withEffect">
                                  <p:stCondLst>
                                    <p:cond delay="0"/>
                                  </p:stCondLst>
                                  <p:childTnLst>
                                    <p:anim calcmode="lin" valueType="num">
                                      <p:cBhvr additive="base">
                                        <p:cTn id="129" dur="3000"/>
                                        <p:tgtEl>
                                          <p:spTgt spid="12"/>
                                        </p:tgtEl>
                                        <p:attrNameLst>
                                          <p:attrName>ppt_x</p:attrName>
                                        </p:attrNameLst>
                                      </p:cBhvr>
                                      <p:tavLst>
                                        <p:tav tm="0">
                                          <p:val>
                                            <p:strVal val="ppt_x"/>
                                          </p:val>
                                        </p:tav>
                                        <p:tav tm="100000">
                                          <p:val>
                                            <p:strVal val="0-ppt_w/2"/>
                                          </p:val>
                                        </p:tav>
                                      </p:tavLst>
                                    </p:anim>
                                    <p:anim calcmode="lin" valueType="num">
                                      <p:cBhvr additive="base">
                                        <p:cTn id="130" dur="3000"/>
                                        <p:tgtEl>
                                          <p:spTgt spid="12"/>
                                        </p:tgtEl>
                                        <p:attrNameLst>
                                          <p:attrName>ppt_y</p:attrName>
                                        </p:attrNameLst>
                                      </p:cBhvr>
                                      <p:tavLst>
                                        <p:tav tm="0">
                                          <p:val>
                                            <p:strVal val="ppt_y"/>
                                          </p:val>
                                        </p:tav>
                                        <p:tav tm="100000">
                                          <p:val>
                                            <p:strVal val="ppt_y"/>
                                          </p:val>
                                        </p:tav>
                                      </p:tavLst>
                                    </p:anim>
                                    <p:set>
                                      <p:cBhvr>
                                        <p:cTn id="131" dur="1" fill="hold">
                                          <p:stCondLst>
                                            <p:cond delay="2999"/>
                                          </p:stCondLst>
                                        </p:cTn>
                                        <p:tgtEl>
                                          <p:spTgt spid="12"/>
                                        </p:tgtEl>
                                        <p:attrNameLst>
                                          <p:attrName>style.visibility</p:attrName>
                                        </p:attrNameLst>
                                      </p:cBhvr>
                                      <p:to>
                                        <p:strVal val="hidden"/>
                                      </p:to>
                                    </p:set>
                                  </p:childTnLst>
                                </p:cTn>
                              </p:par>
                              <p:par>
                                <p:cTn id="132" presetID="2" presetClass="exit" presetSubtype="8" fill="hold" grpId="1" nodeType="withEffect">
                                  <p:stCondLst>
                                    <p:cond delay="0"/>
                                  </p:stCondLst>
                                  <p:childTnLst>
                                    <p:anim calcmode="lin" valueType="num">
                                      <p:cBhvr additive="base">
                                        <p:cTn id="133" dur="3000"/>
                                        <p:tgtEl>
                                          <p:spTgt spid="14"/>
                                        </p:tgtEl>
                                        <p:attrNameLst>
                                          <p:attrName>ppt_x</p:attrName>
                                        </p:attrNameLst>
                                      </p:cBhvr>
                                      <p:tavLst>
                                        <p:tav tm="0">
                                          <p:val>
                                            <p:strVal val="ppt_x"/>
                                          </p:val>
                                        </p:tav>
                                        <p:tav tm="100000">
                                          <p:val>
                                            <p:strVal val="0-ppt_w/2"/>
                                          </p:val>
                                        </p:tav>
                                      </p:tavLst>
                                    </p:anim>
                                    <p:anim calcmode="lin" valueType="num">
                                      <p:cBhvr additive="base">
                                        <p:cTn id="134" dur="3000"/>
                                        <p:tgtEl>
                                          <p:spTgt spid="14"/>
                                        </p:tgtEl>
                                        <p:attrNameLst>
                                          <p:attrName>ppt_y</p:attrName>
                                        </p:attrNameLst>
                                      </p:cBhvr>
                                      <p:tavLst>
                                        <p:tav tm="0">
                                          <p:val>
                                            <p:strVal val="ppt_y"/>
                                          </p:val>
                                        </p:tav>
                                        <p:tav tm="100000">
                                          <p:val>
                                            <p:strVal val="ppt_y"/>
                                          </p:val>
                                        </p:tav>
                                      </p:tavLst>
                                    </p:anim>
                                    <p:set>
                                      <p:cBhvr>
                                        <p:cTn id="135" dur="1" fill="hold">
                                          <p:stCondLst>
                                            <p:cond delay="2999"/>
                                          </p:stCondLst>
                                        </p:cTn>
                                        <p:tgtEl>
                                          <p:spTgt spid="14"/>
                                        </p:tgtEl>
                                        <p:attrNameLst>
                                          <p:attrName>style.visibility</p:attrName>
                                        </p:attrNameLst>
                                      </p:cBhvr>
                                      <p:to>
                                        <p:strVal val="hidden"/>
                                      </p:to>
                                    </p:set>
                                  </p:childTnLst>
                                </p:cTn>
                              </p:par>
                              <p:par>
                                <p:cTn id="136" presetID="2" presetClass="exit" presetSubtype="8" fill="hold" grpId="1" nodeType="withEffect">
                                  <p:stCondLst>
                                    <p:cond delay="0"/>
                                  </p:stCondLst>
                                  <p:childTnLst>
                                    <p:anim calcmode="lin" valueType="num">
                                      <p:cBhvr additive="base">
                                        <p:cTn id="137" dur="3000"/>
                                        <p:tgtEl>
                                          <p:spTgt spid="16"/>
                                        </p:tgtEl>
                                        <p:attrNameLst>
                                          <p:attrName>ppt_x</p:attrName>
                                        </p:attrNameLst>
                                      </p:cBhvr>
                                      <p:tavLst>
                                        <p:tav tm="0">
                                          <p:val>
                                            <p:strVal val="ppt_x"/>
                                          </p:val>
                                        </p:tav>
                                        <p:tav tm="100000">
                                          <p:val>
                                            <p:strVal val="0-ppt_w/2"/>
                                          </p:val>
                                        </p:tav>
                                      </p:tavLst>
                                    </p:anim>
                                    <p:anim calcmode="lin" valueType="num">
                                      <p:cBhvr additive="base">
                                        <p:cTn id="138" dur="3000"/>
                                        <p:tgtEl>
                                          <p:spTgt spid="16"/>
                                        </p:tgtEl>
                                        <p:attrNameLst>
                                          <p:attrName>ppt_y</p:attrName>
                                        </p:attrNameLst>
                                      </p:cBhvr>
                                      <p:tavLst>
                                        <p:tav tm="0">
                                          <p:val>
                                            <p:strVal val="ppt_y"/>
                                          </p:val>
                                        </p:tav>
                                        <p:tav tm="100000">
                                          <p:val>
                                            <p:strVal val="ppt_y"/>
                                          </p:val>
                                        </p:tav>
                                      </p:tavLst>
                                    </p:anim>
                                    <p:set>
                                      <p:cBhvr>
                                        <p:cTn id="139" dur="1" fill="hold">
                                          <p:stCondLst>
                                            <p:cond delay="2999"/>
                                          </p:stCondLst>
                                        </p:cTn>
                                        <p:tgtEl>
                                          <p:spTgt spid="16"/>
                                        </p:tgtEl>
                                        <p:attrNameLst>
                                          <p:attrName>style.visibility</p:attrName>
                                        </p:attrNameLst>
                                      </p:cBhvr>
                                      <p:to>
                                        <p:strVal val="hidden"/>
                                      </p:to>
                                    </p:set>
                                  </p:childTnLst>
                                </p:cTn>
                              </p:par>
                              <p:par>
                                <p:cTn id="140" presetID="19" presetClass="exit" presetSubtype="10" fill="hold" grpId="2" nodeType="withEffect">
                                  <p:stCondLst>
                                    <p:cond delay="0"/>
                                  </p:stCondLst>
                                  <p:childTnLst>
                                    <p:anim calcmode="lin" valueType="num">
                                      <p:cBhvr>
                                        <p:cTn id="141" dur="3000"/>
                                        <p:tgtEl>
                                          <p:spTgt spid="5"/>
                                        </p:tgtEl>
                                        <p:attrNameLst>
                                          <p:attrName>ppt_h</p:attrName>
                                        </p:attrNameLst>
                                      </p:cBhvr>
                                      <p:tavLst>
                                        <p:tav tm="0">
                                          <p:val>
                                            <p:strVal val="ppt_h"/>
                                          </p:val>
                                        </p:tav>
                                        <p:tav tm="100000">
                                          <p:val>
                                            <p:strVal val="ppt_h"/>
                                          </p:val>
                                        </p:tav>
                                      </p:tavLst>
                                    </p:anim>
                                    <p:anim calcmode="lin" valueType="num">
                                      <p:cBhvr>
                                        <p:cTn id="142"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3" dur="1" fill="hold">
                                          <p:stCondLst>
                                            <p:cond delay="2999"/>
                                          </p:stCondLst>
                                        </p:cTn>
                                        <p:tgtEl>
                                          <p:spTgt spid="5"/>
                                        </p:tgtEl>
                                        <p:attrNameLst>
                                          <p:attrName>style.visibility</p:attrName>
                                        </p:attrNameLst>
                                      </p:cBhvr>
                                      <p:to>
                                        <p:strVal val="hidden"/>
                                      </p:to>
                                    </p:set>
                                  </p:childTnLst>
                                </p:cTn>
                              </p:par>
                              <p:par>
                                <p:cTn id="144" presetID="19" presetClass="exit" presetSubtype="10" fill="hold" grpId="2" nodeType="withEffect">
                                  <p:stCondLst>
                                    <p:cond delay="0"/>
                                  </p:stCondLst>
                                  <p:childTnLst>
                                    <p:anim calcmode="lin" valueType="num">
                                      <p:cBhvr>
                                        <p:cTn id="145" dur="3000"/>
                                        <p:tgtEl>
                                          <p:spTgt spid="7"/>
                                        </p:tgtEl>
                                        <p:attrNameLst>
                                          <p:attrName>ppt_h</p:attrName>
                                        </p:attrNameLst>
                                      </p:cBhvr>
                                      <p:tavLst>
                                        <p:tav tm="0">
                                          <p:val>
                                            <p:strVal val="ppt_h"/>
                                          </p:val>
                                        </p:tav>
                                        <p:tav tm="100000">
                                          <p:val>
                                            <p:strVal val="ppt_h"/>
                                          </p:val>
                                        </p:tav>
                                      </p:tavLst>
                                    </p:anim>
                                    <p:anim calcmode="lin" valueType="num">
                                      <p:cBhvr>
                                        <p:cTn id="146"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7" dur="1" fill="hold">
                                          <p:stCondLst>
                                            <p:cond delay="2999"/>
                                          </p:stCondLst>
                                        </p:cTn>
                                        <p:tgtEl>
                                          <p:spTgt spid="7"/>
                                        </p:tgtEl>
                                        <p:attrNameLst>
                                          <p:attrName>style.visibility</p:attrName>
                                        </p:attrNameLst>
                                      </p:cBhvr>
                                      <p:to>
                                        <p:strVal val="hidden"/>
                                      </p:to>
                                    </p:set>
                                  </p:childTnLst>
                                </p:cTn>
                              </p:par>
                              <p:par>
                                <p:cTn id="148" presetID="19" presetClass="exit" presetSubtype="10" fill="hold" grpId="2" nodeType="withEffect">
                                  <p:stCondLst>
                                    <p:cond delay="0"/>
                                  </p:stCondLst>
                                  <p:childTnLst>
                                    <p:anim calcmode="lin" valueType="num">
                                      <p:cBhvr>
                                        <p:cTn id="149" dur="3000"/>
                                        <p:tgtEl>
                                          <p:spTgt spid="9"/>
                                        </p:tgtEl>
                                        <p:attrNameLst>
                                          <p:attrName>ppt_h</p:attrName>
                                        </p:attrNameLst>
                                      </p:cBhvr>
                                      <p:tavLst>
                                        <p:tav tm="0">
                                          <p:val>
                                            <p:strVal val="ppt_h"/>
                                          </p:val>
                                        </p:tav>
                                        <p:tav tm="100000">
                                          <p:val>
                                            <p:strVal val="ppt_h"/>
                                          </p:val>
                                        </p:tav>
                                      </p:tavLst>
                                    </p:anim>
                                    <p:anim calcmode="lin" valueType="num">
                                      <p:cBhvr>
                                        <p:cTn id="150"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1" dur="1" fill="hold">
                                          <p:stCondLst>
                                            <p:cond delay="2999"/>
                                          </p:stCondLst>
                                        </p:cTn>
                                        <p:tgtEl>
                                          <p:spTgt spid="9"/>
                                        </p:tgtEl>
                                        <p:attrNameLst>
                                          <p:attrName>style.visibility</p:attrName>
                                        </p:attrNameLst>
                                      </p:cBhvr>
                                      <p:to>
                                        <p:strVal val="hidden"/>
                                      </p:to>
                                    </p:set>
                                  </p:childTnLst>
                                </p:cTn>
                              </p:par>
                              <p:par>
                                <p:cTn id="152" presetID="19" presetClass="exit" presetSubtype="10" fill="hold" grpId="2" nodeType="withEffect">
                                  <p:stCondLst>
                                    <p:cond delay="0"/>
                                  </p:stCondLst>
                                  <p:childTnLst>
                                    <p:anim calcmode="lin" valueType="num">
                                      <p:cBhvr>
                                        <p:cTn id="153" dur="3000"/>
                                        <p:tgtEl>
                                          <p:spTgt spid="11"/>
                                        </p:tgtEl>
                                        <p:attrNameLst>
                                          <p:attrName>ppt_h</p:attrName>
                                        </p:attrNameLst>
                                      </p:cBhvr>
                                      <p:tavLst>
                                        <p:tav tm="0">
                                          <p:val>
                                            <p:strVal val="ppt_h"/>
                                          </p:val>
                                        </p:tav>
                                        <p:tav tm="100000">
                                          <p:val>
                                            <p:strVal val="ppt_h"/>
                                          </p:val>
                                        </p:tav>
                                      </p:tavLst>
                                    </p:anim>
                                    <p:anim calcmode="lin" valueType="num">
                                      <p:cBhvr>
                                        <p:cTn id="154"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2999"/>
                                          </p:stCondLst>
                                        </p:cTn>
                                        <p:tgtEl>
                                          <p:spTgt spid="11"/>
                                        </p:tgtEl>
                                        <p:attrNameLst>
                                          <p:attrName>style.visibility</p:attrName>
                                        </p:attrNameLst>
                                      </p:cBhvr>
                                      <p:to>
                                        <p:strVal val="hidden"/>
                                      </p:to>
                                    </p:set>
                                  </p:childTnLst>
                                </p:cTn>
                              </p:par>
                              <p:par>
                                <p:cTn id="156" presetID="19" presetClass="exit" presetSubtype="10" fill="hold" grpId="2" nodeType="withEffect">
                                  <p:stCondLst>
                                    <p:cond delay="0"/>
                                  </p:stCondLst>
                                  <p:childTnLst>
                                    <p:anim calcmode="lin" valueType="num">
                                      <p:cBhvr>
                                        <p:cTn id="157" dur="3000"/>
                                        <p:tgtEl>
                                          <p:spTgt spid="13"/>
                                        </p:tgtEl>
                                        <p:attrNameLst>
                                          <p:attrName>ppt_h</p:attrName>
                                        </p:attrNameLst>
                                      </p:cBhvr>
                                      <p:tavLst>
                                        <p:tav tm="0">
                                          <p:val>
                                            <p:strVal val="ppt_h"/>
                                          </p:val>
                                        </p:tav>
                                        <p:tav tm="100000">
                                          <p:val>
                                            <p:strVal val="ppt_h"/>
                                          </p:val>
                                        </p:tav>
                                      </p:tavLst>
                                    </p:anim>
                                    <p:anim calcmode="lin" valueType="num">
                                      <p:cBhvr>
                                        <p:cTn id="158"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2999"/>
                                          </p:stCondLst>
                                        </p:cTn>
                                        <p:tgtEl>
                                          <p:spTgt spid="13"/>
                                        </p:tgtEl>
                                        <p:attrNameLst>
                                          <p:attrName>style.visibility</p:attrName>
                                        </p:attrNameLst>
                                      </p:cBhvr>
                                      <p:to>
                                        <p:strVal val="hidden"/>
                                      </p:to>
                                    </p:set>
                                  </p:childTnLst>
                                </p:cTn>
                              </p:par>
                              <p:par>
                                <p:cTn id="160" presetID="19" presetClass="exit" presetSubtype="10" fill="hold" grpId="2" nodeType="withEffect">
                                  <p:stCondLst>
                                    <p:cond delay="0"/>
                                  </p:stCondLst>
                                  <p:childTnLst>
                                    <p:anim calcmode="lin" valueType="num">
                                      <p:cBhvr>
                                        <p:cTn id="161" dur="3000"/>
                                        <p:tgtEl>
                                          <p:spTgt spid="15"/>
                                        </p:tgtEl>
                                        <p:attrNameLst>
                                          <p:attrName>ppt_h</p:attrName>
                                        </p:attrNameLst>
                                      </p:cBhvr>
                                      <p:tavLst>
                                        <p:tav tm="0">
                                          <p:val>
                                            <p:strVal val="ppt_h"/>
                                          </p:val>
                                        </p:tav>
                                        <p:tav tm="100000">
                                          <p:val>
                                            <p:strVal val="ppt_h"/>
                                          </p:val>
                                        </p:tav>
                                      </p:tavLst>
                                    </p:anim>
                                    <p:anim calcmode="lin" valueType="num">
                                      <p:cBhvr>
                                        <p:cTn id="162"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2999"/>
                                          </p:stCondLst>
                                        </p:cTn>
                                        <p:tgtEl>
                                          <p:spTgt spid="15"/>
                                        </p:tgtEl>
                                        <p:attrNameLst>
                                          <p:attrName>style.visibility</p:attrName>
                                        </p:attrNameLst>
                                      </p:cBhvr>
                                      <p:to>
                                        <p:strVal val="hidden"/>
                                      </p:to>
                                    </p:set>
                                  </p:childTnLst>
                                </p:cTn>
                              </p:par>
                              <p:par>
                                <p:cTn id="164" presetID="19" presetClass="exit" presetSubtype="10" fill="hold" grpId="2" nodeType="withEffect">
                                  <p:stCondLst>
                                    <p:cond delay="0"/>
                                  </p:stCondLst>
                                  <p:childTnLst>
                                    <p:anim calcmode="lin" valueType="num">
                                      <p:cBhvr>
                                        <p:cTn id="165" dur="3000"/>
                                        <p:tgtEl>
                                          <p:spTgt spid="6"/>
                                        </p:tgtEl>
                                        <p:attrNameLst>
                                          <p:attrName>ppt_h</p:attrName>
                                        </p:attrNameLst>
                                      </p:cBhvr>
                                      <p:tavLst>
                                        <p:tav tm="0">
                                          <p:val>
                                            <p:strVal val="ppt_h"/>
                                          </p:val>
                                        </p:tav>
                                        <p:tav tm="100000">
                                          <p:val>
                                            <p:strVal val="ppt_h"/>
                                          </p:val>
                                        </p:tav>
                                      </p:tavLst>
                                    </p:anim>
                                    <p:anim calcmode="lin" valueType="num">
                                      <p:cBhvr>
                                        <p:cTn id="166"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2999"/>
                                          </p:stCondLst>
                                        </p:cTn>
                                        <p:tgtEl>
                                          <p:spTgt spid="6"/>
                                        </p:tgtEl>
                                        <p:attrNameLst>
                                          <p:attrName>style.visibility</p:attrName>
                                        </p:attrNameLst>
                                      </p:cBhvr>
                                      <p:to>
                                        <p:strVal val="hidden"/>
                                      </p:to>
                                    </p:set>
                                  </p:childTnLst>
                                </p:cTn>
                              </p:par>
                              <p:par>
                                <p:cTn id="168" presetID="19" presetClass="exit" presetSubtype="10" fill="hold" grpId="2" nodeType="withEffect">
                                  <p:stCondLst>
                                    <p:cond delay="0"/>
                                  </p:stCondLst>
                                  <p:childTnLst>
                                    <p:anim calcmode="lin" valueType="num">
                                      <p:cBhvr>
                                        <p:cTn id="169" dur="3000"/>
                                        <p:tgtEl>
                                          <p:spTgt spid="8"/>
                                        </p:tgtEl>
                                        <p:attrNameLst>
                                          <p:attrName>ppt_h</p:attrName>
                                        </p:attrNameLst>
                                      </p:cBhvr>
                                      <p:tavLst>
                                        <p:tav tm="0">
                                          <p:val>
                                            <p:strVal val="ppt_h"/>
                                          </p:val>
                                        </p:tav>
                                        <p:tav tm="100000">
                                          <p:val>
                                            <p:strVal val="ppt_h"/>
                                          </p:val>
                                        </p:tav>
                                      </p:tavLst>
                                    </p:anim>
                                    <p:anim calcmode="lin" valueType="num">
                                      <p:cBhvr>
                                        <p:cTn id="170"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2999"/>
                                          </p:stCondLst>
                                        </p:cTn>
                                        <p:tgtEl>
                                          <p:spTgt spid="8"/>
                                        </p:tgtEl>
                                        <p:attrNameLst>
                                          <p:attrName>style.visibility</p:attrName>
                                        </p:attrNameLst>
                                      </p:cBhvr>
                                      <p:to>
                                        <p:strVal val="hidden"/>
                                      </p:to>
                                    </p:set>
                                  </p:childTnLst>
                                </p:cTn>
                              </p:par>
                              <p:par>
                                <p:cTn id="172" presetID="19" presetClass="exit" presetSubtype="10" fill="hold" grpId="2" nodeType="withEffect">
                                  <p:stCondLst>
                                    <p:cond delay="0"/>
                                  </p:stCondLst>
                                  <p:childTnLst>
                                    <p:anim calcmode="lin" valueType="num">
                                      <p:cBhvr>
                                        <p:cTn id="173" dur="3000"/>
                                        <p:tgtEl>
                                          <p:spTgt spid="10"/>
                                        </p:tgtEl>
                                        <p:attrNameLst>
                                          <p:attrName>ppt_h</p:attrName>
                                        </p:attrNameLst>
                                      </p:cBhvr>
                                      <p:tavLst>
                                        <p:tav tm="0">
                                          <p:val>
                                            <p:strVal val="ppt_h"/>
                                          </p:val>
                                        </p:tav>
                                        <p:tav tm="100000">
                                          <p:val>
                                            <p:strVal val="ppt_h"/>
                                          </p:val>
                                        </p:tav>
                                      </p:tavLst>
                                    </p:anim>
                                    <p:anim calcmode="lin" valueType="num">
                                      <p:cBhvr>
                                        <p:cTn id="174"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2999"/>
                                          </p:stCondLst>
                                        </p:cTn>
                                        <p:tgtEl>
                                          <p:spTgt spid="10"/>
                                        </p:tgtEl>
                                        <p:attrNameLst>
                                          <p:attrName>style.visibility</p:attrName>
                                        </p:attrNameLst>
                                      </p:cBhvr>
                                      <p:to>
                                        <p:strVal val="hidden"/>
                                      </p:to>
                                    </p:set>
                                  </p:childTnLst>
                                </p:cTn>
                              </p:par>
                              <p:par>
                                <p:cTn id="176" presetID="19" presetClass="exit" presetSubtype="10" fill="hold" grpId="2" nodeType="withEffect">
                                  <p:stCondLst>
                                    <p:cond delay="0"/>
                                  </p:stCondLst>
                                  <p:childTnLst>
                                    <p:anim calcmode="lin" valueType="num">
                                      <p:cBhvr>
                                        <p:cTn id="177" dur="3000"/>
                                        <p:tgtEl>
                                          <p:spTgt spid="12"/>
                                        </p:tgtEl>
                                        <p:attrNameLst>
                                          <p:attrName>ppt_h</p:attrName>
                                        </p:attrNameLst>
                                      </p:cBhvr>
                                      <p:tavLst>
                                        <p:tav tm="0">
                                          <p:val>
                                            <p:strVal val="ppt_h"/>
                                          </p:val>
                                        </p:tav>
                                        <p:tav tm="100000">
                                          <p:val>
                                            <p:strVal val="ppt_h"/>
                                          </p:val>
                                        </p:tav>
                                      </p:tavLst>
                                    </p:anim>
                                    <p:anim calcmode="lin" valueType="num">
                                      <p:cBhvr>
                                        <p:cTn id="178"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2999"/>
                                          </p:stCondLst>
                                        </p:cTn>
                                        <p:tgtEl>
                                          <p:spTgt spid="12"/>
                                        </p:tgtEl>
                                        <p:attrNameLst>
                                          <p:attrName>style.visibility</p:attrName>
                                        </p:attrNameLst>
                                      </p:cBhvr>
                                      <p:to>
                                        <p:strVal val="hidden"/>
                                      </p:to>
                                    </p:set>
                                  </p:childTnLst>
                                </p:cTn>
                              </p:par>
                              <p:par>
                                <p:cTn id="180" presetID="19" presetClass="exit" presetSubtype="10" fill="hold" grpId="2" nodeType="withEffect">
                                  <p:stCondLst>
                                    <p:cond delay="0"/>
                                  </p:stCondLst>
                                  <p:childTnLst>
                                    <p:anim calcmode="lin" valueType="num">
                                      <p:cBhvr>
                                        <p:cTn id="181" dur="3000"/>
                                        <p:tgtEl>
                                          <p:spTgt spid="14"/>
                                        </p:tgtEl>
                                        <p:attrNameLst>
                                          <p:attrName>ppt_h</p:attrName>
                                        </p:attrNameLst>
                                      </p:cBhvr>
                                      <p:tavLst>
                                        <p:tav tm="0">
                                          <p:val>
                                            <p:strVal val="ppt_h"/>
                                          </p:val>
                                        </p:tav>
                                        <p:tav tm="100000">
                                          <p:val>
                                            <p:strVal val="ppt_h"/>
                                          </p:val>
                                        </p:tav>
                                      </p:tavLst>
                                    </p:anim>
                                    <p:anim calcmode="lin" valueType="num">
                                      <p:cBhvr>
                                        <p:cTn id="182"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2999"/>
                                          </p:stCondLst>
                                        </p:cTn>
                                        <p:tgtEl>
                                          <p:spTgt spid="14"/>
                                        </p:tgtEl>
                                        <p:attrNameLst>
                                          <p:attrName>style.visibility</p:attrName>
                                        </p:attrNameLst>
                                      </p:cBhvr>
                                      <p:to>
                                        <p:strVal val="hidden"/>
                                      </p:to>
                                    </p:set>
                                  </p:childTnLst>
                                </p:cTn>
                              </p:par>
                              <p:par>
                                <p:cTn id="184" presetID="19" presetClass="exit" presetSubtype="10" fill="hold" grpId="2" nodeType="withEffect">
                                  <p:stCondLst>
                                    <p:cond delay="0"/>
                                  </p:stCondLst>
                                  <p:childTnLst>
                                    <p:anim calcmode="lin" valueType="num">
                                      <p:cBhvr>
                                        <p:cTn id="185" dur="3000"/>
                                        <p:tgtEl>
                                          <p:spTgt spid="16"/>
                                        </p:tgtEl>
                                        <p:attrNameLst>
                                          <p:attrName>ppt_h</p:attrName>
                                        </p:attrNameLst>
                                      </p:cBhvr>
                                      <p:tavLst>
                                        <p:tav tm="0">
                                          <p:val>
                                            <p:strVal val="ppt_h"/>
                                          </p:val>
                                        </p:tav>
                                        <p:tav tm="100000">
                                          <p:val>
                                            <p:strVal val="ppt_h"/>
                                          </p:val>
                                        </p:tav>
                                      </p:tavLst>
                                    </p:anim>
                                    <p:anim calcmode="lin" valueType="num">
                                      <p:cBhvr>
                                        <p:cTn id="186"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7" dur="1" fill="hold">
                                          <p:stCondLst>
                                            <p:cond delay="2999"/>
                                          </p:stCondLst>
                                        </p:cTn>
                                        <p:tgtEl>
                                          <p:spTgt spid="16"/>
                                        </p:tgtEl>
                                        <p:attrNameLst>
                                          <p:attrName>style.visibility</p:attrName>
                                        </p:attrNameLst>
                                      </p:cBhvr>
                                      <p:to>
                                        <p:strVal val="hidden"/>
                                      </p:to>
                                    </p:set>
                                  </p:childTnLst>
                                </p:cTn>
                              </p:par>
                              <p:par>
                                <p:cTn id="188" presetID="3" presetClass="exit" presetSubtype="10" fill="hold" grpId="3" nodeType="withEffect">
                                  <p:stCondLst>
                                    <p:cond delay="0"/>
                                  </p:stCondLst>
                                  <p:childTnLst>
                                    <p:animEffect transition="out" filter="blinds(horizontal)">
                                      <p:cBhvr>
                                        <p:cTn id="189" dur="3000"/>
                                        <p:tgtEl>
                                          <p:spTgt spid="5"/>
                                        </p:tgtEl>
                                      </p:cBhvr>
                                    </p:animEffect>
                                    <p:set>
                                      <p:cBhvr>
                                        <p:cTn id="190" dur="1" fill="hold">
                                          <p:stCondLst>
                                            <p:cond delay="2999"/>
                                          </p:stCondLst>
                                        </p:cTn>
                                        <p:tgtEl>
                                          <p:spTgt spid="5"/>
                                        </p:tgtEl>
                                        <p:attrNameLst>
                                          <p:attrName>style.visibility</p:attrName>
                                        </p:attrNameLst>
                                      </p:cBhvr>
                                      <p:to>
                                        <p:strVal val="hidden"/>
                                      </p:to>
                                    </p:set>
                                  </p:childTnLst>
                                </p:cTn>
                              </p:par>
                              <p:par>
                                <p:cTn id="191" presetID="3" presetClass="exit" presetSubtype="10" fill="hold" grpId="3" nodeType="withEffect">
                                  <p:stCondLst>
                                    <p:cond delay="0"/>
                                  </p:stCondLst>
                                  <p:childTnLst>
                                    <p:animEffect transition="out" filter="blinds(horizontal)">
                                      <p:cBhvr>
                                        <p:cTn id="192" dur="3000"/>
                                        <p:tgtEl>
                                          <p:spTgt spid="7"/>
                                        </p:tgtEl>
                                      </p:cBhvr>
                                    </p:animEffect>
                                    <p:set>
                                      <p:cBhvr>
                                        <p:cTn id="193" dur="1" fill="hold">
                                          <p:stCondLst>
                                            <p:cond delay="2999"/>
                                          </p:stCondLst>
                                        </p:cTn>
                                        <p:tgtEl>
                                          <p:spTgt spid="7"/>
                                        </p:tgtEl>
                                        <p:attrNameLst>
                                          <p:attrName>style.visibility</p:attrName>
                                        </p:attrNameLst>
                                      </p:cBhvr>
                                      <p:to>
                                        <p:strVal val="hidden"/>
                                      </p:to>
                                    </p:set>
                                  </p:childTnLst>
                                </p:cTn>
                              </p:par>
                              <p:par>
                                <p:cTn id="194" presetID="3" presetClass="exit" presetSubtype="10" fill="hold" grpId="3" nodeType="withEffect">
                                  <p:stCondLst>
                                    <p:cond delay="0"/>
                                  </p:stCondLst>
                                  <p:childTnLst>
                                    <p:animEffect transition="out" filter="blinds(horizontal)">
                                      <p:cBhvr>
                                        <p:cTn id="195" dur="3000"/>
                                        <p:tgtEl>
                                          <p:spTgt spid="9"/>
                                        </p:tgtEl>
                                      </p:cBhvr>
                                    </p:animEffect>
                                    <p:set>
                                      <p:cBhvr>
                                        <p:cTn id="196" dur="1" fill="hold">
                                          <p:stCondLst>
                                            <p:cond delay="2999"/>
                                          </p:stCondLst>
                                        </p:cTn>
                                        <p:tgtEl>
                                          <p:spTgt spid="9"/>
                                        </p:tgtEl>
                                        <p:attrNameLst>
                                          <p:attrName>style.visibility</p:attrName>
                                        </p:attrNameLst>
                                      </p:cBhvr>
                                      <p:to>
                                        <p:strVal val="hidden"/>
                                      </p:to>
                                    </p:set>
                                  </p:childTnLst>
                                </p:cTn>
                              </p:par>
                              <p:par>
                                <p:cTn id="197" presetID="3" presetClass="exit" presetSubtype="10" fill="hold" grpId="3" nodeType="withEffect">
                                  <p:stCondLst>
                                    <p:cond delay="0"/>
                                  </p:stCondLst>
                                  <p:childTnLst>
                                    <p:animEffect transition="out" filter="blinds(horizontal)">
                                      <p:cBhvr>
                                        <p:cTn id="198" dur="3000"/>
                                        <p:tgtEl>
                                          <p:spTgt spid="11"/>
                                        </p:tgtEl>
                                      </p:cBhvr>
                                    </p:animEffect>
                                    <p:set>
                                      <p:cBhvr>
                                        <p:cTn id="199" dur="1" fill="hold">
                                          <p:stCondLst>
                                            <p:cond delay="2999"/>
                                          </p:stCondLst>
                                        </p:cTn>
                                        <p:tgtEl>
                                          <p:spTgt spid="11"/>
                                        </p:tgtEl>
                                        <p:attrNameLst>
                                          <p:attrName>style.visibility</p:attrName>
                                        </p:attrNameLst>
                                      </p:cBhvr>
                                      <p:to>
                                        <p:strVal val="hidden"/>
                                      </p:to>
                                    </p:set>
                                  </p:childTnLst>
                                </p:cTn>
                              </p:par>
                              <p:par>
                                <p:cTn id="200" presetID="3" presetClass="exit" presetSubtype="10" fill="hold" grpId="3" nodeType="withEffect">
                                  <p:stCondLst>
                                    <p:cond delay="0"/>
                                  </p:stCondLst>
                                  <p:childTnLst>
                                    <p:animEffect transition="out" filter="blinds(horizontal)">
                                      <p:cBhvr>
                                        <p:cTn id="201" dur="3000"/>
                                        <p:tgtEl>
                                          <p:spTgt spid="13"/>
                                        </p:tgtEl>
                                      </p:cBhvr>
                                    </p:animEffect>
                                    <p:set>
                                      <p:cBhvr>
                                        <p:cTn id="202" dur="1" fill="hold">
                                          <p:stCondLst>
                                            <p:cond delay="2999"/>
                                          </p:stCondLst>
                                        </p:cTn>
                                        <p:tgtEl>
                                          <p:spTgt spid="13"/>
                                        </p:tgtEl>
                                        <p:attrNameLst>
                                          <p:attrName>style.visibility</p:attrName>
                                        </p:attrNameLst>
                                      </p:cBhvr>
                                      <p:to>
                                        <p:strVal val="hidden"/>
                                      </p:to>
                                    </p:set>
                                  </p:childTnLst>
                                </p:cTn>
                              </p:par>
                              <p:par>
                                <p:cTn id="203" presetID="3" presetClass="exit" presetSubtype="10" fill="hold" grpId="3" nodeType="withEffect">
                                  <p:stCondLst>
                                    <p:cond delay="0"/>
                                  </p:stCondLst>
                                  <p:childTnLst>
                                    <p:animEffect transition="out" filter="blinds(horizontal)">
                                      <p:cBhvr>
                                        <p:cTn id="204" dur="3000"/>
                                        <p:tgtEl>
                                          <p:spTgt spid="15"/>
                                        </p:tgtEl>
                                      </p:cBhvr>
                                    </p:animEffect>
                                    <p:set>
                                      <p:cBhvr>
                                        <p:cTn id="205" dur="1" fill="hold">
                                          <p:stCondLst>
                                            <p:cond delay="2999"/>
                                          </p:stCondLst>
                                        </p:cTn>
                                        <p:tgtEl>
                                          <p:spTgt spid="15"/>
                                        </p:tgtEl>
                                        <p:attrNameLst>
                                          <p:attrName>style.visibility</p:attrName>
                                        </p:attrNameLst>
                                      </p:cBhvr>
                                      <p:to>
                                        <p:strVal val="hidden"/>
                                      </p:to>
                                    </p:set>
                                  </p:childTnLst>
                                </p:cTn>
                              </p:par>
                              <p:par>
                                <p:cTn id="206" presetID="3" presetClass="exit" presetSubtype="10" fill="hold" grpId="3" nodeType="withEffect">
                                  <p:stCondLst>
                                    <p:cond delay="0"/>
                                  </p:stCondLst>
                                  <p:childTnLst>
                                    <p:animEffect transition="out" filter="blinds(horizontal)">
                                      <p:cBhvr>
                                        <p:cTn id="207" dur="3000"/>
                                        <p:tgtEl>
                                          <p:spTgt spid="6"/>
                                        </p:tgtEl>
                                      </p:cBhvr>
                                    </p:animEffect>
                                    <p:set>
                                      <p:cBhvr>
                                        <p:cTn id="208" dur="1" fill="hold">
                                          <p:stCondLst>
                                            <p:cond delay="2999"/>
                                          </p:stCondLst>
                                        </p:cTn>
                                        <p:tgtEl>
                                          <p:spTgt spid="6"/>
                                        </p:tgtEl>
                                        <p:attrNameLst>
                                          <p:attrName>style.visibility</p:attrName>
                                        </p:attrNameLst>
                                      </p:cBhvr>
                                      <p:to>
                                        <p:strVal val="hidden"/>
                                      </p:to>
                                    </p:set>
                                  </p:childTnLst>
                                </p:cTn>
                              </p:par>
                              <p:par>
                                <p:cTn id="209" presetID="3" presetClass="exit" presetSubtype="10" fill="hold" grpId="3" nodeType="withEffect">
                                  <p:stCondLst>
                                    <p:cond delay="0"/>
                                  </p:stCondLst>
                                  <p:childTnLst>
                                    <p:animEffect transition="out" filter="blinds(horizontal)">
                                      <p:cBhvr>
                                        <p:cTn id="210" dur="3000"/>
                                        <p:tgtEl>
                                          <p:spTgt spid="8"/>
                                        </p:tgtEl>
                                      </p:cBhvr>
                                    </p:animEffect>
                                    <p:set>
                                      <p:cBhvr>
                                        <p:cTn id="211" dur="1" fill="hold">
                                          <p:stCondLst>
                                            <p:cond delay="2999"/>
                                          </p:stCondLst>
                                        </p:cTn>
                                        <p:tgtEl>
                                          <p:spTgt spid="8"/>
                                        </p:tgtEl>
                                        <p:attrNameLst>
                                          <p:attrName>style.visibility</p:attrName>
                                        </p:attrNameLst>
                                      </p:cBhvr>
                                      <p:to>
                                        <p:strVal val="hidden"/>
                                      </p:to>
                                    </p:set>
                                  </p:childTnLst>
                                </p:cTn>
                              </p:par>
                              <p:par>
                                <p:cTn id="212" presetID="3" presetClass="exit" presetSubtype="10" fill="hold" grpId="3" nodeType="withEffect">
                                  <p:stCondLst>
                                    <p:cond delay="0"/>
                                  </p:stCondLst>
                                  <p:childTnLst>
                                    <p:animEffect transition="out" filter="blinds(horizontal)">
                                      <p:cBhvr>
                                        <p:cTn id="213" dur="3000"/>
                                        <p:tgtEl>
                                          <p:spTgt spid="10"/>
                                        </p:tgtEl>
                                      </p:cBhvr>
                                    </p:animEffect>
                                    <p:set>
                                      <p:cBhvr>
                                        <p:cTn id="214" dur="1" fill="hold">
                                          <p:stCondLst>
                                            <p:cond delay="2999"/>
                                          </p:stCondLst>
                                        </p:cTn>
                                        <p:tgtEl>
                                          <p:spTgt spid="10"/>
                                        </p:tgtEl>
                                        <p:attrNameLst>
                                          <p:attrName>style.visibility</p:attrName>
                                        </p:attrNameLst>
                                      </p:cBhvr>
                                      <p:to>
                                        <p:strVal val="hidden"/>
                                      </p:to>
                                    </p:set>
                                  </p:childTnLst>
                                </p:cTn>
                              </p:par>
                              <p:par>
                                <p:cTn id="215" presetID="3" presetClass="exit" presetSubtype="10" fill="hold" grpId="3" nodeType="withEffect">
                                  <p:stCondLst>
                                    <p:cond delay="0"/>
                                  </p:stCondLst>
                                  <p:childTnLst>
                                    <p:animEffect transition="out" filter="blinds(horizontal)">
                                      <p:cBhvr>
                                        <p:cTn id="216" dur="3000"/>
                                        <p:tgtEl>
                                          <p:spTgt spid="12"/>
                                        </p:tgtEl>
                                      </p:cBhvr>
                                    </p:animEffect>
                                    <p:set>
                                      <p:cBhvr>
                                        <p:cTn id="217" dur="1" fill="hold">
                                          <p:stCondLst>
                                            <p:cond delay="2999"/>
                                          </p:stCondLst>
                                        </p:cTn>
                                        <p:tgtEl>
                                          <p:spTgt spid="12"/>
                                        </p:tgtEl>
                                        <p:attrNameLst>
                                          <p:attrName>style.visibility</p:attrName>
                                        </p:attrNameLst>
                                      </p:cBhvr>
                                      <p:to>
                                        <p:strVal val="hidden"/>
                                      </p:to>
                                    </p:set>
                                  </p:childTnLst>
                                </p:cTn>
                              </p:par>
                              <p:par>
                                <p:cTn id="218" presetID="3" presetClass="exit" presetSubtype="10" fill="hold" grpId="3" nodeType="withEffect">
                                  <p:stCondLst>
                                    <p:cond delay="0"/>
                                  </p:stCondLst>
                                  <p:childTnLst>
                                    <p:animEffect transition="out" filter="blinds(horizontal)">
                                      <p:cBhvr>
                                        <p:cTn id="219" dur="3000"/>
                                        <p:tgtEl>
                                          <p:spTgt spid="14"/>
                                        </p:tgtEl>
                                      </p:cBhvr>
                                    </p:animEffect>
                                    <p:set>
                                      <p:cBhvr>
                                        <p:cTn id="220" dur="1" fill="hold">
                                          <p:stCondLst>
                                            <p:cond delay="2999"/>
                                          </p:stCondLst>
                                        </p:cTn>
                                        <p:tgtEl>
                                          <p:spTgt spid="14"/>
                                        </p:tgtEl>
                                        <p:attrNameLst>
                                          <p:attrName>style.visibility</p:attrName>
                                        </p:attrNameLst>
                                      </p:cBhvr>
                                      <p:to>
                                        <p:strVal val="hidden"/>
                                      </p:to>
                                    </p:set>
                                  </p:childTnLst>
                                </p:cTn>
                              </p:par>
                              <p:par>
                                <p:cTn id="221" presetID="3" presetClass="exit" presetSubtype="10" fill="hold" grpId="3" nodeType="withEffect">
                                  <p:stCondLst>
                                    <p:cond delay="0"/>
                                  </p:stCondLst>
                                  <p:childTnLst>
                                    <p:animEffect transition="out" filter="blinds(horizontal)">
                                      <p:cBhvr>
                                        <p:cTn id="222" dur="3000"/>
                                        <p:tgtEl>
                                          <p:spTgt spid="16"/>
                                        </p:tgtEl>
                                      </p:cBhvr>
                                    </p:animEffect>
                                    <p:set>
                                      <p:cBhvr>
                                        <p:cTn id="223" dur="1" fill="hold">
                                          <p:stCondLst>
                                            <p:cond delay="2999"/>
                                          </p:stCondLst>
                                        </p:cTn>
                                        <p:tgtEl>
                                          <p:spTgt spid="16"/>
                                        </p:tgtEl>
                                        <p:attrNameLst>
                                          <p:attrName>style.visibility</p:attrName>
                                        </p:attrNameLst>
                                      </p:cBhvr>
                                      <p:to>
                                        <p:strVal val="hidden"/>
                                      </p:to>
                                    </p:set>
                                  </p:childTnLst>
                                </p:cTn>
                              </p:par>
                              <p:par>
                                <p:cTn id="224" presetID="23" presetClass="entr" presetSubtype="288"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3000" fill="hold"/>
                                        <p:tgtEl>
                                          <p:spTgt spid="2"/>
                                        </p:tgtEl>
                                        <p:attrNameLst>
                                          <p:attrName>ppt_w</p:attrName>
                                        </p:attrNameLst>
                                      </p:cBhvr>
                                      <p:tavLst>
                                        <p:tav tm="0">
                                          <p:val>
                                            <p:strVal val="4/3*#ppt_w"/>
                                          </p:val>
                                        </p:tav>
                                        <p:tav tm="100000">
                                          <p:val>
                                            <p:strVal val="#ppt_w"/>
                                          </p:val>
                                        </p:tav>
                                      </p:tavLst>
                                    </p:anim>
                                    <p:anim calcmode="lin" valueType="num">
                                      <p:cBhvr>
                                        <p:cTn id="227" dur="3000" fill="hold"/>
                                        <p:tgtEl>
                                          <p:spTgt spid="2"/>
                                        </p:tgtEl>
                                        <p:attrNameLst>
                                          <p:attrName>ppt_h</p:attrName>
                                        </p:attrNameLst>
                                      </p:cBhvr>
                                      <p:tavLst>
                                        <p:tav tm="0">
                                          <p:val>
                                            <p:strVal val="4/3*#ppt_h"/>
                                          </p:val>
                                        </p:tav>
                                        <p:tav tm="100000">
                                          <p:val>
                                            <p:strVal val="#ppt_h"/>
                                          </p:val>
                                        </p:tav>
                                      </p:tavLst>
                                    </p:anim>
                                  </p:childTnLst>
                                </p:cTn>
                              </p:par>
                              <p:par>
                                <p:cTn id="228" presetID="16" presetClass="entr" presetSubtype="37" fill="hold" nodeType="withEffect">
                                  <p:stCondLst>
                                    <p:cond delay="0"/>
                                  </p:stCondLst>
                                  <p:childTnLst>
                                    <p:set>
                                      <p:cBhvr>
                                        <p:cTn id="229" dur="1" fill="hold">
                                          <p:stCondLst>
                                            <p:cond delay="0"/>
                                          </p:stCondLst>
                                        </p:cTn>
                                        <p:tgtEl>
                                          <p:spTgt spid="2"/>
                                        </p:tgtEl>
                                        <p:attrNameLst>
                                          <p:attrName>style.visibility</p:attrName>
                                        </p:attrNameLst>
                                      </p:cBhvr>
                                      <p:to>
                                        <p:strVal val="visible"/>
                                      </p:to>
                                    </p:set>
                                    <p:animEffect transition="in" filter="barn(outVertical)">
                                      <p:cBhvr>
                                        <p:cTn id="23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14000">
              <a:srgbClr val="002060"/>
            </a:gs>
            <a:gs pos="50000">
              <a:srgbClr val="3399FF">
                <a:shade val="67500"/>
                <a:satMod val="115000"/>
              </a:srgbClr>
            </a:gs>
            <a:gs pos="100000">
              <a:srgbClr val="33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15176_delfiny-ocean-sko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18939232">
            <a:off x="2934507" y="1753074"/>
            <a:ext cx="3345162" cy="3423302"/>
          </a:xfrm>
          <a:prstGeom prst="teardrop">
            <a:avLst>
              <a:gd name="adj" fmla="val 146046"/>
            </a:avLst>
          </a:prstGeom>
          <a:gradFill flip="none" rotWithShape="1">
            <a:gsLst>
              <a:gs pos="48000">
                <a:srgbClr val="00B0F0">
                  <a:shade val="30000"/>
                  <a:satMod val="115000"/>
                  <a:alpha val="0"/>
                </a:srgbClr>
              </a:gs>
              <a:gs pos="50000">
                <a:srgbClr val="00B0F0">
                  <a:shade val="67500"/>
                  <a:satMod val="115000"/>
                </a:srgbClr>
              </a:gs>
              <a:gs pos="100000">
                <a:srgbClr val="00B0F0">
                  <a:shade val="100000"/>
                  <a:satMod val="115000"/>
                </a:srgbClr>
              </a:gs>
            </a:gsLst>
            <a:path path="circl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rot="18939232">
            <a:off x="2934508" y="1753074"/>
            <a:ext cx="3345162" cy="3423302"/>
          </a:xfrm>
          <a:prstGeom prst="teardrop">
            <a:avLst>
              <a:gd name="adj" fmla="val 146046"/>
            </a:avLst>
          </a:prstGeom>
          <a:gradFill flip="none" rotWithShape="1">
            <a:gsLst>
              <a:gs pos="48000">
                <a:srgbClr val="00B0F0">
                  <a:shade val="30000"/>
                  <a:satMod val="115000"/>
                  <a:alpha val="0"/>
                </a:srgbClr>
              </a:gs>
              <a:gs pos="50000">
                <a:srgbClr val="00B0F0">
                  <a:shade val="67500"/>
                  <a:satMod val="115000"/>
                </a:srgbClr>
              </a:gs>
              <a:gs pos="100000">
                <a:srgbClr val="00B0F0">
                  <a:shade val="100000"/>
                  <a:satMod val="115000"/>
                </a:srgbClr>
              </a:gs>
            </a:gsLst>
            <a:path path="circl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ppt_x</p:attrName>
                                        </p:attrNameLst>
                                      </p:cBhvr>
                                      <p:tavLst>
                                        <p:tav tm="0">
                                          <p:val>
                                            <p:strVal val="#ppt_x"/>
                                          </p:val>
                                        </p:tav>
                                        <p:tav tm="100000">
                                          <p:val>
                                            <p:strVal val="#ppt_x"/>
                                          </p:val>
                                        </p:tav>
                                      </p:tavLst>
                                    </p:anim>
                                    <p:anim calcmode="lin" valueType="num">
                                      <p:cBhvr>
                                        <p:cTn id="10" dur="2000" fill="hold"/>
                                        <p:tgtEl>
                                          <p:spTgt spid="4"/>
                                        </p:tgtEl>
                                        <p:attrNameLst>
                                          <p:attrName>ppt_y</p:attrName>
                                        </p:attrNameLst>
                                      </p:cBhvr>
                                      <p:tavLst>
                                        <p:tav tm="0">
                                          <p:val>
                                            <p:strVal val="#ppt_y+#ppt_h/2"/>
                                          </p:val>
                                        </p:tav>
                                        <p:tav tm="100000">
                                          <p:val>
                                            <p:strVal val="#ppt_y"/>
                                          </p:val>
                                        </p:tav>
                                      </p:tavLst>
                                    </p:anim>
                                    <p:anim calcmode="lin" valueType="num">
                                      <p:cBhvr>
                                        <p:cTn id="11" dur="2000" fill="hold"/>
                                        <p:tgtEl>
                                          <p:spTgt spid="4"/>
                                        </p:tgtEl>
                                        <p:attrNameLst>
                                          <p:attrName>ppt_w</p:attrName>
                                        </p:attrNameLst>
                                      </p:cBhvr>
                                      <p:tavLst>
                                        <p:tav tm="0">
                                          <p:val>
                                            <p:strVal val="#ppt_w"/>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childTnLst>
                                </p:cTn>
                              </p:par>
                              <p:par>
                                <p:cTn id="13" presetID="20" presetClass="entr" presetSubtype="0" fill="hold" grpId="1"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edge">
                                      <p:cBhvr>
                                        <p:cTn id="15" dur="2000"/>
                                        <p:tgtEl>
                                          <p:spTgt spid="4"/>
                                        </p:tgtEl>
                                      </p:cBhvr>
                                    </p:animEffect>
                                  </p:childTnLst>
                                </p:cTn>
                              </p:par>
                              <p:par>
                                <p:cTn id="16" presetID="8" presetClass="emph" presetSubtype="0" fill="hold" grpId="2" nodeType="withEffect">
                                  <p:stCondLst>
                                    <p:cond delay="0"/>
                                  </p:stCondLst>
                                  <p:childTnLst>
                                    <p:animRot by="5400000">
                                      <p:cBhvr>
                                        <p:cTn id="17" dur="2000" fill="hold"/>
                                        <p:tgtEl>
                                          <p:spTgt spid="4"/>
                                        </p:tgtEl>
                                        <p:attrNameLst>
                                          <p:attrName>r</p:attrName>
                                        </p:attrNameLst>
                                      </p:cBhvr>
                                    </p:animRot>
                                  </p:childTnLst>
                                </p:cTn>
                              </p:par>
                              <p:par>
                                <p:cTn id="18" presetID="17" presetClass="entr" presetSubtype="4"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2000" fill="hold"/>
                                        <p:tgtEl>
                                          <p:spTgt spid="5"/>
                                        </p:tgtEl>
                                        <p:attrNameLst>
                                          <p:attrName>ppt_x</p:attrName>
                                        </p:attrNameLst>
                                      </p:cBhvr>
                                      <p:tavLst>
                                        <p:tav tm="0">
                                          <p:val>
                                            <p:strVal val="#ppt_x"/>
                                          </p:val>
                                        </p:tav>
                                        <p:tav tm="100000">
                                          <p:val>
                                            <p:strVal val="#ppt_x"/>
                                          </p:val>
                                        </p:tav>
                                      </p:tavLst>
                                    </p:anim>
                                    <p:anim calcmode="lin" valueType="num">
                                      <p:cBhvr>
                                        <p:cTn id="21" dur="2000" fill="hold"/>
                                        <p:tgtEl>
                                          <p:spTgt spid="5"/>
                                        </p:tgtEl>
                                        <p:attrNameLst>
                                          <p:attrName>ppt_y</p:attrName>
                                        </p:attrNameLst>
                                      </p:cBhvr>
                                      <p:tavLst>
                                        <p:tav tm="0">
                                          <p:val>
                                            <p:strVal val="#ppt_y+#ppt_h/2"/>
                                          </p:val>
                                        </p:tav>
                                        <p:tav tm="100000">
                                          <p:val>
                                            <p:strVal val="#ppt_y"/>
                                          </p:val>
                                        </p:tav>
                                      </p:tavLst>
                                    </p:anim>
                                    <p:anim calcmode="lin" valueType="num">
                                      <p:cBhvr>
                                        <p:cTn id="22" dur="2000" fill="hold"/>
                                        <p:tgtEl>
                                          <p:spTgt spid="5"/>
                                        </p:tgtEl>
                                        <p:attrNameLst>
                                          <p:attrName>ppt_w</p:attrName>
                                        </p:attrNameLst>
                                      </p:cBhvr>
                                      <p:tavLst>
                                        <p:tav tm="0">
                                          <p:val>
                                            <p:strVal val="#ppt_w"/>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childTnLst>
                                </p:cTn>
                              </p:par>
                              <p:par>
                                <p:cTn id="24" presetID="20" presetClass="entr" presetSubtype="0"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wedge">
                                      <p:cBhvr>
                                        <p:cTn id="26" dur="2000"/>
                                        <p:tgtEl>
                                          <p:spTgt spid="5"/>
                                        </p:tgtEl>
                                      </p:cBhvr>
                                    </p:animEffect>
                                  </p:childTnLst>
                                </p:cTn>
                              </p:par>
                              <p:par>
                                <p:cTn id="27" presetID="8" presetClass="emph" presetSubtype="0" fill="hold" grpId="3" nodeType="withEffect">
                                  <p:stCondLst>
                                    <p:cond delay="0"/>
                                  </p:stCondLst>
                                  <p:childTnLst>
                                    <p:animRot by="-5400000">
                                      <p:cBhvr>
                                        <p:cTn id="28" dur="2000" fill="hold"/>
                                        <p:tgtEl>
                                          <p:spTgt spid="5"/>
                                        </p:tgtEl>
                                        <p:attrNameLst>
                                          <p:attrName>r</p:attrName>
                                        </p:attrNameLst>
                                      </p:cBhvr>
                                    </p:animRot>
                                  </p:childTnLst>
                                </p:cTn>
                              </p:par>
                            </p:childTnLst>
                          </p:cTn>
                        </p:par>
                        <p:par>
                          <p:cTn id="29" fill="hold">
                            <p:stCondLst>
                              <p:cond delay="2000"/>
                            </p:stCondLst>
                            <p:childTnLst>
                              <p:par>
                                <p:cTn id="30" presetID="2" presetClass="exit" presetSubtype="2" fill="hold" grpId="2" nodeType="afterEffect">
                                  <p:stCondLst>
                                    <p:cond delay="0"/>
                                  </p:stCondLst>
                                  <p:childTnLst>
                                    <p:anim calcmode="lin" valueType="num">
                                      <p:cBhvr additive="base">
                                        <p:cTn id="31" dur="2000"/>
                                        <p:tgtEl>
                                          <p:spTgt spid="5"/>
                                        </p:tgtEl>
                                        <p:attrNameLst>
                                          <p:attrName>ppt_x</p:attrName>
                                        </p:attrNameLst>
                                      </p:cBhvr>
                                      <p:tavLst>
                                        <p:tav tm="0">
                                          <p:val>
                                            <p:strVal val="ppt_x"/>
                                          </p:val>
                                        </p:tav>
                                        <p:tav tm="100000">
                                          <p:val>
                                            <p:strVal val="1+ppt_w/2"/>
                                          </p:val>
                                        </p:tav>
                                      </p:tavLst>
                                    </p:anim>
                                    <p:anim calcmode="lin" valueType="num">
                                      <p:cBhvr additive="base">
                                        <p:cTn id="32" dur="2000"/>
                                        <p:tgtEl>
                                          <p:spTgt spid="5"/>
                                        </p:tgtEl>
                                        <p:attrNameLst>
                                          <p:attrName>ppt_y</p:attrName>
                                        </p:attrNameLst>
                                      </p:cBhvr>
                                      <p:tavLst>
                                        <p:tav tm="0">
                                          <p:val>
                                            <p:strVal val="ppt_y"/>
                                          </p:val>
                                        </p:tav>
                                        <p:tav tm="100000">
                                          <p:val>
                                            <p:strVal val="ppt_y"/>
                                          </p:val>
                                        </p:tav>
                                      </p:tavLst>
                                    </p:anim>
                                    <p:set>
                                      <p:cBhvr>
                                        <p:cTn id="33" dur="1" fill="hold">
                                          <p:stCondLst>
                                            <p:cond delay="1999"/>
                                          </p:stCondLst>
                                        </p:cTn>
                                        <p:tgtEl>
                                          <p:spTgt spid="5"/>
                                        </p:tgtEl>
                                        <p:attrNameLst>
                                          <p:attrName>style.visibility</p:attrName>
                                        </p:attrNameLst>
                                      </p:cBhvr>
                                      <p:to>
                                        <p:strVal val="hidden"/>
                                      </p:to>
                                    </p:set>
                                  </p:childTnLst>
                                </p:cTn>
                              </p:par>
                              <p:par>
                                <p:cTn id="34" presetID="2" presetClass="exit" presetSubtype="8" fill="hold" grpId="3" nodeType="withEffect">
                                  <p:stCondLst>
                                    <p:cond delay="0"/>
                                  </p:stCondLst>
                                  <p:childTnLst>
                                    <p:anim calcmode="lin" valueType="num">
                                      <p:cBhvr additive="base">
                                        <p:cTn id="35" dur="2000"/>
                                        <p:tgtEl>
                                          <p:spTgt spid="4"/>
                                        </p:tgtEl>
                                        <p:attrNameLst>
                                          <p:attrName>ppt_x</p:attrName>
                                        </p:attrNameLst>
                                      </p:cBhvr>
                                      <p:tavLst>
                                        <p:tav tm="0">
                                          <p:val>
                                            <p:strVal val="ppt_x"/>
                                          </p:val>
                                        </p:tav>
                                        <p:tav tm="100000">
                                          <p:val>
                                            <p:strVal val="0-ppt_w/2"/>
                                          </p:val>
                                        </p:tav>
                                      </p:tavLst>
                                    </p:anim>
                                    <p:anim calcmode="lin" valueType="num">
                                      <p:cBhvr additive="base">
                                        <p:cTn id="36" dur="2000"/>
                                        <p:tgtEl>
                                          <p:spTgt spid="4"/>
                                        </p:tgtEl>
                                        <p:attrNameLst>
                                          <p:attrName>ppt_y</p:attrName>
                                        </p:attrNameLst>
                                      </p:cBhvr>
                                      <p:tavLst>
                                        <p:tav tm="0">
                                          <p:val>
                                            <p:strVal val="ppt_y"/>
                                          </p:val>
                                        </p:tav>
                                        <p:tav tm="100000">
                                          <p:val>
                                            <p:strVal val="ppt_y"/>
                                          </p:val>
                                        </p:tav>
                                      </p:tavLst>
                                    </p:anim>
                                    <p:set>
                                      <p:cBhvr>
                                        <p:cTn id="37" dur="1" fill="hold">
                                          <p:stCondLst>
                                            <p:cond delay="1999"/>
                                          </p:stCondLst>
                                        </p:cTn>
                                        <p:tgtEl>
                                          <p:spTgt spid="4"/>
                                        </p:tgtEl>
                                        <p:attrNameLst>
                                          <p:attrName>style.visibility</p:attrName>
                                        </p:attrNameLst>
                                      </p:cBhvr>
                                      <p:to>
                                        <p:strVal val="hidden"/>
                                      </p:to>
                                    </p:set>
                                  </p:childTnLst>
                                </p:cTn>
                              </p:par>
                              <p:par>
                                <p:cTn id="38" presetID="17" presetClass="entr" presetSubtype="10" fill="hold" nodeType="withEffect">
                                  <p:stCondLst>
                                    <p:cond delay="0"/>
                                  </p:stCondLst>
                                  <p:childTnLst>
                                    <p:set>
                                      <p:cBhvr>
                                        <p:cTn id="39" dur="1" fill="hold">
                                          <p:stCondLst>
                                            <p:cond delay="0"/>
                                          </p:stCondLst>
                                        </p:cTn>
                                        <p:tgtEl>
                                          <p:spTgt spid="2"/>
                                        </p:tgtEl>
                                        <p:attrNameLst>
                                          <p:attrName>style.visibility</p:attrName>
                                        </p:attrNameLst>
                                      </p:cBhvr>
                                      <p:to>
                                        <p:strVal val="visible"/>
                                      </p:to>
                                    </p:set>
                                    <p:anim calcmode="lin" valueType="num">
                                      <p:cBhvr>
                                        <p:cTn id="40" dur="2000" fill="hold"/>
                                        <p:tgtEl>
                                          <p:spTgt spid="2"/>
                                        </p:tgtEl>
                                        <p:attrNameLst>
                                          <p:attrName>ppt_w</p:attrName>
                                        </p:attrNameLst>
                                      </p:cBhvr>
                                      <p:tavLst>
                                        <p:tav tm="0">
                                          <p:val>
                                            <p:fltVal val="0"/>
                                          </p:val>
                                        </p:tav>
                                        <p:tav tm="100000">
                                          <p:val>
                                            <p:strVal val="#ppt_w"/>
                                          </p:val>
                                        </p:tav>
                                      </p:tavLst>
                                    </p:anim>
                                    <p:anim calcmode="lin" valueType="num">
                                      <p:cBhvr>
                                        <p:cTn id="4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148410_dwa-delfinki-wod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ombo"/>
          <p:cNvSpPr/>
          <p:nvPr/>
        </p:nvSpPr>
        <p:spPr>
          <a:xfrm>
            <a:off x="928678" y="107157"/>
            <a:ext cx="1857356" cy="2357454"/>
          </a:xfrm>
          <a:prstGeom prst="diamond">
            <a:avLst/>
          </a:prstGeom>
          <a:blipFill>
            <a:blip r:embed="rId3">
              <a:duotone>
                <a:schemeClr val="accent1">
                  <a:shade val="45000"/>
                  <a:satMod val="135000"/>
                </a:schemeClr>
                <a:prstClr val="white"/>
              </a:duotone>
              <a:lum contrast="40000"/>
            </a:blip>
            <a:stretch>
              <a:fillRect/>
            </a:stretch>
          </a:blipFill>
          <a:ln>
            <a:solidFill>
              <a:srgbClr val="1A58D4"/>
            </a:solidFill>
          </a:ln>
          <a:effectLst>
            <a:reflection blurRad="6350" stA="50000" endA="300" endPos="90000" dist="50800" dir="5400000" sy="-100000" algn="bl" rotWithShape="0"/>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ombo"/>
          <p:cNvSpPr/>
          <p:nvPr/>
        </p:nvSpPr>
        <p:spPr>
          <a:xfrm>
            <a:off x="1571620" y="53579"/>
            <a:ext cx="1857356" cy="2357454"/>
          </a:xfrm>
          <a:prstGeom prst="diamond">
            <a:avLst/>
          </a:prstGeom>
          <a:blipFill>
            <a:blip r:embed="rId3">
              <a:duotone>
                <a:schemeClr val="accent1">
                  <a:shade val="45000"/>
                  <a:satMod val="135000"/>
                </a:schemeClr>
                <a:prstClr val="white"/>
              </a:duotone>
              <a:lum contrast="40000"/>
            </a:blip>
            <a:stretch>
              <a:fillRect/>
            </a:stretch>
          </a:blipFill>
          <a:ln>
            <a:solidFill>
              <a:srgbClr val="1A58D4"/>
            </a:solidFill>
          </a:ln>
          <a:effectLst>
            <a:reflection blurRad="6350" stA="50000" endA="300" endPos="90000" dist="50800" dir="5400000" sy="-100000" algn="bl" rotWithShape="0"/>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2500314" y="0"/>
            <a:ext cx="1857356" cy="2357454"/>
          </a:xfrm>
          <a:prstGeom prst="diamond">
            <a:avLst/>
          </a:prstGeom>
          <a:blipFill>
            <a:blip r:embed="rId3">
              <a:duotone>
                <a:schemeClr val="accent1">
                  <a:shade val="45000"/>
                  <a:satMod val="135000"/>
                </a:schemeClr>
                <a:prstClr val="white"/>
              </a:duotone>
              <a:lum contrast="40000"/>
            </a:blip>
            <a:stretch>
              <a:fillRect/>
            </a:stretch>
          </a:blipFill>
          <a:ln>
            <a:solidFill>
              <a:srgbClr val="1A58D4"/>
            </a:solidFill>
          </a:ln>
          <a:effectLst>
            <a:reflection blurRad="6350" stA="50000" endA="300" endPos="90000" dist="50800" dir="5400000" sy="-100000" algn="bl" rotWithShape="0"/>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3500446" y="53579"/>
            <a:ext cx="1857356" cy="2357454"/>
          </a:xfrm>
          <a:prstGeom prst="diamond">
            <a:avLst/>
          </a:prstGeom>
          <a:blipFill>
            <a:blip r:embed="rId3">
              <a:duotone>
                <a:schemeClr val="accent1">
                  <a:shade val="45000"/>
                  <a:satMod val="135000"/>
                </a:schemeClr>
                <a:prstClr val="white"/>
              </a:duotone>
              <a:lum contrast="40000"/>
            </a:blip>
            <a:stretch>
              <a:fillRect/>
            </a:stretch>
          </a:blipFill>
          <a:ln>
            <a:solidFill>
              <a:srgbClr val="1A58D4"/>
            </a:solidFill>
          </a:ln>
          <a:effectLst>
            <a:reflection blurRad="6350" stA="50000" endA="300" endPos="90000" dist="50800" dir="5400000" sy="-100000" algn="bl" rotWithShape="0"/>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4357702" y="107157"/>
            <a:ext cx="1857356" cy="2357454"/>
          </a:xfrm>
          <a:prstGeom prst="diamond">
            <a:avLst/>
          </a:prstGeom>
          <a:blipFill>
            <a:blip r:embed="rId3">
              <a:duotone>
                <a:schemeClr val="accent1">
                  <a:shade val="45000"/>
                  <a:satMod val="135000"/>
                </a:schemeClr>
                <a:prstClr val="white"/>
              </a:duotone>
              <a:lum contrast="40000"/>
            </a:blip>
            <a:stretch>
              <a:fillRect/>
            </a:stretch>
          </a:blipFill>
          <a:ln>
            <a:solidFill>
              <a:srgbClr val="1A58D4"/>
            </a:solidFill>
          </a:ln>
          <a:effectLst>
            <a:reflection blurRad="6350" stA="50000" endA="300" endPos="90000" dist="50800" dir="5400000" sy="-100000" algn="bl" rotWithShape="0"/>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5357834" y="53579"/>
            <a:ext cx="1857356" cy="2357454"/>
          </a:xfrm>
          <a:prstGeom prst="diamond">
            <a:avLst/>
          </a:prstGeom>
          <a:blipFill>
            <a:blip r:embed="rId3">
              <a:duotone>
                <a:schemeClr val="accent1">
                  <a:shade val="45000"/>
                  <a:satMod val="135000"/>
                </a:schemeClr>
                <a:prstClr val="white"/>
              </a:duotone>
              <a:lum contrast="40000"/>
            </a:blip>
            <a:stretch>
              <a:fillRect/>
            </a:stretch>
          </a:blipFill>
          <a:ln>
            <a:solidFill>
              <a:srgbClr val="1A58D4"/>
            </a:solidFill>
          </a:ln>
          <a:effectLst>
            <a:reflection blurRad="6350" stA="50000" endA="300" endPos="90000" dist="50800" dir="5400000" sy="-100000" algn="bl" rotWithShape="0"/>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6072214" y="53579"/>
            <a:ext cx="1857356" cy="2357454"/>
          </a:xfrm>
          <a:prstGeom prst="diamond">
            <a:avLst/>
          </a:prstGeom>
          <a:blipFill>
            <a:blip r:embed="rId3">
              <a:duotone>
                <a:schemeClr val="accent1">
                  <a:shade val="45000"/>
                  <a:satMod val="135000"/>
                </a:schemeClr>
                <a:prstClr val="white"/>
              </a:duotone>
              <a:lum contrast="40000"/>
            </a:blip>
            <a:stretch>
              <a:fillRect/>
            </a:stretch>
          </a:blipFill>
          <a:ln>
            <a:solidFill>
              <a:srgbClr val="1A58D4"/>
            </a:solidFill>
          </a:ln>
          <a:effectLst>
            <a:reflection blurRad="6350" stA="50000" endA="300" endPos="90000" dist="50800" dir="5400000" sy="-100000" algn="bl" rotWithShape="0"/>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7072346" y="53579"/>
            <a:ext cx="1857356" cy="2357454"/>
          </a:xfrm>
          <a:prstGeom prst="diamond">
            <a:avLst/>
          </a:prstGeom>
          <a:blipFill>
            <a:blip r:embed="rId3">
              <a:duotone>
                <a:schemeClr val="accent1">
                  <a:shade val="45000"/>
                  <a:satMod val="135000"/>
                </a:schemeClr>
                <a:prstClr val="white"/>
              </a:duotone>
              <a:lum contrast="40000"/>
            </a:blip>
            <a:stretch>
              <a:fillRect/>
            </a:stretch>
          </a:blipFill>
          <a:ln>
            <a:solidFill>
              <a:srgbClr val="1A58D4"/>
            </a:solidFill>
          </a:ln>
          <a:effectLst>
            <a:reflection blurRad="6350" stA="50000" endA="300" endPos="90000" dist="50800" dir="5400000" sy="-100000" algn="bl" rotWithShape="0"/>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8215322" y="53579"/>
            <a:ext cx="1857356" cy="2357454"/>
          </a:xfrm>
          <a:prstGeom prst="diamond">
            <a:avLst/>
          </a:prstGeom>
          <a:blipFill>
            <a:blip r:embed="rId3">
              <a:duotone>
                <a:schemeClr val="accent1">
                  <a:shade val="45000"/>
                  <a:satMod val="135000"/>
                </a:schemeClr>
                <a:prstClr val="white"/>
              </a:duotone>
              <a:lum contrast="40000"/>
            </a:blip>
            <a:stretch>
              <a:fillRect/>
            </a:stretch>
          </a:blipFill>
          <a:ln>
            <a:solidFill>
              <a:srgbClr val="1A58D4"/>
            </a:solidFill>
          </a:ln>
          <a:effectLst>
            <a:reflection blurRad="6350" stA="50000" endA="300" endPos="90000" dist="50800" dir="5400000" sy="-100000" algn="bl" rotWithShape="0"/>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142908" y="-285770"/>
            <a:ext cx="10144196"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19" presetClass="entr" presetSubtype="10" fill="hold" grpId="1" nodeType="with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p:cTn id="45" dur="2000" fill="hold"/>
                                        <p:tgtEl>
                                          <p:spTgt spid="3"/>
                                        </p:tgtEl>
                                        <p:attrNameLst>
                                          <p:attrName>ppt_w</p:attrName>
                                        </p:attrNameLst>
                                      </p:cBhvr>
                                      <p:tavLst>
                                        <p:tav tm="0" fmla="#ppt_w*sin(2.5*pi*$)">
                                          <p:val>
                                            <p:fltVal val="0"/>
                                          </p:val>
                                        </p:tav>
                                        <p:tav tm="100000">
                                          <p:val>
                                            <p:fltVal val="1"/>
                                          </p:val>
                                        </p:tav>
                                      </p:tavLst>
                                    </p:anim>
                                    <p:anim calcmode="lin" valueType="num">
                                      <p:cBhvr>
                                        <p:cTn id="46" dur="2000" fill="hold"/>
                                        <p:tgtEl>
                                          <p:spTgt spid="3"/>
                                        </p:tgtEl>
                                        <p:attrNameLst>
                                          <p:attrName>ppt_h</p:attrName>
                                        </p:attrNameLst>
                                      </p:cBhvr>
                                      <p:tavLst>
                                        <p:tav tm="0">
                                          <p:val>
                                            <p:strVal val="#ppt_h"/>
                                          </p:val>
                                        </p:tav>
                                        <p:tav tm="100000">
                                          <p:val>
                                            <p:strVal val="#ppt_h"/>
                                          </p:val>
                                        </p:tav>
                                      </p:tavLst>
                                    </p:anim>
                                  </p:childTnLst>
                                </p:cTn>
                              </p:par>
                              <p:par>
                                <p:cTn id="47" presetID="19" presetClass="entr" presetSubtype="10" fill="hold" grpId="1"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2000" fill="hold"/>
                                        <p:tgtEl>
                                          <p:spTgt spid="4"/>
                                        </p:tgtEl>
                                        <p:attrNameLst>
                                          <p:attrName>ppt_w</p:attrName>
                                        </p:attrNameLst>
                                      </p:cBhvr>
                                      <p:tavLst>
                                        <p:tav tm="0" fmla="#ppt_w*sin(2.5*pi*$)">
                                          <p:val>
                                            <p:fltVal val="0"/>
                                          </p:val>
                                        </p:tav>
                                        <p:tav tm="100000">
                                          <p:val>
                                            <p:fltVal val="1"/>
                                          </p:val>
                                        </p:tav>
                                      </p:tavLst>
                                    </p:anim>
                                    <p:anim calcmode="lin" valueType="num">
                                      <p:cBhvr>
                                        <p:cTn id="50" dur="2000" fill="hold"/>
                                        <p:tgtEl>
                                          <p:spTgt spid="4"/>
                                        </p:tgtEl>
                                        <p:attrNameLst>
                                          <p:attrName>ppt_h</p:attrName>
                                        </p:attrNameLst>
                                      </p:cBhvr>
                                      <p:tavLst>
                                        <p:tav tm="0">
                                          <p:val>
                                            <p:strVal val="#ppt_h"/>
                                          </p:val>
                                        </p:tav>
                                        <p:tav tm="100000">
                                          <p:val>
                                            <p:strVal val="#ppt_h"/>
                                          </p:val>
                                        </p:tav>
                                      </p:tavLst>
                                    </p:anim>
                                  </p:childTnLst>
                                </p:cTn>
                              </p:par>
                              <p:par>
                                <p:cTn id="51" presetID="19" presetClass="entr" presetSubtype="10" fill="hold" grpId="1"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2000" fill="hold"/>
                                        <p:tgtEl>
                                          <p:spTgt spid="5"/>
                                        </p:tgtEl>
                                        <p:attrNameLst>
                                          <p:attrName>ppt_w</p:attrName>
                                        </p:attrNameLst>
                                      </p:cBhvr>
                                      <p:tavLst>
                                        <p:tav tm="0" fmla="#ppt_w*sin(2.5*pi*$)">
                                          <p:val>
                                            <p:fltVal val="0"/>
                                          </p:val>
                                        </p:tav>
                                        <p:tav tm="100000">
                                          <p:val>
                                            <p:fltVal val="1"/>
                                          </p:val>
                                        </p:tav>
                                      </p:tavLst>
                                    </p:anim>
                                    <p:anim calcmode="lin" valueType="num">
                                      <p:cBhvr>
                                        <p:cTn id="54" dur="2000" fill="hold"/>
                                        <p:tgtEl>
                                          <p:spTgt spid="5"/>
                                        </p:tgtEl>
                                        <p:attrNameLst>
                                          <p:attrName>ppt_h</p:attrName>
                                        </p:attrNameLst>
                                      </p:cBhvr>
                                      <p:tavLst>
                                        <p:tav tm="0">
                                          <p:val>
                                            <p:strVal val="#ppt_h"/>
                                          </p:val>
                                        </p:tav>
                                        <p:tav tm="100000">
                                          <p:val>
                                            <p:strVal val="#ppt_h"/>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p:cTn id="57" dur="2000" fill="hold"/>
                                        <p:tgtEl>
                                          <p:spTgt spid="6"/>
                                        </p:tgtEl>
                                        <p:attrNameLst>
                                          <p:attrName>ppt_w</p:attrName>
                                        </p:attrNameLst>
                                      </p:cBhvr>
                                      <p:tavLst>
                                        <p:tav tm="0" fmla="#ppt_w*sin(2.5*pi*$)">
                                          <p:val>
                                            <p:fltVal val="0"/>
                                          </p:val>
                                        </p:tav>
                                        <p:tav tm="100000">
                                          <p:val>
                                            <p:fltVal val="1"/>
                                          </p:val>
                                        </p:tav>
                                      </p:tavLst>
                                    </p:anim>
                                    <p:anim calcmode="lin" valueType="num">
                                      <p:cBhvr>
                                        <p:cTn id="58" dur="2000" fill="hold"/>
                                        <p:tgtEl>
                                          <p:spTgt spid="6"/>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p:cTn id="61" dur="2000" fill="hold"/>
                                        <p:tgtEl>
                                          <p:spTgt spid="7"/>
                                        </p:tgtEl>
                                        <p:attrNameLst>
                                          <p:attrName>ppt_w</p:attrName>
                                        </p:attrNameLst>
                                      </p:cBhvr>
                                      <p:tavLst>
                                        <p:tav tm="0" fmla="#ppt_w*sin(2.5*pi*$)">
                                          <p:val>
                                            <p:fltVal val="0"/>
                                          </p:val>
                                        </p:tav>
                                        <p:tav tm="100000">
                                          <p:val>
                                            <p:fltVal val="1"/>
                                          </p:val>
                                        </p:tav>
                                      </p:tavLst>
                                    </p:anim>
                                    <p:anim calcmode="lin" valueType="num">
                                      <p:cBhvr>
                                        <p:cTn id="62" dur="2000" fill="hold"/>
                                        <p:tgtEl>
                                          <p:spTgt spid="7"/>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p:cTn id="65" dur="2000" fill="hold"/>
                                        <p:tgtEl>
                                          <p:spTgt spid="8"/>
                                        </p:tgtEl>
                                        <p:attrNameLst>
                                          <p:attrName>ppt_w</p:attrName>
                                        </p:attrNameLst>
                                      </p:cBhvr>
                                      <p:tavLst>
                                        <p:tav tm="0" fmla="#ppt_w*sin(2.5*pi*$)">
                                          <p:val>
                                            <p:fltVal val="0"/>
                                          </p:val>
                                        </p:tav>
                                        <p:tav tm="100000">
                                          <p:val>
                                            <p:fltVal val="1"/>
                                          </p:val>
                                        </p:tav>
                                      </p:tavLst>
                                    </p:anim>
                                    <p:anim calcmode="lin" valueType="num">
                                      <p:cBhvr>
                                        <p:cTn id="66" dur="2000" fill="hold"/>
                                        <p:tgtEl>
                                          <p:spTgt spid="8"/>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p:cTn id="69" dur="2000" fill="hold"/>
                                        <p:tgtEl>
                                          <p:spTgt spid="9"/>
                                        </p:tgtEl>
                                        <p:attrNameLst>
                                          <p:attrName>ppt_w</p:attrName>
                                        </p:attrNameLst>
                                      </p:cBhvr>
                                      <p:tavLst>
                                        <p:tav tm="0" fmla="#ppt_w*sin(2.5*pi*$)">
                                          <p:val>
                                            <p:fltVal val="0"/>
                                          </p:val>
                                        </p:tav>
                                        <p:tav tm="100000">
                                          <p:val>
                                            <p:fltVal val="1"/>
                                          </p:val>
                                        </p:tav>
                                      </p:tavLst>
                                    </p:anim>
                                    <p:anim calcmode="lin" valueType="num">
                                      <p:cBhvr>
                                        <p:cTn id="70" dur="2000" fill="hold"/>
                                        <p:tgtEl>
                                          <p:spTgt spid="9"/>
                                        </p:tgtEl>
                                        <p:attrNameLst>
                                          <p:attrName>ppt_h</p:attrName>
                                        </p:attrNameLst>
                                      </p:cBhvr>
                                      <p:tavLst>
                                        <p:tav tm="0">
                                          <p:val>
                                            <p:strVal val="#ppt_h"/>
                                          </p:val>
                                        </p:tav>
                                        <p:tav tm="100000">
                                          <p:val>
                                            <p:strVal val="#ppt_h"/>
                                          </p:val>
                                        </p:tav>
                                      </p:tavLst>
                                    </p:anim>
                                  </p:childTnLst>
                                </p:cTn>
                              </p:par>
                              <p:par>
                                <p:cTn id="71" presetID="19" presetClass="entr" presetSubtype="10"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p:cTn id="73" dur="2000" fill="hold"/>
                                        <p:tgtEl>
                                          <p:spTgt spid="10"/>
                                        </p:tgtEl>
                                        <p:attrNameLst>
                                          <p:attrName>ppt_w</p:attrName>
                                        </p:attrNameLst>
                                      </p:cBhvr>
                                      <p:tavLst>
                                        <p:tav tm="0" fmla="#ppt_w*sin(2.5*pi*$)">
                                          <p:val>
                                            <p:fltVal val="0"/>
                                          </p:val>
                                        </p:tav>
                                        <p:tav tm="100000">
                                          <p:val>
                                            <p:fltVal val="1"/>
                                          </p:val>
                                        </p:tav>
                                      </p:tavLst>
                                    </p:anim>
                                    <p:anim calcmode="lin" valueType="num">
                                      <p:cBhvr>
                                        <p:cTn id="74" dur="2000" fill="hold"/>
                                        <p:tgtEl>
                                          <p:spTgt spid="10"/>
                                        </p:tgtEl>
                                        <p:attrNameLst>
                                          <p:attrName>ppt_h</p:attrName>
                                        </p:attrNameLst>
                                      </p:cBhvr>
                                      <p:tavLst>
                                        <p:tav tm="0">
                                          <p:val>
                                            <p:strVal val="#ppt_h"/>
                                          </p:val>
                                        </p:tav>
                                        <p:tav tm="100000">
                                          <p:val>
                                            <p:strVal val="#ppt_h"/>
                                          </p:val>
                                        </p:tav>
                                      </p:tavLst>
                                    </p:anim>
                                  </p:childTnLst>
                                </p:cTn>
                              </p:par>
                              <p:par>
                                <p:cTn id="75" presetID="19" presetClass="entr" presetSubtype="10" fill="hold" grpId="1" nodeType="with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p:cTn id="77" dur="2000" fill="hold"/>
                                        <p:tgtEl>
                                          <p:spTgt spid="11"/>
                                        </p:tgtEl>
                                        <p:attrNameLst>
                                          <p:attrName>ppt_w</p:attrName>
                                        </p:attrNameLst>
                                      </p:cBhvr>
                                      <p:tavLst>
                                        <p:tav tm="0" fmla="#ppt_w*sin(2.5*pi*$)">
                                          <p:val>
                                            <p:fltVal val="0"/>
                                          </p:val>
                                        </p:tav>
                                        <p:tav tm="100000">
                                          <p:val>
                                            <p:fltVal val="1"/>
                                          </p:val>
                                        </p:tav>
                                      </p:tavLst>
                                    </p:anim>
                                    <p:anim calcmode="lin" valueType="num">
                                      <p:cBhvr>
                                        <p:cTn id="78" dur="2000" fill="hold"/>
                                        <p:tgtEl>
                                          <p:spTgt spid="11"/>
                                        </p:tgtEl>
                                        <p:attrNameLst>
                                          <p:attrName>ppt_h</p:attrName>
                                        </p:attrNameLst>
                                      </p:cBhvr>
                                      <p:tavLst>
                                        <p:tav tm="0">
                                          <p:val>
                                            <p:strVal val="#ppt_h"/>
                                          </p:val>
                                        </p:tav>
                                        <p:tav tm="100000">
                                          <p:val>
                                            <p:strVal val="#ppt_h"/>
                                          </p:val>
                                        </p:tav>
                                      </p:tavLst>
                                    </p:anim>
                                  </p:childTnLst>
                                </p:cTn>
                              </p:par>
                              <p:par>
                                <p:cTn id="79" presetID="8" presetClass="emph" presetSubtype="0" fill="hold" grpId="2" nodeType="withEffect">
                                  <p:stCondLst>
                                    <p:cond delay="0"/>
                                  </p:stCondLst>
                                  <p:childTnLst>
                                    <p:animRot by="21600000">
                                      <p:cBhvr>
                                        <p:cTn id="80" dur="2000" fill="hold"/>
                                        <p:tgtEl>
                                          <p:spTgt spid="3"/>
                                        </p:tgtEl>
                                        <p:attrNameLst>
                                          <p:attrName>r</p:attrName>
                                        </p:attrNameLst>
                                      </p:cBhvr>
                                    </p:animRot>
                                  </p:childTnLst>
                                </p:cTn>
                              </p:par>
                              <p:par>
                                <p:cTn id="81" presetID="8" presetClass="emph" presetSubtype="0" fill="hold" grpId="2" nodeType="withEffect">
                                  <p:stCondLst>
                                    <p:cond delay="0"/>
                                  </p:stCondLst>
                                  <p:childTnLst>
                                    <p:animRot by="-21600000">
                                      <p:cBhvr>
                                        <p:cTn id="82" dur="2000" fill="hold"/>
                                        <p:tgtEl>
                                          <p:spTgt spid="4"/>
                                        </p:tgtEl>
                                        <p:attrNameLst>
                                          <p:attrName>r</p:attrName>
                                        </p:attrNameLst>
                                      </p:cBhvr>
                                    </p:animRot>
                                  </p:childTnLst>
                                </p:cTn>
                              </p:par>
                              <p:par>
                                <p:cTn id="83" presetID="8" presetClass="emph" presetSubtype="0" fill="hold" grpId="2" nodeType="withEffect">
                                  <p:stCondLst>
                                    <p:cond delay="0"/>
                                  </p:stCondLst>
                                  <p:childTnLst>
                                    <p:animRot by="21600000">
                                      <p:cBhvr>
                                        <p:cTn id="84" dur="2000" fill="hold"/>
                                        <p:tgtEl>
                                          <p:spTgt spid="5"/>
                                        </p:tgtEl>
                                        <p:attrNameLst>
                                          <p:attrName>r</p:attrName>
                                        </p:attrNameLst>
                                      </p:cBhvr>
                                    </p:animRot>
                                  </p:childTnLst>
                                </p:cTn>
                              </p:par>
                              <p:par>
                                <p:cTn id="85" presetID="8" presetClass="emph" presetSubtype="0" fill="hold" grpId="2" nodeType="withEffect">
                                  <p:stCondLst>
                                    <p:cond delay="0"/>
                                  </p:stCondLst>
                                  <p:childTnLst>
                                    <p:animRot by="-21600000">
                                      <p:cBhvr>
                                        <p:cTn id="86" dur="2000" fill="hold"/>
                                        <p:tgtEl>
                                          <p:spTgt spid="6"/>
                                        </p:tgtEl>
                                        <p:attrNameLst>
                                          <p:attrName>r</p:attrName>
                                        </p:attrNameLst>
                                      </p:cBhvr>
                                    </p:animRot>
                                  </p:childTnLst>
                                </p:cTn>
                              </p:par>
                              <p:par>
                                <p:cTn id="87" presetID="8" presetClass="emph" presetSubtype="0" fill="hold" grpId="2" nodeType="withEffect">
                                  <p:stCondLst>
                                    <p:cond delay="0"/>
                                  </p:stCondLst>
                                  <p:childTnLst>
                                    <p:animRot by="21600000">
                                      <p:cBhvr>
                                        <p:cTn id="88" dur="2000" fill="hold"/>
                                        <p:tgtEl>
                                          <p:spTgt spid="7"/>
                                        </p:tgtEl>
                                        <p:attrNameLst>
                                          <p:attrName>r</p:attrName>
                                        </p:attrNameLst>
                                      </p:cBhvr>
                                    </p:animRot>
                                  </p:childTnLst>
                                </p:cTn>
                              </p:par>
                              <p:par>
                                <p:cTn id="89" presetID="8" presetClass="emph" presetSubtype="0" fill="hold" grpId="2" nodeType="withEffect">
                                  <p:stCondLst>
                                    <p:cond delay="0"/>
                                  </p:stCondLst>
                                  <p:childTnLst>
                                    <p:animRot by="-21600000">
                                      <p:cBhvr>
                                        <p:cTn id="90" dur="2000" fill="hold"/>
                                        <p:tgtEl>
                                          <p:spTgt spid="8"/>
                                        </p:tgtEl>
                                        <p:attrNameLst>
                                          <p:attrName>r</p:attrName>
                                        </p:attrNameLst>
                                      </p:cBhvr>
                                    </p:animRot>
                                  </p:childTnLst>
                                </p:cTn>
                              </p:par>
                              <p:par>
                                <p:cTn id="91" presetID="8" presetClass="emph" presetSubtype="0" fill="hold" grpId="2"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fill="hold" grpId="2"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fill="hold" grpId="2" nodeType="withEffect">
                                  <p:stCondLst>
                                    <p:cond delay="0"/>
                                  </p:stCondLst>
                                  <p:childTnLst>
                                    <p:animRot by="21600000">
                                      <p:cBhvr>
                                        <p:cTn id="96" dur="2000" fill="hold"/>
                                        <p:tgtEl>
                                          <p:spTgt spid="11"/>
                                        </p:tgtEl>
                                        <p:attrNameLst>
                                          <p:attrName>r</p:attrName>
                                        </p:attrNameLst>
                                      </p:cBhvr>
                                    </p:animRot>
                                  </p:childTnLst>
                                </p:cTn>
                              </p:par>
                            </p:childTnLst>
                          </p:cTn>
                        </p:par>
                        <p:par>
                          <p:cTn id="97" fill="hold">
                            <p:stCondLst>
                              <p:cond delay="2000"/>
                            </p:stCondLst>
                            <p:childTnLst>
                              <p:par>
                                <p:cTn id="98" presetID="19" presetClass="exit" presetSubtype="10" fill="hold" grpId="3" nodeType="afterEffect">
                                  <p:stCondLst>
                                    <p:cond delay="0"/>
                                  </p:stCondLst>
                                  <p:childTnLst>
                                    <p:anim calcmode="lin" valueType="num">
                                      <p:cBhvr>
                                        <p:cTn id="99" dur="2000"/>
                                        <p:tgtEl>
                                          <p:spTgt spid="3"/>
                                        </p:tgtEl>
                                        <p:attrNameLst>
                                          <p:attrName>ppt_h</p:attrName>
                                        </p:attrNameLst>
                                      </p:cBhvr>
                                      <p:tavLst>
                                        <p:tav tm="0">
                                          <p:val>
                                            <p:strVal val="ppt_h"/>
                                          </p:val>
                                        </p:tav>
                                        <p:tav tm="100000">
                                          <p:val>
                                            <p:strVal val="ppt_h"/>
                                          </p:val>
                                        </p:tav>
                                      </p:tavLst>
                                    </p:anim>
                                    <p:anim calcmode="lin" valueType="num">
                                      <p:cBhvr>
                                        <p:cTn id="100"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 dur="1" fill="hold">
                                          <p:stCondLst>
                                            <p:cond delay="1999"/>
                                          </p:stCondLst>
                                        </p:cTn>
                                        <p:tgtEl>
                                          <p:spTgt spid="3"/>
                                        </p:tgtEl>
                                        <p:attrNameLst>
                                          <p:attrName>style.visibility</p:attrName>
                                        </p:attrNameLst>
                                      </p:cBhvr>
                                      <p:to>
                                        <p:strVal val="hidden"/>
                                      </p:to>
                                    </p:set>
                                  </p:childTnLst>
                                </p:cTn>
                              </p:par>
                              <p:par>
                                <p:cTn id="102" presetID="19" presetClass="exit" presetSubtype="10" fill="hold" grpId="3" nodeType="withEffect">
                                  <p:stCondLst>
                                    <p:cond delay="0"/>
                                  </p:stCondLst>
                                  <p:childTnLst>
                                    <p:anim calcmode="lin" valueType="num">
                                      <p:cBhvr>
                                        <p:cTn id="103" dur="2000"/>
                                        <p:tgtEl>
                                          <p:spTgt spid="4"/>
                                        </p:tgtEl>
                                        <p:attrNameLst>
                                          <p:attrName>ppt_h</p:attrName>
                                        </p:attrNameLst>
                                      </p:cBhvr>
                                      <p:tavLst>
                                        <p:tav tm="0">
                                          <p:val>
                                            <p:strVal val="ppt_h"/>
                                          </p:val>
                                        </p:tav>
                                        <p:tav tm="100000">
                                          <p:val>
                                            <p:strVal val="ppt_h"/>
                                          </p:val>
                                        </p:tav>
                                      </p:tavLst>
                                    </p:anim>
                                    <p:anim calcmode="lin" valueType="num">
                                      <p:cBhvr>
                                        <p:cTn id="104"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 dur="1" fill="hold">
                                          <p:stCondLst>
                                            <p:cond delay="1999"/>
                                          </p:stCondLst>
                                        </p:cTn>
                                        <p:tgtEl>
                                          <p:spTgt spid="4"/>
                                        </p:tgtEl>
                                        <p:attrNameLst>
                                          <p:attrName>style.visibility</p:attrName>
                                        </p:attrNameLst>
                                      </p:cBhvr>
                                      <p:to>
                                        <p:strVal val="hidden"/>
                                      </p:to>
                                    </p:set>
                                  </p:childTnLst>
                                </p:cTn>
                              </p:par>
                              <p:par>
                                <p:cTn id="106" presetID="19" presetClass="exit" presetSubtype="10" fill="hold" grpId="3" nodeType="withEffect">
                                  <p:stCondLst>
                                    <p:cond delay="0"/>
                                  </p:stCondLst>
                                  <p:childTnLst>
                                    <p:anim calcmode="lin" valueType="num">
                                      <p:cBhvr>
                                        <p:cTn id="107" dur="2000"/>
                                        <p:tgtEl>
                                          <p:spTgt spid="5"/>
                                        </p:tgtEl>
                                        <p:attrNameLst>
                                          <p:attrName>ppt_h</p:attrName>
                                        </p:attrNameLst>
                                      </p:cBhvr>
                                      <p:tavLst>
                                        <p:tav tm="0">
                                          <p:val>
                                            <p:strVal val="ppt_h"/>
                                          </p:val>
                                        </p:tav>
                                        <p:tav tm="100000">
                                          <p:val>
                                            <p:strVal val="ppt_h"/>
                                          </p:val>
                                        </p:tav>
                                      </p:tavLst>
                                    </p:anim>
                                    <p:anim calcmode="lin" valueType="num">
                                      <p:cBhvr>
                                        <p:cTn id="108"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 dur="1" fill="hold">
                                          <p:stCondLst>
                                            <p:cond delay="1999"/>
                                          </p:stCondLst>
                                        </p:cTn>
                                        <p:tgtEl>
                                          <p:spTgt spid="5"/>
                                        </p:tgtEl>
                                        <p:attrNameLst>
                                          <p:attrName>style.visibility</p:attrName>
                                        </p:attrNameLst>
                                      </p:cBhvr>
                                      <p:to>
                                        <p:strVal val="hidden"/>
                                      </p:to>
                                    </p:set>
                                  </p:childTnLst>
                                </p:cTn>
                              </p:par>
                              <p:par>
                                <p:cTn id="110" presetID="19" presetClass="exit" presetSubtype="10" fill="hold" grpId="3" nodeType="withEffect">
                                  <p:stCondLst>
                                    <p:cond delay="0"/>
                                  </p:stCondLst>
                                  <p:childTnLst>
                                    <p:anim calcmode="lin" valueType="num">
                                      <p:cBhvr>
                                        <p:cTn id="111" dur="2000"/>
                                        <p:tgtEl>
                                          <p:spTgt spid="6"/>
                                        </p:tgtEl>
                                        <p:attrNameLst>
                                          <p:attrName>ppt_h</p:attrName>
                                        </p:attrNameLst>
                                      </p:cBhvr>
                                      <p:tavLst>
                                        <p:tav tm="0">
                                          <p:val>
                                            <p:strVal val="ppt_h"/>
                                          </p:val>
                                        </p:tav>
                                        <p:tav tm="100000">
                                          <p:val>
                                            <p:strVal val="ppt_h"/>
                                          </p:val>
                                        </p:tav>
                                      </p:tavLst>
                                    </p:anim>
                                    <p:anim calcmode="lin" valueType="num">
                                      <p:cBhvr>
                                        <p:cTn id="112"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3" dur="1" fill="hold">
                                          <p:stCondLst>
                                            <p:cond delay="1999"/>
                                          </p:stCondLst>
                                        </p:cTn>
                                        <p:tgtEl>
                                          <p:spTgt spid="6"/>
                                        </p:tgtEl>
                                        <p:attrNameLst>
                                          <p:attrName>style.visibility</p:attrName>
                                        </p:attrNameLst>
                                      </p:cBhvr>
                                      <p:to>
                                        <p:strVal val="hidden"/>
                                      </p:to>
                                    </p:set>
                                  </p:childTnLst>
                                </p:cTn>
                              </p:par>
                              <p:par>
                                <p:cTn id="114" presetID="19" presetClass="exit" presetSubtype="10" fill="hold" grpId="3" nodeType="withEffect">
                                  <p:stCondLst>
                                    <p:cond delay="0"/>
                                  </p:stCondLst>
                                  <p:childTnLst>
                                    <p:anim calcmode="lin" valueType="num">
                                      <p:cBhvr>
                                        <p:cTn id="115" dur="2000"/>
                                        <p:tgtEl>
                                          <p:spTgt spid="7"/>
                                        </p:tgtEl>
                                        <p:attrNameLst>
                                          <p:attrName>ppt_h</p:attrName>
                                        </p:attrNameLst>
                                      </p:cBhvr>
                                      <p:tavLst>
                                        <p:tav tm="0">
                                          <p:val>
                                            <p:strVal val="ppt_h"/>
                                          </p:val>
                                        </p:tav>
                                        <p:tav tm="100000">
                                          <p:val>
                                            <p:strVal val="ppt_h"/>
                                          </p:val>
                                        </p:tav>
                                      </p:tavLst>
                                    </p:anim>
                                    <p:anim calcmode="lin" valueType="num">
                                      <p:cBhvr>
                                        <p:cTn id="116"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7" dur="1" fill="hold">
                                          <p:stCondLst>
                                            <p:cond delay="1999"/>
                                          </p:stCondLst>
                                        </p:cTn>
                                        <p:tgtEl>
                                          <p:spTgt spid="7"/>
                                        </p:tgtEl>
                                        <p:attrNameLst>
                                          <p:attrName>style.visibility</p:attrName>
                                        </p:attrNameLst>
                                      </p:cBhvr>
                                      <p:to>
                                        <p:strVal val="hidden"/>
                                      </p:to>
                                    </p:set>
                                  </p:childTnLst>
                                </p:cTn>
                              </p:par>
                              <p:par>
                                <p:cTn id="118" presetID="19" presetClass="exit" presetSubtype="10" fill="hold" grpId="3" nodeType="withEffect">
                                  <p:stCondLst>
                                    <p:cond delay="0"/>
                                  </p:stCondLst>
                                  <p:childTnLst>
                                    <p:anim calcmode="lin" valueType="num">
                                      <p:cBhvr>
                                        <p:cTn id="119" dur="2000"/>
                                        <p:tgtEl>
                                          <p:spTgt spid="8"/>
                                        </p:tgtEl>
                                        <p:attrNameLst>
                                          <p:attrName>ppt_h</p:attrName>
                                        </p:attrNameLst>
                                      </p:cBhvr>
                                      <p:tavLst>
                                        <p:tav tm="0">
                                          <p:val>
                                            <p:strVal val="ppt_h"/>
                                          </p:val>
                                        </p:tav>
                                        <p:tav tm="100000">
                                          <p:val>
                                            <p:strVal val="ppt_h"/>
                                          </p:val>
                                        </p:tav>
                                      </p:tavLst>
                                    </p:anim>
                                    <p:anim calcmode="lin" valueType="num">
                                      <p:cBhvr>
                                        <p:cTn id="120"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1" dur="1" fill="hold">
                                          <p:stCondLst>
                                            <p:cond delay="1999"/>
                                          </p:stCondLst>
                                        </p:cTn>
                                        <p:tgtEl>
                                          <p:spTgt spid="8"/>
                                        </p:tgtEl>
                                        <p:attrNameLst>
                                          <p:attrName>style.visibility</p:attrName>
                                        </p:attrNameLst>
                                      </p:cBhvr>
                                      <p:to>
                                        <p:strVal val="hidden"/>
                                      </p:to>
                                    </p:set>
                                  </p:childTnLst>
                                </p:cTn>
                              </p:par>
                              <p:par>
                                <p:cTn id="122" presetID="19" presetClass="exit" presetSubtype="10" fill="hold" grpId="3" nodeType="withEffect">
                                  <p:stCondLst>
                                    <p:cond delay="0"/>
                                  </p:stCondLst>
                                  <p:childTnLst>
                                    <p:anim calcmode="lin" valueType="num">
                                      <p:cBhvr>
                                        <p:cTn id="123" dur="2000"/>
                                        <p:tgtEl>
                                          <p:spTgt spid="9"/>
                                        </p:tgtEl>
                                        <p:attrNameLst>
                                          <p:attrName>ppt_h</p:attrName>
                                        </p:attrNameLst>
                                      </p:cBhvr>
                                      <p:tavLst>
                                        <p:tav tm="0">
                                          <p:val>
                                            <p:strVal val="ppt_h"/>
                                          </p:val>
                                        </p:tav>
                                        <p:tav tm="100000">
                                          <p:val>
                                            <p:strVal val="ppt_h"/>
                                          </p:val>
                                        </p:tav>
                                      </p:tavLst>
                                    </p:anim>
                                    <p:anim calcmode="lin" valueType="num">
                                      <p:cBhvr>
                                        <p:cTn id="124"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5" dur="1" fill="hold">
                                          <p:stCondLst>
                                            <p:cond delay="1999"/>
                                          </p:stCondLst>
                                        </p:cTn>
                                        <p:tgtEl>
                                          <p:spTgt spid="9"/>
                                        </p:tgtEl>
                                        <p:attrNameLst>
                                          <p:attrName>style.visibility</p:attrName>
                                        </p:attrNameLst>
                                      </p:cBhvr>
                                      <p:to>
                                        <p:strVal val="hidden"/>
                                      </p:to>
                                    </p:set>
                                  </p:childTnLst>
                                </p:cTn>
                              </p:par>
                              <p:par>
                                <p:cTn id="126" presetID="19" presetClass="exit" presetSubtype="10" fill="hold" grpId="3" nodeType="withEffect">
                                  <p:stCondLst>
                                    <p:cond delay="0"/>
                                  </p:stCondLst>
                                  <p:childTnLst>
                                    <p:anim calcmode="lin" valueType="num">
                                      <p:cBhvr>
                                        <p:cTn id="127" dur="2000"/>
                                        <p:tgtEl>
                                          <p:spTgt spid="10"/>
                                        </p:tgtEl>
                                        <p:attrNameLst>
                                          <p:attrName>ppt_h</p:attrName>
                                        </p:attrNameLst>
                                      </p:cBhvr>
                                      <p:tavLst>
                                        <p:tav tm="0">
                                          <p:val>
                                            <p:strVal val="ppt_h"/>
                                          </p:val>
                                        </p:tav>
                                        <p:tav tm="100000">
                                          <p:val>
                                            <p:strVal val="ppt_h"/>
                                          </p:val>
                                        </p:tav>
                                      </p:tavLst>
                                    </p:anim>
                                    <p:anim calcmode="lin" valueType="num">
                                      <p:cBhvr>
                                        <p:cTn id="128"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9" dur="1" fill="hold">
                                          <p:stCondLst>
                                            <p:cond delay="1999"/>
                                          </p:stCondLst>
                                        </p:cTn>
                                        <p:tgtEl>
                                          <p:spTgt spid="10"/>
                                        </p:tgtEl>
                                        <p:attrNameLst>
                                          <p:attrName>style.visibility</p:attrName>
                                        </p:attrNameLst>
                                      </p:cBhvr>
                                      <p:to>
                                        <p:strVal val="hidden"/>
                                      </p:to>
                                    </p:set>
                                  </p:childTnLst>
                                </p:cTn>
                              </p:par>
                              <p:par>
                                <p:cTn id="130" presetID="19" presetClass="exit" presetSubtype="10" fill="hold" grpId="3" nodeType="withEffect">
                                  <p:stCondLst>
                                    <p:cond delay="0"/>
                                  </p:stCondLst>
                                  <p:childTnLst>
                                    <p:anim calcmode="lin" valueType="num">
                                      <p:cBhvr>
                                        <p:cTn id="131" dur="2000"/>
                                        <p:tgtEl>
                                          <p:spTgt spid="11"/>
                                        </p:tgtEl>
                                        <p:attrNameLst>
                                          <p:attrName>ppt_h</p:attrName>
                                        </p:attrNameLst>
                                      </p:cBhvr>
                                      <p:tavLst>
                                        <p:tav tm="0">
                                          <p:val>
                                            <p:strVal val="ppt_h"/>
                                          </p:val>
                                        </p:tav>
                                        <p:tav tm="100000">
                                          <p:val>
                                            <p:strVal val="ppt_h"/>
                                          </p:val>
                                        </p:tav>
                                      </p:tavLst>
                                    </p:anim>
                                    <p:anim calcmode="lin" valueType="num">
                                      <p:cBhvr>
                                        <p:cTn id="132"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3" dur="1" fill="hold">
                                          <p:stCondLst>
                                            <p:cond delay="1999"/>
                                          </p:stCondLst>
                                        </p:cTn>
                                        <p:tgtEl>
                                          <p:spTgt spid="11"/>
                                        </p:tgtEl>
                                        <p:attrNameLst>
                                          <p:attrName>style.visibility</p:attrName>
                                        </p:attrNameLst>
                                      </p:cBhvr>
                                      <p:to>
                                        <p:strVal val="hidden"/>
                                      </p:to>
                                    </p:set>
                                  </p:childTnLst>
                                </p:cTn>
                              </p:par>
                              <p:par>
                                <p:cTn id="134" presetID="2" presetClass="exit" presetSubtype="8" fill="hold" grpId="4" nodeType="withEffect">
                                  <p:stCondLst>
                                    <p:cond delay="0"/>
                                  </p:stCondLst>
                                  <p:childTnLst>
                                    <p:anim calcmode="lin" valueType="num">
                                      <p:cBhvr additive="base">
                                        <p:cTn id="135" dur="2000"/>
                                        <p:tgtEl>
                                          <p:spTgt spid="3"/>
                                        </p:tgtEl>
                                        <p:attrNameLst>
                                          <p:attrName>ppt_x</p:attrName>
                                        </p:attrNameLst>
                                      </p:cBhvr>
                                      <p:tavLst>
                                        <p:tav tm="0">
                                          <p:val>
                                            <p:strVal val="ppt_x"/>
                                          </p:val>
                                        </p:tav>
                                        <p:tav tm="100000">
                                          <p:val>
                                            <p:strVal val="0-ppt_w/2"/>
                                          </p:val>
                                        </p:tav>
                                      </p:tavLst>
                                    </p:anim>
                                    <p:anim calcmode="lin" valueType="num">
                                      <p:cBhvr additive="base">
                                        <p:cTn id="136" dur="2000"/>
                                        <p:tgtEl>
                                          <p:spTgt spid="3"/>
                                        </p:tgtEl>
                                        <p:attrNameLst>
                                          <p:attrName>ppt_y</p:attrName>
                                        </p:attrNameLst>
                                      </p:cBhvr>
                                      <p:tavLst>
                                        <p:tav tm="0">
                                          <p:val>
                                            <p:strVal val="ppt_y"/>
                                          </p:val>
                                        </p:tav>
                                        <p:tav tm="100000">
                                          <p:val>
                                            <p:strVal val="ppt_y"/>
                                          </p:val>
                                        </p:tav>
                                      </p:tavLst>
                                    </p:anim>
                                    <p:set>
                                      <p:cBhvr>
                                        <p:cTn id="137" dur="1" fill="hold">
                                          <p:stCondLst>
                                            <p:cond delay="1999"/>
                                          </p:stCondLst>
                                        </p:cTn>
                                        <p:tgtEl>
                                          <p:spTgt spid="3"/>
                                        </p:tgtEl>
                                        <p:attrNameLst>
                                          <p:attrName>style.visibility</p:attrName>
                                        </p:attrNameLst>
                                      </p:cBhvr>
                                      <p:to>
                                        <p:strVal val="hidden"/>
                                      </p:to>
                                    </p:set>
                                  </p:childTnLst>
                                </p:cTn>
                              </p:par>
                              <p:par>
                                <p:cTn id="138" presetID="2" presetClass="exit" presetSubtype="8" fill="hold" grpId="4" nodeType="withEffect">
                                  <p:stCondLst>
                                    <p:cond delay="0"/>
                                  </p:stCondLst>
                                  <p:childTnLst>
                                    <p:anim calcmode="lin" valueType="num">
                                      <p:cBhvr additive="base">
                                        <p:cTn id="139" dur="2000"/>
                                        <p:tgtEl>
                                          <p:spTgt spid="4"/>
                                        </p:tgtEl>
                                        <p:attrNameLst>
                                          <p:attrName>ppt_x</p:attrName>
                                        </p:attrNameLst>
                                      </p:cBhvr>
                                      <p:tavLst>
                                        <p:tav tm="0">
                                          <p:val>
                                            <p:strVal val="ppt_x"/>
                                          </p:val>
                                        </p:tav>
                                        <p:tav tm="100000">
                                          <p:val>
                                            <p:strVal val="0-ppt_w/2"/>
                                          </p:val>
                                        </p:tav>
                                      </p:tavLst>
                                    </p:anim>
                                    <p:anim calcmode="lin" valueType="num">
                                      <p:cBhvr additive="base">
                                        <p:cTn id="140" dur="2000"/>
                                        <p:tgtEl>
                                          <p:spTgt spid="4"/>
                                        </p:tgtEl>
                                        <p:attrNameLst>
                                          <p:attrName>ppt_y</p:attrName>
                                        </p:attrNameLst>
                                      </p:cBhvr>
                                      <p:tavLst>
                                        <p:tav tm="0">
                                          <p:val>
                                            <p:strVal val="ppt_y"/>
                                          </p:val>
                                        </p:tav>
                                        <p:tav tm="100000">
                                          <p:val>
                                            <p:strVal val="ppt_y"/>
                                          </p:val>
                                        </p:tav>
                                      </p:tavLst>
                                    </p:anim>
                                    <p:set>
                                      <p:cBhvr>
                                        <p:cTn id="141" dur="1" fill="hold">
                                          <p:stCondLst>
                                            <p:cond delay="1999"/>
                                          </p:stCondLst>
                                        </p:cTn>
                                        <p:tgtEl>
                                          <p:spTgt spid="4"/>
                                        </p:tgtEl>
                                        <p:attrNameLst>
                                          <p:attrName>style.visibility</p:attrName>
                                        </p:attrNameLst>
                                      </p:cBhvr>
                                      <p:to>
                                        <p:strVal val="hidden"/>
                                      </p:to>
                                    </p:set>
                                  </p:childTnLst>
                                </p:cTn>
                              </p:par>
                              <p:par>
                                <p:cTn id="142" presetID="2" presetClass="exit" presetSubtype="8" fill="hold" grpId="4" nodeType="withEffect">
                                  <p:stCondLst>
                                    <p:cond delay="0"/>
                                  </p:stCondLst>
                                  <p:childTnLst>
                                    <p:anim calcmode="lin" valueType="num">
                                      <p:cBhvr additive="base">
                                        <p:cTn id="143" dur="2000"/>
                                        <p:tgtEl>
                                          <p:spTgt spid="5"/>
                                        </p:tgtEl>
                                        <p:attrNameLst>
                                          <p:attrName>ppt_x</p:attrName>
                                        </p:attrNameLst>
                                      </p:cBhvr>
                                      <p:tavLst>
                                        <p:tav tm="0">
                                          <p:val>
                                            <p:strVal val="ppt_x"/>
                                          </p:val>
                                        </p:tav>
                                        <p:tav tm="100000">
                                          <p:val>
                                            <p:strVal val="0-ppt_w/2"/>
                                          </p:val>
                                        </p:tav>
                                      </p:tavLst>
                                    </p:anim>
                                    <p:anim calcmode="lin" valueType="num">
                                      <p:cBhvr additive="base">
                                        <p:cTn id="144" dur="2000"/>
                                        <p:tgtEl>
                                          <p:spTgt spid="5"/>
                                        </p:tgtEl>
                                        <p:attrNameLst>
                                          <p:attrName>ppt_y</p:attrName>
                                        </p:attrNameLst>
                                      </p:cBhvr>
                                      <p:tavLst>
                                        <p:tav tm="0">
                                          <p:val>
                                            <p:strVal val="ppt_y"/>
                                          </p:val>
                                        </p:tav>
                                        <p:tav tm="100000">
                                          <p:val>
                                            <p:strVal val="ppt_y"/>
                                          </p:val>
                                        </p:tav>
                                      </p:tavLst>
                                    </p:anim>
                                    <p:set>
                                      <p:cBhvr>
                                        <p:cTn id="145" dur="1" fill="hold">
                                          <p:stCondLst>
                                            <p:cond delay="1999"/>
                                          </p:stCondLst>
                                        </p:cTn>
                                        <p:tgtEl>
                                          <p:spTgt spid="5"/>
                                        </p:tgtEl>
                                        <p:attrNameLst>
                                          <p:attrName>style.visibility</p:attrName>
                                        </p:attrNameLst>
                                      </p:cBhvr>
                                      <p:to>
                                        <p:strVal val="hidden"/>
                                      </p:to>
                                    </p:set>
                                  </p:childTnLst>
                                </p:cTn>
                              </p:par>
                              <p:par>
                                <p:cTn id="146" presetID="2" presetClass="exit" presetSubtype="8" fill="hold" grpId="4" nodeType="withEffect">
                                  <p:stCondLst>
                                    <p:cond delay="0"/>
                                  </p:stCondLst>
                                  <p:childTnLst>
                                    <p:anim calcmode="lin" valueType="num">
                                      <p:cBhvr additive="base">
                                        <p:cTn id="147" dur="2000"/>
                                        <p:tgtEl>
                                          <p:spTgt spid="6"/>
                                        </p:tgtEl>
                                        <p:attrNameLst>
                                          <p:attrName>ppt_x</p:attrName>
                                        </p:attrNameLst>
                                      </p:cBhvr>
                                      <p:tavLst>
                                        <p:tav tm="0">
                                          <p:val>
                                            <p:strVal val="ppt_x"/>
                                          </p:val>
                                        </p:tav>
                                        <p:tav tm="100000">
                                          <p:val>
                                            <p:strVal val="0-ppt_w/2"/>
                                          </p:val>
                                        </p:tav>
                                      </p:tavLst>
                                    </p:anim>
                                    <p:anim calcmode="lin" valueType="num">
                                      <p:cBhvr additive="base">
                                        <p:cTn id="148" dur="2000"/>
                                        <p:tgtEl>
                                          <p:spTgt spid="6"/>
                                        </p:tgtEl>
                                        <p:attrNameLst>
                                          <p:attrName>ppt_y</p:attrName>
                                        </p:attrNameLst>
                                      </p:cBhvr>
                                      <p:tavLst>
                                        <p:tav tm="0">
                                          <p:val>
                                            <p:strVal val="ppt_y"/>
                                          </p:val>
                                        </p:tav>
                                        <p:tav tm="100000">
                                          <p:val>
                                            <p:strVal val="ppt_y"/>
                                          </p:val>
                                        </p:tav>
                                      </p:tavLst>
                                    </p:anim>
                                    <p:set>
                                      <p:cBhvr>
                                        <p:cTn id="149" dur="1" fill="hold">
                                          <p:stCondLst>
                                            <p:cond delay="1999"/>
                                          </p:stCondLst>
                                        </p:cTn>
                                        <p:tgtEl>
                                          <p:spTgt spid="6"/>
                                        </p:tgtEl>
                                        <p:attrNameLst>
                                          <p:attrName>style.visibility</p:attrName>
                                        </p:attrNameLst>
                                      </p:cBhvr>
                                      <p:to>
                                        <p:strVal val="hidden"/>
                                      </p:to>
                                    </p:set>
                                  </p:childTnLst>
                                </p:cTn>
                              </p:par>
                              <p:par>
                                <p:cTn id="150" presetID="2" presetClass="exit" presetSubtype="8" fill="hold" grpId="4" nodeType="withEffect">
                                  <p:stCondLst>
                                    <p:cond delay="0"/>
                                  </p:stCondLst>
                                  <p:childTnLst>
                                    <p:anim calcmode="lin" valueType="num">
                                      <p:cBhvr additive="base">
                                        <p:cTn id="151" dur="2000"/>
                                        <p:tgtEl>
                                          <p:spTgt spid="7"/>
                                        </p:tgtEl>
                                        <p:attrNameLst>
                                          <p:attrName>ppt_x</p:attrName>
                                        </p:attrNameLst>
                                      </p:cBhvr>
                                      <p:tavLst>
                                        <p:tav tm="0">
                                          <p:val>
                                            <p:strVal val="ppt_x"/>
                                          </p:val>
                                        </p:tav>
                                        <p:tav tm="100000">
                                          <p:val>
                                            <p:strVal val="0-ppt_w/2"/>
                                          </p:val>
                                        </p:tav>
                                      </p:tavLst>
                                    </p:anim>
                                    <p:anim calcmode="lin" valueType="num">
                                      <p:cBhvr additive="base">
                                        <p:cTn id="152" dur="2000"/>
                                        <p:tgtEl>
                                          <p:spTgt spid="7"/>
                                        </p:tgtEl>
                                        <p:attrNameLst>
                                          <p:attrName>ppt_y</p:attrName>
                                        </p:attrNameLst>
                                      </p:cBhvr>
                                      <p:tavLst>
                                        <p:tav tm="0">
                                          <p:val>
                                            <p:strVal val="ppt_y"/>
                                          </p:val>
                                        </p:tav>
                                        <p:tav tm="100000">
                                          <p:val>
                                            <p:strVal val="ppt_y"/>
                                          </p:val>
                                        </p:tav>
                                      </p:tavLst>
                                    </p:anim>
                                    <p:set>
                                      <p:cBhvr>
                                        <p:cTn id="153" dur="1" fill="hold">
                                          <p:stCondLst>
                                            <p:cond delay="1999"/>
                                          </p:stCondLst>
                                        </p:cTn>
                                        <p:tgtEl>
                                          <p:spTgt spid="7"/>
                                        </p:tgtEl>
                                        <p:attrNameLst>
                                          <p:attrName>style.visibility</p:attrName>
                                        </p:attrNameLst>
                                      </p:cBhvr>
                                      <p:to>
                                        <p:strVal val="hidden"/>
                                      </p:to>
                                    </p:set>
                                  </p:childTnLst>
                                </p:cTn>
                              </p:par>
                              <p:par>
                                <p:cTn id="154" presetID="2" presetClass="exit" presetSubtype="8" fill="hold" grpId="4" nodeType="withEffect">
                                  <p:stCondLst>
                                    <p:cond delay="0"/>
                                  </p:stCondLst>
                                  <p:childTnLst>
                                    <p:anim calcmode="lin" valueType="num">
                                      <p:cBhvr additive="base">
                                        <p:cTn id="155" dur="2000"/>
                                        <p:tgtEl>
                                          <p:spTgt spid="8"/>
                                        </p:tgtEl>
                                        <p:attrNameLst>
                                          <p:attrName>ppt_x</p:attrName>
                                        </p:attrNameLst>
                                      </p:cBhvr>
                                      <p:tavLst>
                                        <p:tav tm="0">
                                          <p:val>
                                            <p:strVal val="ppt_x"/>
                                          </p:val>
                                        </p:tav>
                                        <p:tav tm="100000">
                                          <p:val>
                                            <p:strVal val="0-ppt_w/2"/>
                                          </p:val>
                                        </p:tav>
                                      </p:tavLst>
                                    </p:anim>
                                    <p:anim calcmode="lin" valueType="num">
                                      <p:cBhvr additive="base">
                                        <p:cTn id="156" dur="2000"/>
                                        <p:tgtEl>
                                          <p:spTgt spid="8"/>
                                        </p:tgtEl>
                                        <p:attrNameLst>
                                          <p:attrName>ppt_y</p:attrName>
                                        </p:attrNameLst>
                                      </p:cBhvr>
                                      <p:tavLst>
                                        <p:tav tm="0">
                                          <p:val>
                                            <p:strVal val="ppt_y"/>
                                          </p:val>
                                        </p:tav>
                                        <p:tav tm="100000">
                                          <p:val>
                                            <p:strVal val="ppt_y"/>
                                          </p:val>
                                        </p:tav>
                                      </p:tavLst>
                                    </p:anim>
                                    <p:set>
                                      <p:cBhvr>
                                        <p:cTn id="157" dur="1" fill="hold">
                                          <p:stCondLst>
                                            <p:cond delay="1999"/>
                                          </p:stCondLst>
                                        </p:cTn>
                                        <p:tgtEl>
                                          <p:spTgt spid="8"/>
                                        </p:tgtEl>
                                        <p:attrNameLst>
                                          <p:attrName>style.visibility</p:attrName>
                                        </p:attrNameLst>
                                      </p:cBhvr>
                                      <p:to>
                                        <p:strVal val="hidden"/>
                                      </p:to>
                                    </p:set>
                                  </p:childTnLst>
                                </p:cTn>
                              </p:par>
                              <p:par>
                                <p:cTn id="158" presetID="2" presetClass="exit" presetSubtype="8" fill="hold" grpId="4" nodeType="withEffect">
                                  <p:stCondLst>
                                    <p:cond delay="0"/>
                                  </p:stCondLst>
                                  <p:childTnLst>
                                    <p:anim calcmode="lin" valueType="num">
                                      <p:cBhvr additive="base">
                                        <p:cTn id="159" dur="2000"/>
                                        <p:tgtEl>
                                          <p:spTgt spid="9"/>
                                        </p:tgtEl>
                                        <p:attrNameLst>
                                          <p:attrName>ppt_x</p:attrName>
                                        </p:attrNameLst>
                                      </p:cBhvr>
                                      <p:tavLst>
                                        <p:tav tm="0">
                                          <p:val>
                                            <p:strVal val="ppt_x"/>
                                          </p:val>
                                        </p:tav>
                                        <p:tav tm="100000">
                                          <p:val>
                                            <p:strVal val="0-ppt_w/2"/>
                                          </p:val>
                                        </p:tav>
                                      </p:tavLst>
                                    </p:anim>
                                    <p:anim calcmode="lin" valueType="num">
                                      <p:cBhvr additive="base">
                                        <p:cTn id="160" dur="2000"/>
                                        <p:tgtEl>
                                          <p:spTgt spid="9"/>
                                        </p:tgtEl>
                                        <p:attrNameLst>
                                          <p:attrName>ppt_y</p:attrName>
                                        </p:attrNameLst>
                                      </p:cBhvr>
                                      <p:tavLst>
                                        <p:tav tm="0">
                                          <p:val>
                                            <p:strVal val="ppt_y"/>
                                          </p:val>
                                        </p:tav>
                                        <p:tav tm="100000">
                                          <p:val>
                                            <p:strVal val="ppt_y"/>
                                          </p:val>
                                        </p:tav>
                                      </p:tavLst>
                                    </p:anim>
                                    <p:set>
                                      <p:cBhvr>
                                        <p:cTn id="161" dur="1" fill="hold">
                                          <p:stCondLst>
                                            <p:cond delay="1999"/>
                                          </p:stCondLst>
                                        </p:cTn>
                                        <p:tgtEl>
                                          <p:spTgt spid="9"/>
                                        </p:tgtEl>
                                        <p:attrNameLst>
                                          <p:attrName>style.visibility</p:attrName>
                                        </p:attrNameLst>
                                      </p:cBhvr>
                                      <p:to>
                                        <p:strVal val="hidden"/>
                                      </p:to>
                                    </p:set>
                                  </p:childTnLst>
                                </p:cTn>
                              </p:par>
                              <p:par>
                                <p:cTn id="162" presetID="2" presetClass="exit" presetSubtype="8" fill="hold" grpId="4" nodeType="withEffect">
                                  <p:stCondLst>
                                    <p:cond delay="0"/>
                                  </p:stCondLst>
                                  <p:childTnLst>
                                    <p:anim calcmode="lin" valueType="num">
                                      <p:cBhvr additive="base">
                                        <p:cTn id="163" dur="2000"/>
                                        <p:tgtEl>
                                          <p:spTgt spid="10"/>
                                        </p:tgtEl>
                                        <p:attrNameLst>
                                          <p:attrName>ppt_x</p:attrName>
                                        </p:attrNameLst>
                                      </p:cBhvr>
                                      <p:tavLst>
                                        <p:tav tm="0">
                                          <p:val>
                                            <p:strVal val="ppt_x"/>
                                          </p:val>
                                        </p:tav>
                                        <p:tav tm="100000">
                                          <p:val>
                                            <p:strVal val="0-ppt_w/2"/>
                                          </p:val>
                                        </p:tav>
                                      </p:tavLst>
                                    </p:anim>
                                    <p:anim calcmode="lin" valueType="num">
                                      <p:cBhvr additive="base">
                                        <p:cTn id="164" dur="2000"/>
                                        <p:tgtEl>
                                          <p:spTgt spid="10"/>
                                        </p:tgtEl>
                                        <p:attrNameLst>
                                          <p:attrName>ppt_y</p:attrName>
                                        </p:attrNameLst>
                                      </p:cBhvr>
                                      <p:tavLst>
                                        <p:tav tm="0">
                                          <p:val>
                                            <p:strVal val="ppt_y"/>
                                          </p:val>
                                        </p:tav>
                                        <p:tav tm="100000">
                                          <p:val>
                                            <p:strVal val="ppt_y"/>
                                          </p:val>
                                        </p:tav>
                                      </p:tavLst>
                                    </p:anim>
                                    <p:set>
                                      <p:cBhvr>
                                        <p:cTn id="165" dur="1" fill="hold">
                                          <p:stCondLst>
                                            <p:cond delay="1999"/>
                                          </p:stCondLst>
                                        </p:cTn>
                                        <p:tgtEl>
                                          <p:spTgt spid="10"/>
                                        </p:tgtEl>
                                        <p:attrNameLst>
                                          <p:attrName>style.visibility</p:attrName>
                                        </p:attrNameLst>
                                      </p:cBhvr>
                                      <p:to>
                                        <p:strVal val="hidden"/>
                                      </p:to>
                                    </p:set>
                                  </p:childTnLst>
                                </p:cTn>
                              </p:par>
                              <p:par>
                                <p:cTn id="166" presetID="2" presetClass="exit" presetSubtype="8" fill="hold" grpId="4" nodeType="withEffect">
                                  <p:stCondLst>
                                    <p:cond delay="0"/>
                                  </p:stCondLst>
                                  <p:childTnLst>
                                    <p:anim calcmode="lin" valueType="num">
                                      <p:cBhvr additive="base">
                                        <p:cTn id="167" dur="2000"/>
                                        <p:tgtEl>
                                          <p:spTgt spid="11"/>
                                        </p:tgtEl>
                                        <p:attrNameLst>
                                          <p:attrName>ppt_x</p:attrName>
                                        </p:attrNameLst>
                                      </p:cBhvr>
                                      <p:tavLst>
                                        <p:tav tm="0">
                                          <p:val>
                                            <p:strVal val="ppt_x"/>
                                          </p:val>
                                        </p:tav>
                                        <p:tav tm="100000">
                                          <p:val>
                                            <p:strVal val="0-ppt_w/2"/>
                                          </p:val>
                                        </p:tav>
                                      </p:tavLst>
                                    </p:anim>
                                    <p:anim calcmode="lin" valueType="num">
                                      <p:cBhvr additive="base">
                                        <p:cTn id="168" dur="2000"/>
                                        <p:tgtEl>
                                          <p:spTgt spid="11"/>
                                        </p:tgtEl>
                                        <p:attrNameLst>
                                          <p:attrName>ppt_y</p:attrName>
                                        </p:attrNameLst>
                                      </p:cBhvr>
                                      <p:tavLst>
                                        <p:tav tm="0">
                                          <p:val>
                                            <p:strVal val="ppt_y"/>
                                          </p:val>
                                        </p:tav>
                                        <p:tav tm="100000">
                                          <p:val>
                                            <p:strVal val="ppt_y"/>
                                          </p:val>
                                        </p:tav>
                                      </p:tavLst>
                                    </p:anim>
                                    <p:set>
                                      <p:cBhvr>
                                        <p:cTn id="169" dur="1" fill="hold">
                                          <p:stCondLst>
                                            <p:cond delay="1999"/>
                                          </p:stCondLst>
                                        </p:cTn>
                                        <p:tgtEl>
                                          <p:spTgt spid="11"/>
                                        </p:tgtEl>
                                        <p:attrNameLst>
                                          <p:attrName>style.visibility</p:attrName>
                                        </p:attrNameLst>
                                      </p:cBhvr>
                                      <p:to>
                                        <p:strVal val="hidden"/>
                                      </p:to>
                                    </p:set>
                                  </p:childTnLst>
                                </p:cTn>
                              </p:par>
                              <p:par>
                                <p:cTn id="170" presetID="17" presetClass="entr" presetSubtype="2" fill="hold" nodeType="withEffect">
                                  <p:stCondLst>
                                    <p:cond delay="0"/>
                                  </p:stCondLst>
                                  <p:childTnLst>
                                    <p:set>
                                      <p:cBhvr>
                                        <p:cTn id="171" dur="1" fill="hold">
                                          <p:stCondLst>
                                            <p:cond delay="0"/>
                                          </p:stCondLst>
                                        </p:cTn>
                                        <p:tgtEl>
                                          <p:spTgt spid="2"/>
                                        </p:tgtEl>
                                        <p:attrNameLst>
                                          <p:attrName>style.visibility</p:attrName>
                                        </p:attrNameLst>
                                      </p:cBhvr>
                                      <p:to>
                                        <p:strVal val="visible"/>
                                      </p:to>
                                    </p:set>
                                    <p:anim calcmode="lin" valueType="num">
                                      <p:cBhvr>
                                        <p:cTn id="172" dur="2000" fill="hold"/>
                                        <p:tgtEl>
                                          <p:spTgt spid="2"/>
                                        </p:tgtEl>
                                        <p:attrNameLst>
                                          <p:attrName>ppt_x</p:attrName>
                                        </p:attrNameLst>
                                      </p:cBhvr>
                                      <p:tavLst>
                                        <p:tav tm="0">
                                          <p:val>
                                            <p:strVal val="#ppt_x+#ppt_w/2"/>
                                          </p:val>
                                        </p:tav>
                                        <p:tav tm="100000">
                                          <p:val>
                                            <p:strVal val="#ppt_x"/>
                                          </p:val>
                                        </p:tav>
                                      </p:tavLst>
                                    </p:anim>
                                    <p:anim calcmode="lin" valueType="num">
                                      <p:cBhvr>
                                        <p:cTn id="173" dur="2000" fill="hold"/>
                                        <p:tgtEl>
                                          <p:spTgt spid="2"/>
                                        </p:tgtEl>
                                        <p:attrNameLst>
                                          <p:attrName>ppt_y</p:attrName>
                                        </p:attrNameLst>
                                      </p:cBhvr>
                                      <p:tavLst>
                                        <p:tav tm="0">
                                          <p:val>
                                            <p:strVal val="#ppt_y"/>
                                          </p:val>
                                        </p:tav>
                                        <p:tav tm="100000">
                                          <p:val>
                                            <p:strVal val="#ppt_y"/>
                                          </p:val>
                                        </p:tav>
                                      </p:tavLst>
                                    </p:anim>
                                    <p:anim calcmode="lin" valueType="num">
                                      <p:cBhvr>
                                        <p:cTn id="174" dur="2000" fill="hold"/>
                                        <p:tgtEl>
                                          <p:spTgt spid="2"/>
                                        </p:tgtEl>
                                        <p:attrNameLst>
                                          <p:attrName>ppt_w</p:attrName>
                                        </p:attrNameLst>
                                      </p:cBhvr>
                                      <p:tavLst>
                                        <p:tav tm="0">
                                          <p:val>
                                            <p:fltVal val="0"/>
                                          </p:val>
                                        </p:tav>
                                        <p:tav tm="100000">
                                          <p:val>
                                            <p:strVal val="#ppt_w"/>
                                          </p:val>
                                        </p:tav>
                                      </p:tavLst>
                                    </p:anim>
                                    <p:anim calcmode="lin" valueType="num">
                                      <p:cBhvr>
                                        <p:cTn id="17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5" name="4 Imagen" descr="b904e1d5.png"/>
          <p:cNvPicPr>
            <a:picLocks noChangeAspect="1"/>
          </p:cNvPicPr>
          <p:nvPr/>
        </p:nvPicPr>
        <p:blipFill>
          <a:blip r:embed="rId3">
            <a:lum contrast="10000"/>
          </a:blip>
          <a:srcRect l="8643" t="3704" r="20988" b="7408"/>
          <a:stretch>
            <a:fillRect/>
          </a:stretch>
        </p:blipFill>
        <p:spPr>
          <a:xfrm>
            <a:off x="5072066" y="0"/>
            <a:ext cx="4071934" cy="5143500"/>
          </a:xfrm>
          <a:prstGeom prst="rect">
            <a:avLst/>
          </a:prstGeom>
        </p:spPr>
      </p:pic>
      <p:pic>
        <p:nvPicPr>
          <p:cNvPr id="7" name="6 Imagen" descr="parchemin-1-847.png"/>
          <p:cNvPicPr>
            <a:picLocks noChangeAspect="1"/>
          </p:cNvPicPr>
          <p:nvPr/>
        </p:nvPicPr>
        <p:blipFill>
          <a:blip r:embed="rId4">
            <a:duotone>
              <a:schemeClr val="accent1">
                <a:shade val="45000"/>
                <a:satMod val="135000"/>
              </a:schemeClr>
              <a:prstClr val="white"/>
            </a:duotone>
            <a:lum bright="-20000" contrast="40000"/>
          </a:blip>
          <a:stretch>
            <a:fillRect/>
          </a:stretch>
        </p:blipFill>
        <p:spPr>
          <a:xfrm>
            <a:off x="140870" y="0"/>
            <a:ext cx="5431261" cy="5143500"/>
          </a:xfrm>
          <a:prstGeom prst="rect">
            <a:avLst/>
          </a:prstGeom>
        </p:spPr>
      </p:pic>
      <p:pic>
        <p:nvPicPr>
          <p:cNvPr id="4" name="3 Imagen" descr="9843c693.png"/>
          <p:cNvPicPr>
            <a:picLocks noChangeAspect="1"/>
          </p:cNvPicPr>
          <p:nvPr/>
        </p:nvPicPr>
        <p:blipFill>
          <a:blip r:embed="rId5" cstate="print"/>
          <a:stretch>
            <a:fillRect/>
          </a:stretch>
        </p:blipFill>
        <p:spPr>
          <a:xfrm rot="21022557">
            <a:off x="3052404" y="3695360"/>
            <a:ext cx="1612958" cy="1612958"/>
          </a:xfrm>
          <a:prstGeom prst="rect">
            <a:avLst/>
          </a:prstGeom>
        </p:spPr>
      </p:pic>
      <p:sp>
        <p:nvSpPr>
          <p:cNvPr id="6" name="5 CuadroTexto"/>
          <p:cNvSpPr txBox="1"/>
          <p:nvPr/>
        </p:nvSpPr>
        <p:spPr>
          <a:xfrm>
            <a:off x="1214414" y="928676"/>
            <a:ext cx="3429024" cy="3816429"/>
          </a:xfrm>
          <a:prstGeom prst="rect">
            <a:avLst/>
          </a:prstGeom>
          <a:noFill/>
        </p:spPr>
        <p:txBody>
          <a:bodyPr wrap="square" rtlCol="0">
            <a:spAutoFit/>
          </a:bodyPr>
          <a:lstStyle/>
          <a:p>
            <a:r>
              <a:rPr lang="es-PE" sz="1600" dirty="0" smtClean="0"/>
              <a:t>Allá en las profundidades del mar, un ser hermoso y brillante nos mira y… parece sonreír. El delfín es el mamífero que rivaliza con el hombre en la escala de capacidad craneal. Tiene una gran corteza cerebral y un comportamiento complejo, comparable al humano. Posee memoria y es capaz de resolver situaciones inesperadas. Siente y expresa emociones, e incluso mantiene una sexualidad abocada al placer, no sólo a la reproducción,. Adora las caricias porque su sentido del tacto está muy desarrollado. Los delfines, en grupos, saltan para expresar su alegría. Sin embargo, en cautividad no saben saltar para huir.</a:t>
            </a:r>
          </a:p>
          <a:p>
            <a:endParaRPr lang="es-PE" dirty="0"/>
          </a:p>
        </p:txBody>
      </p:sp>
      <p:sp>
        <p:nvSpPr>
          <p:cNvPr id="8" name="7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5">
                <a:lumMod val="75000"/>
                <a:shade val="67500"/>
                <a:satMod val="115000"/>
              </a:schemeClr>
            </a:gs>
            <a:gs pos="100000">
              <a:schemeClr val="accent5">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168276_kobieta_dziecko_delfin.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Extracto"/>
          <p:cNvSpPr/>
          <p:nvPr/>
        </p:nvSpPr>
        <p:spPr>
          <a:xfrm>
            <a:off x="1000100" y="4429138"/>
            <a:ext cx="7500990" cy="785818"/>
          </a:xfrm>
          <a:prstGeom prst="flowChartExtract">
            <a:avLst/>
          </a:prstGeom>
          <a:gradFill flip="none" rotWithShape="1">
            <a:gsLst>
              <a:gs pos="66000">
                <a:srgbClr val="006600">
                  <a:alpha val="55000"/>
                </a:srgbClr>
              </a:gs>
              <a:gs pos="50000">
                <a:schemeClr val="accent4">
                  <a:lumMod val="40000"/>
                  <a:lumOff val="60000"/>
                  <a:shade val="67500"/>
                  <a:satMod val="115000"/>
                </a:schemeClr>
              </a:gs>
              <a:gs pos="100000">
                <a:schemeClr val="accent4">
                  <a:lumMod val="40000"/>
                  <a:lumOff val="6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Extracto"/>
          <p:cNvSpPr/>
          <p:nvPr/>
        </p:nvSpPr>
        <p:spPr>
          <a:xfrm rot="10800000">
            <a:off x="1071538" y="0"/>
            <a:ext cx="7429552" cy="714362"/>
          </a:xfrm>
          <a:prstGeom prst="flowChartExtract">
            <a:avLst/>
          </a:prstGeom>
          <a:gradFill flip="none" rotWithShape="1">
            <a:gsLst>
              <a:gs pos="66000">
                <a:srgbClr val="006600">
                  <a:alpha val="55000"/>
                </a:srgbClr>
              </a:gs>
              <a:gs pos="50000">
                <a:schemeClr val="accent4">
                  <a:lumMod val="40000"/>
                  <a:lumOff val="60000"/>
                  <a:shade val="67500"/>
                  <a:satMod val="115000"/>
                </a:schemeClr>
              </a:gs>
              <a:gs pos="100000">
                <a:schemeClr val="accent4">
                  <a:lumMod val="40000"/>
                  <a:lumOff val="6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Extracto"/>
          <p:cNvSpPr/>
          <p:nvPr/>
        </p:nvSpPr>
        <p:spPr>
          <a:xfrm>
            <a:off x="1000100" y="4071948"/>
            <a:ext cx="7500990" cy="785818"/>
          </a:xfrm>
          <a:prstGeom prst="flowChartExtract">
            <a:avLst/>
          </a:prstGeom>
          <a:gradFill flip="none" rotWithShape="1">
            <a:gsLst>
              <a:gs pos="66000">
                <a:srgbClr val="006600">
                  <a:alpha val="55000"/>
                </a:srgbClr>
              </a:gs>
              <a:gs pos="50000">
                <a:schemeClr val="accent4">
                  <a:lumMod val="40000"/>
                  <a:lumOff val="60000"/>
                  <a:shade val="67500"/>
                  <a:satMod val="115000"/>
                </a:schemeClr>
              </a:gs>
              <a:gs pos="100000">
                <a:schemeClr val="accent4">
                  <a:lumMod val="40000"/>
                  <a:lumOff val="6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xtracto"/>
          <p:cNvSpPr/>
          <p:nvPr/>
        </p:nvSpPr>
        <p:spPr>
          <a:xfrm>
            <a:off x="1000100" y="3643320"/>
            <a:ext cx="7500990" cy="785818"/>
          </a:xfrm>
          <a:prstGeom prst="flowChartExtract">
            <a:avLst/>
          </a:prstGeom>
          <a:gradFill flip="none" rotWithShape="1">
            <a:gsLst>
              <a:gs pos="66000">
                <a:srgbClr val="006600">
                  <a:alpha val="55000"/>
                </a:srgbClr>
              </a:gs>
              <a:gs pos="50000">
                <a:schemeClr val="accent4">
                  <a:lumMod val="40000"/>
                  <a:lumOff val="60000"/>
                  <a:shade val="67500"/>
                  <a:satMod val="115000"/>
                </a:schemeClr>
              </a:gs>
              <a:gs pos="100000">
                <a:schemeClr val="accent4">
                  <a:lumMod val="40000"/>
                  <a:lumOff val="6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Extracto"/>
          <p:cNvSpPr/>
          <p:nvPr/>
        </p:nvSpPr>
        <p:spPr>
          <a:xfrm>
            <a:off x="1000100" y="3214692"/>
            <a:ext cx="7500990" cy="785818"/>
          </a:xfrm>
          <a:prstGeom prst="flowChartExtract">
            <a:avLst/>
          </a:prstGeom>
          <a:gradFill flip="none" rotWithShape="1">
            <a:gsLst>
              <a:gs pos="66000">
                <a:srgbClr val="006600">
                  <a:alpha val="55000"/>
                </a:srgbClr>
              </a:gs>
              <a:gs pos="50000">
                <a:schemeClr val="accent4">
                  <a:lumMod val="40000"/>
                  <a:lumOff val="60000"/>
                  <a:shade val="67500"/>
                  <a:satMod val="115000"/>
                </a:schemeClr>
              </a:gs>
              <a:gs pos="100000">
                <a:schemeClr val="accent4">
                  <a:lumMod val="40000"/>
                  <a:lumOff val="6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Extracto"/>
          <p:cNvSpPr/>
          <p:nvPr/>
        </p:nvSpPr>
        <p:spPr>
          <a:xfrm rot="10800000">
            <a:off x="1071538" y="285734"/>
            <a:ext cx="7429552" cy="714362"/>
          </a:xfrm>
          <a:prstGeom prst="flowChartExtract">
            <a:avLst/>
          </a:prstGeom>
          <a:gradFill flip="none" rotWithShape="1">
            <a:gsLst>
              <a:gs pos="66000">
                <a:srgbClr val="006600">
                  <a:alpha val="55000"/>
                </a:srgbClr>
              </a:gs>
              <a:gs pos="50000">
                <a:schemeClr val="accent4">
                  <a:lumMod val="40000"/>
                  <a:lumOff val="60000"/>
                  <a:shade val="67500"/>
                  <a:satMod val="115000"/>
                </a:schemeClr>
              </a:gs>
              <a:gs pos="100000">
                <a:schemeClr val="accent4">
                  <a:lumMod val="40000"/>
                  <a:lumOff val="6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Extracto"/>
          <p:cNvSpPr/>
          <p:nvPr/>
        </p:nvSpPr>
        <p:spPr>
          <a:xfrm rot="10800000">
            <a:off x="1071538" y="714362"/>
            <a:ext cx="7429552" cy="714362"/>
          </a:xfrm>
          <a:prstGeom prst="flowChartExtract">
            <a:avLst/>
          </a:prstGeom>
          <a:gradFill flip="none" rotWithShape="1">
            <a:gsLst>
              <a:gs pos="66000">
                <a:srgbClr val="006600">
                  <a:alpha val="55000"/>
                </a:srgbClr>
              </a:gs>
              <a:gs pos="50000">
                <a:schemeClr val="accent4">
                  <a:lumMod val="40000"/>
                  <a:lumOff val="60000"/>
                  <a:shade val="67500"/>
                  <a:satMod val="115000"/>
                </a:schemeClr>
              </a:gs>
              <a:gs pos="100000">
                <a:schemeClr val="accent4">
                  <a:lumMod val="40000"/>
                  <a:lumOff val="6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Extracto"/>
          <p:cNvSpPr/>
          <p:nvPr/>
        </p:nvSpPr>
        <p:spPr>
          <a:xfrm rot="10800000">
            <a:off x="1071538" y="1142990"/>
            <a:ext cx="7429552" cy="714362"/>
          </a:xfrm>
          <a:prstGeom prst="flowChartExtract">
            <a:avLst/>
          </a:prstGeom>
          <a:gradFill flip="none" rotWithShape="1">
            <a:gsLst>
              <a:gs pos="66000">
                <a:srgbClr val="006600">
                  <a:alpha val="55000"/>
                </a:srgbClr>
              </a:gs>
              <a:gs pos="50000">
                <a:schemeClr val="accent4">
                  <a:lumMod val="40000"/>
                  <a:lumOff val="60000"/>
                  <a:shade val="67500"/>
                  <a:satMod val="115000"/>
                </a:schemeClr>
              </a:gs>
              <a:gs pos="100000">
                <a:schemeClr val="accent4">
                  <a:lumMod val="40000"/>
                  <a:lumOff val="6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Extracto"/>
          <p:cNvSpPr/>
          <p:nvPr/>
        </p:nvSpPr>
        <p:spPr>
          <a:xfrm rot="10800000">
            <a:off x="1071538" y="1571618"/>
            <a:ext cx="7429552" cy="714362"/>
          </a:xfrm>
          <a:prstGeom prst="flowChartExtract">
            <a:avLst/>
          </a:prstGeom>
          <a:gradFill flip="none" rotWithShape="1">
            <a:gsLst>
              <a:gs pos="66000">
                <a:srgbClr val="006600">
                  <a:alpha val="55000"/>
                </a:srgbClr>
              </a:gs>
              <a:gs pos="50000">
                <a:schemeClr val="accent4">
                  <a:lumMod val="40000"/>
                  <a:lumOff val="60000"/>
                  <a:shade val="67500"/>
                  <a:satMod val="115000"/>
                </a:schemeClr>
              </a:gs>
              <a:gs pos="100000">
                <a:schemeClr val="accent4">
                  <a:lumMod val="40000"/>
                  <a:lumOff val="6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Extracto"/>
          <p:cNvSpPr/>
          <p:nvPr/>
        </p:nvSpPr>
        <p:spPr>
          <a:xfrm>
            <a:off x="1000100" y="2786064"/>
            <a:ext cx="7500990" cy="785818"/>
          </a:xfrm>
          <a:prstGeom prst="flowChartExtract">
            <a:avLst/>
          </a:prstGeom>
          <a:gradFill flip="none" rotWithShape="1">
            <a:gsLst>
              <a:gs pos="66000">
                <a:srgbClr val="006600">
                  <a:alpha val="55000"/>
                </a:srgbClr>
              </a:gs>
              <a:gs pos="50000">
                <a:schemeClr val="accent4">
                  <a:lumMod val="40000"/>
                  <a:lumOff val="60000"/>
                  <a:shade val="67500"/>
                  <a:satMod val="115000"/>
                </a:schemeClr>
              </a:gs>
              <a:gs pos="100000">
                <a:schemeClr val="accent4">
                  <a:lumMod val="40000"/>
                  <a:lumOff val="6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ppt_x"/>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3000" fill="hold"/>
                                        <p:tgtEl>
                                          <p:spTgt spid="8"/>
                                        </p:tgtEl>
                                        <p:attrNameLst>
                                          <p:attrName>ppt_x</p:attrName>
                                        </p:attrNameLst>
                                      </p:cBhvr>
                                      <p:tavLst>
                                        <p:tav tm="0">
                                          <p:val>
                                            <p:strVal val="#ppt_x"/>
                                          </p:val>
                                        </p:tav>
                                        <p:tav tm="100000">
                                          <p:val>
                                            <p:strVal val="#ppt_x"/>
                                          </p:val>
                                        </p:tav>
                                      </p:tavLst>
                                    </p:anim>
                                    <p:anim calcmode="lin" valueType="num">
                                      <p:cBhvr additive="base">
                                        <p:cTn id="14" dur="3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3000" fill="hold"/>
                                        <p:tgtEl>
                                          <p:spTgt spid="9"/>
                                        </p:tgtEl>
                                        <p:attrNameLst>
                                          <p:attrName>ppt_x</p:attrName>
                                        </p:attrNameLst>
                                      </p:cBhvr>
                                      <p:tavLst>
                                        <p:tav tm="0">
                                          <p:val>
                                            <p:strVal val="#ppt_x"/>
                                          </p:val>
                                        </p:tav>
                                        <p:tav tm="100000">
                                          <p:val>
                                            <p:strVal val="#ppt_x"/>
                                          </p:val>
                                        </p:tav>
                                      </p:tavLst>
                                    </p:anim>
                                    <p:anim calcmode="lin" valueType="num">
                                      <p:cBhvr additive="base">
                                        <p:cTn id="18" dur="3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ppt_x"/>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ppt_x"/>
                                          </p:val>
                                        </p:tav>
                                        <p:tav tm="100000">
                                          <p:val>
                                            <p:strVal val="#ppt_x"/>
                                          </p:val>
                                        </p:tav>
                                      </p:tavLst>
                                    </p:anim>
                                    <p:anim calcmode="lin" valueType="num">
                                      <p:cBhvr additive="base">
                                        <p:cTn id="26" dur="3000" fill="hold"/>
                                        <p:tgtEl>
                                          <p:spTgt spid="11"/>
                                        </p:tgtEl>
                                        <p:attrNameLst>
                                          <p:attrName>ppt_y</p:attrName>
                                        </p:attrNameLst>
                                      </p:cBhvr>
                                      <p:tavLst>
                                        <p:tav tm="0">
                                          <p:val>
                                            <p:strVal val="1+#ppt_h/2"/>
                                          </p:val>
                                        </p:tav>
                                        <p:tav tm="100000">
                                          <p:val>
                                            <p:strVal val="#ppt_y"/>
                                          </p:val>
                                        </p:tav>
                                      </p:tavLst>
                                    </p:anim>
                                  </p:childTnLst>
                                </p:cTn>
                              </p:par>
                              <p:par>
                                <p:cTn id="27" presetID="16" presetClass="entr" presetSubtype="21" fill="hold" grpId="1"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inVertical)">
                                      <p:cBhvr>
                                        <p:cTn id="29" dur="3000"/>
                                        <p:tgtEl>
                                          <p:spTgt spid="4"/>
                                        </p:tgtEl>
                                      </p:cBhvr>
                                    </p:animEffect>
                                  </p:childTnLst>
                                </p:cTn>
                              </p:par>
                              <p:par>
                                <p:cTn id="30" presetID="16" presetClass="entr" presetSubtype="21" fill="hold" grpId="1"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arn(inVertical)">
                                      <p:cBhvr>
                                        <p:cTn id="32" dur="3000"/>
                                        <p:tgtEl>
                                          <p:spTgt spid="8"/>
                                        </p:tgtEl>
                                      </p:cBhvr>
                                    </p:animEffect>
                                  </p:childTnLst>
                                </p:cTn>
                              </p:par>
                              <p:par>
                                <p:cTn id="33" presetID="16" presetClass="entr" presetSubtype="21" fill="hold" grpId="1"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barn(inVertical)">
                                      <p:cBhvr>
                                        <p:cTn id="35" dur="3000"/>
                                        <p:tgtEl>
                                          <p:spTgt spid="9"/>
                                        </p:tgtEl>
                                      </p:cBhvr>
                                    </p:animEffect>
                                  </p:childTnLst>
                                </p:cTn>
                              </p:par>
                              <p:par>
                                <p:cTn id="36" presetID="16" presetClass="entr" presetSubtype="21" fill="hold" grpId="1"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barn(inVertical)">
                                      <p:cBhvr>
                                        <p:cTn id="38" dur="3000"/>
                                        <p:tgtEl>
                                          <p:spTgt spid="10"/>
                                        </p:tgtEl>
                                      </p:cBhvr>
                                    </p:animEffect>
                                  </p:childTnLst>
                                </p:cTn>
                              </p:par>
                              <p:par>
                                <p:cTn id="39" presetID="16" presetClass="entr" presetSubtype="21" fill="hold" grpId="1" nodeType="with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barn(inVertical)">
                                      <p:cBhvr>
                                        <p:cTn id="41" dur="3000"/>
                                        <p:tgtEl>
                                          <p:spTgt spid="11"/>
                                        </p:tgtEl>
                                      </p:cBhvr>
                                    </p:animEffect>
                                  </p:childTnLst>
                                </p:cTn>
                              </p:par>
                              <p:par>
                                <p:cTn id="42" presetID="2" presetClass="entr" presetSubtype="1" fill="hold" grpId="0" nodeType="withEffect">
                                  <p:stCondLst>
                                    <p:cond delay="0"/>
                                  </p:stCondLst>
                                  <p:childTnLst>
                                    <p:set>
                                      <p:cBhvr>
                                        <p:cTn id="43" dur="1" fill="hold">
                                          <p:stCondLst>
                                            <p:cond delay="0"/>
                                          </p:stCondLst>
                                        </p:cTn>
                                        <p:tgtEl>
                                          <p:spTgt spid="3"/>
                                        </p:tgtEl>
                                        <p:attrNameLst>
                                          <p:attrName>style.visibility</p:attrName>
                                        </p:attrNameLst>
                                      </p:cBhvr>
                                      <p:to>
                                        <p:strVal val="visible"/>
                                      </p:to>
                                    </p:set>
                                    <p:anim calcmode="lin" valueType="num">
                                      <p:cBhvr additive="base">
                                        <p:cTn id="44" dur="3000" fill="hold"/>
                                        <p:tgtEl>
                                          <p:spTgt spid="3"/>
                                        </p:tgtEl>
                                        <p:attrNameLst>
                                          <p:attrName>ppt_x</p:attrName>
                                        </p:attrNameLst>
                                      </p:cBhvr>
                                      <p:tavLst>
                                        <p:tav tm="0">
                                          <p:val>
                                            <p:strVal val="#ppt_x"/>
                                          </p:val>
                                        </p:tav>
                                        <p:tav tm="100000">
                                          <p:val>
                                            <p:strVal val="#ppt_x"/>
                                          </p:val>
                                        </p:tav>
                                      </p:tavLst>
                                    </p:anim>
                                    <p:anim calcmode="lin" valueType="num">
                                      <p:cBhvr additive="base">
                                        <p:cTn id="45" dur="3000" fill="hold"/>
                                        <p:tgtEl>
                                          <p:spTgt spid="3"/>
                                        </p:tgtEl>
                                        <p:attrNameLst>
                                          <p:attrName>ppt_y</p:attrName>
                                        </p:attrNameLst>
                                      </p:cBhvr>
                                      <p:tavLst>
                                        <p:tav tm="0">
                                          <p:val>
                                            <p:strVal val="0-#ppt_h/2"/>
                                          </p:val>
                                        </p:tav>
                                        <p:tav tm="100000">
                                          <p:val>
                                            <p:strVal val="#ppt_y"/>
                                          </p:val>
                                        </p:tav>
                                      </p:tavLst>
                                    </p:anim>
                                  </p:childTnLst>
                                </p:cTn>
                              </p:par>
                              <p:par>
                                <p:cTn id="46" presetID="2" presetClass="entr" presetSubtype="1" fill="hold" grpId="0" nodeType="withEffect">
                                  <p:stCondLst>
                                    <p:cond delay="0"/>
                                  </p:stCondLst>
                                  <p:childTnLst>
                                    <p:set>
                                      <p:cBhvr>
                                        <p:cTn id="47" dur="1" fill="hold">
                                          <p:stCondLst>
                                            <p:cond delay="0"/>
                                          </p:stCondLst>
                                        </p:cTn>
                                        <p:tgtEl>
                                          <p:spTgt spid="5"/>
                                        </p:tgtEl>
                                        <p:attrNameLst>
                                          <p:attrName>style.visibility</p:attrName>
                                        </p:attrNameLst>
                                      </p:cBhvr>
                                      <p:to>
                                        <p:strVal val="visible"/>
                                      </p:to>
                                    </p:set>
                                    <p:anim calcmode="lin" valueType="num">
                                      <p:cBhvr additive="base">
                                        <p:cTn id="48" dur="3000" fill="hold"/>
                                        <p:tgtEl>
                                          <p:spTgt spid="5"/>
                                        </p:tgtEl>
                                        <p:attrNameLst>
                                          <p:attrName>ppt_x</p:attrName>
                                        </p:attrNameLst>
                                      </p:cBhvr>
                                      <p:tavLst>
                                        <p:tav tm="0">
                                          <p:val>
                                            <p:strVal val="#ppt_x"/>
                                          </p:val>
                                        </p:tav>
                                        <p:tav tm="100000">
                                          <p:val>
                                            <p:strVal val="#ppt_x"/>
                                          </p:val>
                                        </p:tav>
                                      </p:tavLst>
                                    </p:anim>
                                    <p:anim calcmode="lin" valueType="num">
                                      <p:cBhvr additive="base">
                                        <p:cTn id="49" dur="3000" fill="hold"/>
                                        <p:tgtEl>
                                          <p:spTgt spid="5"/>
                                        </p:tgtEl>
                                        <p:attrNameLst>
                                          <p:attrName>ppt_y</p:attrName>
                                        </p:attrNameLst>
                                      </p:cBhvr>
                                      <p:tavLst>
                                        <p:tav tm="0">
                                          <p:val>
                                            <p:strVal val="0-#ppt_h/2"/>
                                          </p:val>
                                        </p:tav>
                                        <p:tav tm="100000">
                                          <p:val>
                                            <p:strVal val="#ppt_y"/>
                                          </p:val>
                                        </p:tav>
                                      </p:tavLst>
                                    </p:anim>
                                  </p:childTnLst>
                                </p:cTn>
                              </p:par>
                              <p:par>
                                <p:cTn id="50" presetID="2" presetClass="entr" presetSubtype="1" fill="hold" grpId="0"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3000" fill="hold"/>
                                        <p:tgtEl>
                                          <p:spTgt spid="6"/>
                                        </p:tgtEl>
                                        <p:attrNameLst>
                                          <p:attrName>ppt_x</p:attrName>
                                        </p:attrNameLst>
                                      </p:cBhvr>
                                      <p:tavLst>
                                        <p:tav tm="0">
                                          <p:val>
                                            <p:strVal val="#ppt_x"/>
                                          </p:val>
                                        </p:tav>
                                        <p:tav tm="100000">
                                          <p:val>
                                            <p:strVal val="#ppt_x"/>
                                          </p:val>
                                        </p:tav>
                                      </p:tavLst>
                                    </p:anim>
                                    <p:anim calcmode="lin" valueType="num">
                                      <p:cBhvr additive="base">
                                        <p:cTn id="53" dur="3000" fill="hold"/>
                                        <p:tgtEl>
                                          <p:spTgt spid="6"/>
                                        </p:tgtEl>
                                        <p:attrNameLst>
                                          <p:attrName>ppt_y</p:attrName>
                                        </p:attrNameLst>
                                      </p:cBhvr>
                                      <p:tavLst>
                                        <p:tav tm="0">
                                          <p:val>
                                            <p:strVal val="0-#ppt_h/2"/>
                                          </p:val>
                                        </p:tav>
                                        <p:tav tm="100000">
                                          <p:val>
                                            <p:strVal val="#ppt_y"/>
                                          </p:val>
                                        </p:tav>
                                      </p:tavLst>
                                    </p:anim>
                                  </p:childTnLst>
                                </p:cTn>
                              </p:par>
                              <p:par>
                                <p:cTn id="54" presetID="2" presetClass="entr" presetSubtype="1"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additive="base">
                                        <p:cTn id="56" dur="3000" fill="hold"/>
                                        <p:tgtEl>
                                          <p:spTgt spid="7"/>
                                        </p:tgtEl>
                                        <p:attrNameLst>
                                          <p:attrName>ppt_x</p:attrName>
                                        </p:attrNameLst>
                                      </p:cBhvr>
                                      <p:tavLst>
                                        <p:tav tm="0">
                                          <p:val>
                                            <p:strVal val="#ppt_x"/>
                                          </p:val>
                                        </p:tav>
                                        <p:tav tm="100000">
                                          <p:val>
                                            <p:strVal val="#ppt_x"/>
                                          </p:val>
                                        </p:tav>
                                      </p:tavLst>
                                    </p:anim>
                                    <p:anim calcmode="lin" valueType="num">
                                      <p:cBhvr additive="base">
                                        <p:cTn id="57" dur="3000" fill="hold"/>
                                        <p:tgtEl>
                                          <p:spTgt spid="7"/>
                                        </p:tgtEl>
                                        <p:attrNameLst>
                                          <p:attrName>ppt_y</p:attrName>
                                        </p:attrNameLst>
                                      </p:cBhvr>
                                      <p:tavLst>
                                        <p:tav tm="0">
                                          <p:val>
                                            <p:strVal val="0-#ppt_h/2"/>
                                          </p:val>
                                        </p:tav>
                                        <p:tav tm="100000">
                                          <p:val>
                                            <p:strVal val="#ppt_y"/>
                                          </p:val>
                                        </p:tav>
                                      </p:tavLst>
                                    </p:anim>
                                  </p:childTnLst>
                                </p:cTn>
                              </p:par>
                              <p:par>
                                <p:cTn id="58" presetID="2" presetClass="entr" presetSubtype="1" fill="hold" grpId="0" nodeType="withEffect">
                                  <p:stCondLst>
                                    <p:cond delay="0"/>
                                  </p:stCondLst>
                                  <p:childTnLst>
                                    <p:set>
                                      <p:cBhvr>
                                        <p:cTn id="59" dur="1" fill="hold">
                                          <p:stCondLst>
                                            <p:cond delay="0"/>
                                          </p:stCondLst>
                                        </p:cTn>
                                        <p:tgtEl>
                                          <p:spTgt spid="12"/>
                                        </p:tgtEl>
                                        <p:attrNameLst>
                                          <p:attrName>style.visibility</p:attrName>
                                        </p:attrNameLst>
                                      </p:cBhvr>
                                      <p:to>
                                        <p:strVal val="visible"/>
                                      </p:to>
                                    </p:set>
                                    <p:anim calcmode="lin" valueType="num">
                                      <p:cBhvr additive="base">
                                        <p:cTn id="60" dur="3000" fill="hold"/>
                                        <p:tgtEl>
                                          <p:spTgt spid="12"/>
                                        </p:tgtEl>
                                        <p:attrNameLst>
                                          <p:attrName>ppt_x</p:attrName>
                                        </p:attrNameLst>
                                      </p:cBhvr>
                                      <p:tavLst>
                                        <p:tav tm="0">
                                          <p:val>
                                            <p:strVal val="#ppt_x"/>
                                          </p:val>
                                        </p:tav>
                                        <p:tav tm="100000">
                                          <p:val>
                                            <p:strVal val="#ppt_x"/>
                                          </p:val>
                                        </p:tav>
                                      </p:tavLst>
                                    </p:anim>
                                    <p:anim calcmode="lin" valueType="num">
                                      <p:cBhvr additive="base">
                                        <p:cTn id="61" dur="3000" fill="hold"/>
                                        <p:tgtEl>
                                          <p:spTgt spid="12"/>
                                        </p:tgtEl>
                                        <p:attrNameLst>
                                          <p:attrName>ppt_y</p:attrName>
                                        </p:attrNameLst>
                                      </p:cBhvr>
                                      <p:tavLst>
                                        <p:tav tm="0">
                                          <p:val>
                                            <p:strVal val="0-#ppt_h/2"/>
                                          </p:val>
                                        </p:tav>
                                        <p:tav tm="100000">
                                          <p:val>
                                            <p:strVal val="#ppt_y"/>
                                          </p:val>
                                        </p:tav>
                                      </p:tavLst>
                                    </p:anim>
                                  </p:childTnLst>
                                </p:cTn>
                              </p:par>
                              <p:par>
                                <p:cTn id="62" presetID="16" presetClass="entr" presetSubtype="21" fill="hold" grpId="1" nodeType="withEffect">
                                  <p:stCondLst>
                                    <p:cond delay="0"/>
                                  </p:stCondLst>
                                  <p:childTnLst>
                                    <p:set>
                                      <p:cBhvr>
                                        <p:cTn id="63" dur="1" fill="hold">
                                          <p:stCondLst>
                                            <p:cond delay="0"/>
                                          </p:stCondLst>
                                        </p:cTn>
                                        <p:tgtEl>
                                          <p:spTgt spid="3"/>
                                        </p:tgtEl>
                                        <p:attrNameLst>
                                          <p:attrName>style.visibility</p:attrName>
                                        </p:attrNameLst>
                                      </p:cBhvr>
                                      <p:to>
                                        <p:strVal val="visible"/>
                                      </p:to>
                                    </p:set>
                                    <p:animEffect transition="in" filter="barn(inVertical)">
                                      <p:cBhvr>
                                        <p:cTn id="64" dur="3000"/>
                                        <p:tgtEl>
                                          <p:spTgt spid="3"/>
                                        </p:tgtEl>
                                      </p:cBhvr>
                                    </p:animEffect>
                                  </p:childTnLst>
                                </p:cTn>
                              </p:par>
                              <p:par>
                                <p:cTn id="65" presetID="16" presetClass="entr" presetSubtype="21" fill="hold" grpId="1"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barn(inVertical)">
                                      <p:cBhvr>
                                        <p:cTn id="67" dur="3000"/>
                                        <p:tgtEl>
                                          <p:spTgt spid="5"/>
                                        </p:tgtEl>
                                      </p:cBhvr>
                                    </p:animEffect>
                                  </p:childTnLst>
                                </p:cTn>
                              </p:par>
                              <p:par>
                                <p:cTn id="68" presetID="16" presetClass="entr" presetSubtype="21"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barn(inVertical)">
                                      <p:cBhvr>
                                        <p:cTn id="70" dur="3000"/>
                                        <p:tgtEl>
                                          <p:spTgt spid="6"/>
                                        </p:tgtEl>
                                      </p:cBhvr>
                                    </p:animEffect>
                                  </p:childTnLst>
                                </p:cTn>
                              </p:par>
                              <p:par>
                                <p:cTn id="71" presetID="16" presetClass="entr" presetSubtype="21" fill="hold" grpId="1" nodeType="withEffect">
                                  <p:stCondLst>
                                    <p:cond delay="0"/>
                                  </p:stCondLst>
                                  <p:childTnLst>
                                    <p:set>
                                      <p:cBhvr>
                                        <p:cTn id="72" dur="1" fill="hold">
                                          <p:stCondLst>
                                            <p:cond delay="0"/>
                                          </p:stCondLst>
                                        </p:cTn>
                                        <p:tgtEl>
                                          <p:spTgt spid="7"/>
                                        </p:tgtEl>
                                        <p:attrNameLst>
                                          <p:attrName>style.visibility</p:attrName>
                                        </p:attrNameLst>
                                      </p:cBhvr>
                                      <p:to>
                                        <p:strVal val="visible"/>
                                      </p:to>
                                    </p:set>
                                    <p:animEffect transition="in" filter="barn(inVertical)">
                                      <p:cBhvr>
                                        <p:cTn id="73" dur="3000"/>
                                        <p:tgtEl>
                                          <p:spTgt spid="7"/>
                                        </p:tgtEl>
                                      </p:cBhvr>
                                    </p:animEffect>
                                  </p:childTnLst>
                                </p:cTn>
                              </p:par>
                              <p:par>
                                <p:cTn id="74" presetID="16" presetClass="entr" presetSubtype="21"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barn(inVertical)">
                                      <p:cBhvr>
                                        <p:cTn id="76" dur="3000"/>
                                        <p:tgtEl>
                                          <p:spTgt spid="12"/>
                                        </p:tgtEl>
                                      </p:cBhvr>
                                    </p:animEffect>
                                  </p:childTnLst>
                                </p:cTn>
                              </p:par>
                              <p:par>
                                <p:cTn id="77" presetID="2" presetClass="exit" presetSubtype="4" fill="hold" grpId="2" nodeType="withEffect">
                                  <p:stCondLst>
                                    <p:cond delay="0"/>
                                  </p:stCondLst>
                                  <p:childTnLst>
                                    <p:anim calcmode="lin" valueType="num">
                                      <p:cBhvr additive="base">
                                        <p:cTn id="78" dur="3000"/>
                                        <p:tgtEl>
                                          <p:spTgt spid="4"/>
                                        </p:tgtEl>
                                        <p:attrNameLst>
                                          <p:attrName>ppt_x</p:attrName>
                                        </p:attrNameLst>
                                      </p:cBhvr>
                                      <p:tavLst>
                                        <p:tav tm="0">
                                          <p:val>
                                            <p:strVal val="ppt_x"/>
                                          </p:val>
                                        </p:tav>
                                        <p:tav tm="100000">
                                          <p:val>
                                            <p:strVal val="ppt_x"/>
                                          </p:val>
                                        </p:tav>
                                      </p:tavLst>
                                    </p:anim>
                                    <p:anim calcmode="lin" valueType="num">
                                      <p:cBhvr additive="base">
                                        <p:cTn id="79" dur="3000"/>
                                        <p:tgtEl>
                                          <p:spTgt spid="4"/>
                                        </p:tgtEl>
                                        <p:attrNameLst>
                                          <p:attrName>ppt_y</p:attrName>
                                        </p:attrNameLst>
                                      </p:cBhvr>
                                      <p:tavLst>
                                        <p:tav tm="0">
                                          <p:val>
                                            <p:strVal val="ppt_y"/>
                                          </p:val>
                                        </p:tav>
                                        <p:tav tm="100000">
                                          <p:val>
                                            <p:strVal val="1+ppt_h/2"/>
                                          </p:val>
                                        </p:tav>
                                      </p:tavLst>
                                    </p:anim>
                                    <p:set>
                                      <p:cBhvr>
                                        <p:cTn id="80" dur="1" fill="hold">
                                          <p:stCondLst>
                                            <p:cond delay="2999"/>
                                          </p:stCondLst>
                                        </p:cTn>
                                        <p:tgtEl>
                                          <p:spTgt spid="4"/>
                                        </p:tgtEl>
                                        <p:attrNameLst>
                                          <p:attrName>style.visibility</p:attrName>
                                        </p:attrNameLst>
                                      </p:cBhvr>
                                      <p:to>
                                        <p:strVal val="hidden"/>
                                      </p:to>
                                    </p:set>
                                  </p:childTnLst>
                                </p:cTn>
                              </p:par>
                              <p:par>
                                <p:cTn id="81" presetID="2" presetClass="exit" presetSubtype="4" fill="hold" grpId="2"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ppt_x"/>
                                          </p:val>
                                        </p:tav>
                                      </p:tavLst>
                                    </p:anim>
                                    <p:anim calcmode="lin" valueType="num">
                                      <p:cBhvr additive="base">
                                        <p:cTn id="83" dur="3000"/>
                                        <p:tgtEl>
                                          <p:spTgt spid="8"/>
                                        </p:tgtEl>
                                        <p:attrNameLst>
                                          <p:attrName>ppt_y</p:attrName>
                                        </p:attrNameLst>
                                      </p:cBhvr>
                                      <p:tavLst>
                                        <p:tav tm="0">
                                          <p:val>
                                            <p:strVal val="ppt_y"/>
                                          </p:val>
                                        </p:tav>
                                        <p:tav tm="100000">
                                          <p:val>
                                            <p:strVal val="1+ppt_h/2"/>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4"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ppt_x"/>
                                          </p:val>
                                        </p:tav>
                                      </p:tavLst>
                                    </p:anim>
                                    <p:anim calcmode="lin" valueType="num">
                                      <p:cBhvr additive="base">
                                        <p:cTn id="87" dur="3000"/>
                                        <p:tgtEl>
                                          <p:spTgt spid="9"/>
                                        </p:tgtEl>
                                        <p:attrNameLst>
                                          <p:attrName>ppt_y</p:attrName>
                                        </p:attrNameLst>
                                      </p:cBhvr>
                                      <p:tavLst>
                                        <p:tav tm="0">
                                          <p:val>
                                            <p:strVal val="ppt_y"/>
                                          </p:val>
                                        </p:tav>
                                        <p:tav tm="100000">
                                          <p:val>
                                            <p:strVal val="1+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4"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ppt_x"/>
                                          </p:val>
                                        </p:tav>
                                      </p:tavLst>
                                    </p:anim>
                                    <p:anim calcmode="lin" valueType="num">
                                      <p:cBhvr additive="base">
                                        <p:cTn id="91" dur="3000"/>
                                        <p:tgtEl>
                                          <p:spTgt spid="10"/>
                                        </p:tgtEl>
                                        <p:attrNameLst>
                                          <p:attrName>ppt_y</p:attrName>
                                        </p:attrNameLst>
                                      </p:cBhvr>
                                      <p:tavLst>
                                        <p:tav tm="0">
                                          <p:val>
                                            <p:strVal val="ppt_y"/>
                                          </p:val>
                                        </p:tav>
                                        <p:tav tm="100000">
                                          <p:val>
                                            <p:strVal val="1+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4"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ppt_x"/>
                                          </p:val>
                                        </p:tav>
                                      </p:tavLst>
                                    </p:anim>
                                    <p:anim calcmode="lin" valueType="num">
                                      <p:cBhvr additive="base">
                                        <p:cTn id="95" dur="3000"/>
                                        <p:tgtEl>
                                          <p:spTgt spid="11"/>
                                        </p:tgtEl>
                                        <p:attrNameLst>
                                          <p:attrName>ppt_y</p:attrName>
                                        </p:attrNameLst>
                                      </p:cBhvr>
                                      <p:tavLst>
                                        <p:tav tm="0">
                                          <p:val>
                                            <p:strVal val="ppt_y"/>
                                          </p:val>
                                        </p:tav>
                                        <p:tav tm="100000">
                                          <p:val>
                                            <p:strVal val="1+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19" presetClass="exit" presetSubtype="10" fill="hold" grpId="3" nodeType="withEffect">
                                  <p:stCondLst>
                                    <p:cond delay="0"/>
                                  </p:stCondLst>
                                  <p:childTnLst>
                                    <p:anim calcmode="lin" valueType="num">
                                      <p:cBhvr>
                                        <p:cTn id="98" dur="3000"/>
                                        <p:tgtEl>
                                          <p:spTgt spid="4"/>
                                        </p:tgtEl>
                                        <p:attrNameLst>
                                          <p:attrName>ppt_h</p:attrName>
                                        </p:attrNameLst>
                                      </p:cBhvr>
                                      <p:tavLst>
                                        <p:tav tm="0">
                                          <p:val>
                                            <p:strVal val="ppt_h"/>
                                          </p:val>
                                        </p:tav>
                                        <p:tav tm="100000">
                                          <p:val>
                                            <p:strVal val="ppt_h"/>
                                          </p:val>
                                        </p:tav>
                                      </p:tavLst>
                                    </p:anim>
                                    <p:anim calcmode="lin" valueType="num">
                                      <p:cBhvr>
                                        <p:cTn id="99"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 dur="1" fill="hold">
                                          <p:stCondLst>
                                            <p:cond delay="2999"/>
                                          </p:stCondLst>
                                        </p:cTn>
                                        <p:tgtEl>
                                          <p:spTgt spid="4"/>
                                        </p:tgtEl>
                                        <p:attrNameLst>
                                          <p:attrName>style.visibility</p:attrName>
                                        </p:attrNameLst>
                                      </p:cBhvr>
                                      <p:to>
                                        <p:strVal val="hidden"/>
                                      </p:to>
                                    </p:set>
                                  </p:childTnLst>
                                </p:cTn>
                              </p:par>
                              <p:par>
                                <p:cTn id="101" presetID="19" presetClass="exit" presetSubtype="10" fill="hold" grpId="3" nodeType="withEffect">
                                  <p:stCondLst>
                                    <p:cond delay="0"/>
                                  </p:stCondLst>
                                  <p:childTnLst>
                                    <p:anim calcmode="lin" valueType="num">
                                      <p:cBhvr>
                                        <p:cTn id="102" dur="3000"/>
                                        <p:tgtEl>
                                          <p:spTgt spid="8"/>
                                        </p:tgtEl>
                                        <p:attrNameLst>
                                          <p:attrName>ppt_h</p:attrName>
                                        </p:attrNameLst>
                                      </p:cBhvr>
                                      <p:tavLst>
                                        <p:tav tm="0">
                                          <p:val>
                                            <p:strVal val="ppt_h"/>
                                          </p:val>
                                        </p:tav>
                                        <p:tav tm="100000">
                                          <p:val>
                                            <p:strVal val="ppt_h"/>
                                          </p:val>
                                        </p:tav>
                                      </p:tavLst>
                                    </p:anim>
                                    <p:anim calcmode="lin" valueType="num">
                                      <p:cBhvr>
                                        <p:cTn id="103"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 dur="1" fill="hold">
                                          <p:stCondLst>
                                            <p:cond delay="2999"/>
                                          </p:stCondLst>
                                        </p:cTn>
                                        <p:tgtEl>
                                          <p:spTgt spid="8"/>
                                        </p:tgtEl>
                                        <p:attrNameLst>
                                          <p:attrName>style.visibility</p:attrName>
                                        </p:attrNameLst>
                                      </p:cBhvr>
                                      <p:to>
                                        <p:strVal val="hidden"/>
                                      </p:to>
                                    </p:set>
                                  </p:childTnLst>
                                </p:cTn>
                              </p:par>
                              <p:par>
                                <p:cTn id="105" presetID="19" presetClass="exit" presetSubtype="10" fill="hold" grpId="3" nodeType="withEffect">
                                  <p:stCondLst>
                                    <p:cond delay="0"/>
                                  </p:stCondLst>
                                  <p:childTnLst>
                                    <p:anim calcmode="lin" valueType="num">
                                      <p:cBhvr>
                                        <p:cTn id="106" dur="3000"/>
                                        <p:tgtEl>
                                          <p:spTgt spid="9"/>
                                        </p:tgtEl>
                                        <p:attrNameLst>
                                          <p:attrName>ppt_h</p:attrName>
                                        </p:attrNameLst>
                                      </p:cBhvr>
                                      <p:tavLst>
                                        <p:tav tm="0">
                                          <p:val>
                                            <p:strVal val="ppt_h"/>
                                          </p:val>
                                        </p:tav>
                                        <p:tav tm="100000">
                                          <p:val>
                                            <p:strVal val="ppt_h"/>
                                          </p:val>
                                        </p:tav>
                                      </p:tavLst>
                                    </p:anim>
                                    <p:anim calcmode="lin" valueType="num">
                                      <p:cBhvr>
                                        <p:cTn id="107"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 dur="1" fill="hold">
                                          <p:stCondLst>
                                            <p:cond delay="2999"/>
                                          </p:stCondLst>
                                        </p:cTn>
                                        <p:tgtEl>
                                          <p:spTgt spid="9"/>
                                        </p:tgtEl>
                                        <p:attrNameLst>
                                          <p:attrName>style.visibility</p:attrName>
                                        </p:attrNameLst>
                                      </p:cBhvr>
                                      <p:to>
                                        <p:strVal val="hidden"/>
                                      </p:to>
                                    </p:set>
                                  </p:childTnLst>
                                </p:cTn>
                              </p:par>
                              <p:par>
                                <p:cTn id="109" presetID="19" presetClass="exit" presetSubtype="10" fill="hold" grpId="3" nodeType="withEffect">
                                  <p:stCondLst>
                                    <p:cond delay="0"/>
                                  </p:stCondLst>
                                  <p:childTnLst>
                                    <p:anim calcmode="lin" valueType="num">
                                      <p:cBhvr>
                                        <p:cTn id="110" dur="3000"/>
                                        <p:tgtEl>
                                          <p:spTgt spid="10"/>
                                        </p:tgtEl>
                                        <p:attrNameLst>
                                          <p:attrName>ppt_h</p:attrName>
                                        </p:attrNameLst>
                                      </p:cBhvr>
                                      <p:tavLst>
                                        <p:tav tm="0">
                                          <p:val>
                                            <p:strVal val="ppt_h"/>
                                          </p:val>
                                        </p:tav>
                                        <p:tav tm="100000">
                                          <p:val>
                                            <p:strVal val="ppt_h"/>
                                          </p:val>
                                        </p:tav>
                                      </p:tavLst>
                                    </p:anim>
                                    <p:anim calcmode="lin" valueType="num">
                                      <p:cBhvr>
                                        <p:cTn id="111"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2999"/>
                                          </p:stCondLst>
                                        </p:cTn>
                                        <p:tgtEl>
                                          <p:spTgt spid="10"/>
                                        </p:tgtEl>
                                        <p:attrNameLst>
                                          <p:attrName>style.visibility</p:attrName>
                                        </p:attrNameLst>
                                      </p:cBhvr>
                                      <p:to>
                                        <p:strVal val="hidden"/>
                                      </p:to>
                                    </p:set>
                                  </p:childTnLst>
                                </p:cTn>
                              </p:par>
                              <p:par>
                                <p:cTn id="113" presetID="19" presetClass="exit" presetSubtype="10" fill="hold" grpId="3" nodeType="withEffect">
                                  <p:stCondLst>
                                    <p:cond delay="0"/>
                                  </p:stCondLst>
                                  <p:childTnLst>
                                    <p:anim calcmode="lin" valueType="num">
                                      <p:cBhvr>
                                        <p:cTn id="114" dur="3000"/>
                                        <p:tgtEl>
                                          <p:spTgt spid="11"/>
                                        </p:tgtEl>
                                        <p:attrNameLst>
                                          <p:attrName>ppt_h</p:attrName>
                                        </p:attrNameLst>
                                      </p:cBhvr>
                                      <p:tavLst>
                                        <p:tav tm="0">
                                          <p:val>
                                            <p:strVal val="ppt_h"/>
                                          </p:val>
                                        </p:tav>
                                        <p:tav tm="100000">
                                          <p:val>
                                            <p:strVal val="ppt_h"/>
                                          </p:val>
                                        </p:tav>
                                      </p:tavLst>
                                    </p:anim>
                                    <p:anim calcmode="lin" valueType="num">
                                      <p:cBhvr>
                                        <p:cTn id="115"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1" fill="hold" grpId="2" nodeType="withEffect">
                                  <p:stCondLst>
                                    <p:cond delay="0"/>
                                  </p:stCondLst>
                                  <p:childTnLst>
                                    <p:anim calcmode="lin" valueType="num">
                                      <p:cBhvr additive="base">
                                        <p:cTn id="118" dur="3000"/>
                                        <p:tgtEl>
                                          <p:spTgt spid="3"/>
                                        </p:tgtEl>
                                        <p:attrNameLst>
                                          <p:attrName>ppt_x</p:attrName>
                                        </p:attrNameLst>
                                      </p:cBhvr>
                                      <p:tavLst>
                                        <p:tav tm="0">
                                          <p:val>
                                            <p:strVal val="ppt_x"/>
                                          </p:val>
                                        </p:tav>
                                        <p:tav tm="100000">
                                          <p:val>
                                            <p:strVal val="ppt_x"/>
                                          </p:val>
                                        </p:tav>
                                      </p:tavLst>
                                    </p:anim>
                                    <p:anim calcmode="lin" valueType="num">
                                      <p:cBhvr additive="base">
                                        <p:cTn id="119" dur="3000"/>
                                        <p:tgtEl>
                                          <p:spTgt spid="3"/>
                                        </p:tgtEl>
                                        <p:attrNameLst>
                                          <p:attrName>ppt_y</p:attrName>
                                        </p:attrNameLst>
                                      </p:cBhvr>
                                      <p:tavLst>
                                        <p:tav tm="0">
                                          <p:val>
                                            <p:strVal val="ppt_y"/>
                                          </p:val>
                                        </p:tav>
                                        <p:tav tm="100000">
                                          <p:val>
                                            <p:strVal val="0-ppt_h/2"/>
                                          </p:val>
                                        </p:tav>
                                      </p:tavLst>
                                    </p:anim>
                                    <p:set>
                                      <p:cBhvr>
                                        <p:cTn id="120" dur="1" fill="hold">
                                          <p:stCondLst>
                                            <p:cond delay="2999"/>
                                          </p:stCondLst>
                                        </p:cTn>
                                        <p:tgtEl>
                                          <p:spTgt spid="3"/>
                                        </p:tgtEl>
                                        <p:attrNameLst>
                                          <p:attrName>style.visibility</p:attrName>
                                        </p:attrNameLst>
                                      </p:cBhvr>
                                      <p:to>
                                        <p:strVal val="hidden"/>
                                      </p:to>
                                    </p:set>
                                  </p:childTnLst>
                                </p:cTn>
                              </p:par>
                              <p:par>
                                <p:cTn id="121" presetID="2" presetClass="exit" presetSubtype="1" fill="hold" grpId="2" nodeType="with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ppt_x"/>
                                          </p:val>
                                        </p:tav>
                                      </p:tavLst>
                                    </p:anim>
                                    <p:anim calcmode="lin" valueType="num">
                                      <p:cBhvr additive="base">
                                        <p:cTn id="123" dur="3000"/>
                                        <p:tgtEl>
                                          <p:spTgt spid="5"/>
                                        </p:tgtEl>
                                        <p:attrNameLst>
                                          <p:attrName>ppt_y</p:attrName>
                                        </p:attrNameLst>
                                      </p:cBhvr>
                                      <p:tavLst>
                                        <p:tav tm="0">
                                          <p:val>
                                            <p:strVal val="ppt_y"/>
                                          </p:val>
                                        </p:tav>
                                        <p:tav tm="100000">
                                          <p:val>
                                            <p:strVal val="0-ppt_h/2"/>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1" fill="hold" grpId="2" nodeType="withEffect">
                                  <p:stCondLst>
                                    <p:cond delay="0"/>
                                  </p:stCondLst>
                                  <p:childTnLst>
                                    <p:anim calcmode="lin" valueType="num">
                                      <p:cBhvr additive="base">
                                        <p:cTn id="126" dur="3000"/>
                                        <p:tgtEl>
                                          <p:spTgt spid="6"/>
                                        </p:tgtEl>
                                        <p:attrNameLst>
                                          <p:attrName>ppt_x</p:attrName>
                                        </p:attrNameLst>
                                      </p:cBhvr>
                                      <p:tavLst>
                                        <p:tav tm="0">
                                          <p:val>
                                            <p:strVal val="ppt_x"/>
                                          </p:val>
                                        </p:tav>
                                        <p:tav tm="100000">
                                          <p:val>
                                            <p:strVal val="ppt_x"/>
                                          </p:val>
                                        </p:tav>
                                      </p:tavLst>
                                    </p:anim>
                                    <p:anim calcmode="lin" valueType="num">
                                      <p:cBhvr additive="base">
                                        <p:cTn id="127" dur="3000"/>
                                        <p:tgtEl>
                                          <p:spTgt spid="6"/>
                                        </p:tgtEl>
                                        <p:attrNameLst>
                                          <p:attrName>ppt_y</p:attrName>
                                        </p:attrNameLst>
                                      </p:cBhvr>
                                      <p:tavLst>
                                        <p:tav tm="0">
                                          <p:val>
                                            <p:strVal val="ppt_y"/>
                                          </p:val>
                                        </p:tav>
                                        <p:tav tm="100000">
                                          <p:val>
                                            <p:strVal val="0-ppt_h/2"/>
                                          </p:val>
                                        </p:tav>
                                      </p:tavLst>
                                    </p:anim>
                                    <p:set>
                                      <p:cBhvr>
                                        <p:cTn id="128" dur="1" fill="hold">
                                          <p:stCondLst>
                                            <p:cond delay="2999"/>
                                          </p:stCondLst>
                                        </p:cTn>
                                        <p:tgtEl>
                                          <p:spTgt spid="6"/>
                                        </p:tgtEl>
                                        <p:attrNameLst>
                                          <p:attrName>style.visibility</p:attrName>
                                        </p:attrNameLst>
                                      </p:cBhvr>
                                      <p:to>
                                        <p:strVal val="hidden"/>
                                      </p:to>
                                    </p:set>
                                  </p:childTnLst>
                                </p:cTn>
                              </p:par>
                              <p:par>
                                <p:cTn id="129" presetID="2" presetClass="exit" presetSubtype="1" fill="hold" grpId="2" nodeType="withEffect">
                                  <p:stCondLst>
                                    <p:cond delay="0"/>
                                  </p:stCondLst>
                                  <p:childTnLst>
                                    <p:anim calcmode="lin" valueType="num">
                                      <p:cBhvr additive="base">
                                        <p:cTn id="130" dur="3000"/>
                                        <p:tgtEl>
                                          <p:spTgt spid="7"/>
                                        </p:tgtEl>
                                        <p:attrNameLst>
                                          <p:attrName>ppt_x</p:attrName>
                                        </p:attrNameLst>
                                      </p:cBhvr>
                                      <p:tavLst>
                                        <p:tav tm="0">
                                          <p:val>
                                            <p:strVal val="ppt_x"/>
                                          </p:val>
                                        </p:tav>
                                        <p:tav tm="100000">
                                          <p:val>
                                            <p:strVal val="ppt_x"/>
                                          </p:val>
                                        </p:tav>
                                      </p:tavLst>
                                    </p:anim>
                                    <p:anim calcmode="lin" valueType="num">
                                      <p:cBhvr additive="base">
                                        <p:cTn id="131" dur="3000"/>
                                        <p:tgtEl>
                                          <p:spTgt spid="7"/>
                                        </p:tgtEl>
                                        <p:attrNameLst>
                                          <p:attrName>ppt_y</p:attrName>
                                        </p:attrNameLst>
                                      </p:cBhvr>
                                      <p:tavLst>
                                        <p:tav tm="0">
                                          <p:val>
                                            <p:strVal val="ppt_y"/>
                                          </p:val>
                                        </p:tav>
                                        <p:tav tm="100000">
                                          <p:val>
                                            <p:strVal val="0-ppt_h/2"/>
                                          </p:val>
                                        </p:tav>
                                      </p:tavLst>
                                    </p:anim>
                                    <p:set>
                                      <p:cBhvr>
                                        <p:cTn id="132" dur="1" fill="hold">
                                          <p:stCondLst>
                                            <p:cond delay="2999"/>
                                          </p:stCondLst>
                                        </p:cTn>
                                        <p:tgtEl>
                                          <p:spTgt spid="7"/>
                                        </p:tgtEl>
                                        <p:attrNameLst>
                                          <p:attrName>style.visibility</p:attrName>
                                        </p:attrNameLst>
                                      </p:cBhvr>
                                      <p:to>
                                        <p:strVal val="hidden"/>
                                      </p:to>
                                    </p:set>
                                  </p:childTnLst>
                                </p:cTn>
                              </p:par>
                              <p:par>
                                <p:cTn id="133" presetID="2" presetClass="exit" presetSubtype="1"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ppt_x"/>
                                          </p:val>
                                        </p:tav>
                                      </p:tavLst>
                                    </p:anim>
                                    <p:anim calcmode="lin" valueType="num">
                                      <p:cBhvr additive="base">
                                        <p:cTn id="135" dur="3000"/>
                                        <p:tgtEl>
                                          <p:spTgt spid="12"/>
                                        </p:tgtEl>
                                        <p:attrNameLst>
                                          <p:attrName>ppt_y</p:attrName>
                                        </p:attrNameLst>
                                      </p:cBhvr>
                                      <p:tavLst>
                                        <p:tav tm="0">
                                          <p:val>
                                            <p:strVal val="ppt_y"/>
                                          </p:val>
                                        </p:tav>
                                        <p:tav tm="100000">
                                          <p:val>
                                            <p:strVal val="0-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19" presetClass="exit" presetSubtype="10" fill="hold" grpId="3" nodeType="withEffect">
                                  <p:stCondLst>
                                    <p:cond delay="0"/>
                                  </p:stCondLst>
                                  <p:childTnLst>
                                    <p:anim calcmode="lin" valueType="num">
                                      <p:cBhvr>
                                        <p:cTn id="138" dur="3000"/>
                                        <p:tgtEl>
                                          <p:spTgt spid="3"/>
                                        </p:tgtEl>
                                        <p:attrNameLst>
                                          <p:attrName>ppt_h</p:attrName>
                                        </p:attrNameLst>
                                      </p:cBhvr>
                                      <p:tavLst>
                                        <p:tav tm="0">
                                          <p:val>
                                            <p:strVal val="ppt_h"/>
                                          </p:val>
                                        </p:tav>
                                        <p:tav tm="100000">
                                          <p:val>
                                            <p:strVal val="ppt_h"/>
                                          </p:val>
                                        </p:tav>
                                      </p:tavLst>
                                    </p:anim>
                                    <p:anim calcmode="lin" valueType="num">
                                      <p:cBhvr>
                                        <p:cTn id="139"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2999"/>
                                          </p:stCondLst>
                                        </p:cTn>
                                        <p:tgtEl>
                                          <p:spTgt spid="3"/>
                                        </p:tgtEl>
                                        <p:attrNameLst>
                                          <p:attrName>style.visibility</p:attrName>
                                        </p:attrNameLst>
                                      </p:cBhvr>
                                      <p:to>
                                        <p:strVal val="hidden"/>
                                      </p:to>
                                    </p:set>
                                  </p:childTnLst>
                                </p:cTn>
                              </p:par>
                              <p:par>
                                <p:cTn id="141" presetID="19" presetClass="exit" presetSubtype="10" fill="hold" grpId="3" nodeType="withEffect">
                                  <p:stCondLst>
                                    <p:cond delay="0"/>
                                  </p:stCondLst>
                                  <p:childTnLst>
                                    <p:anim calcmode="lin" valueType="num">
                                      <p:cBhvr>
                                        <p:cTn id="142" dur="3000"/>
                                        <p:tgtEl>
                                          <p:spTgt spid="5"/>
                                        </p:tgtEl>
                                        <p:attrNameLst>
                                          <p:attrName>ppt_h</p:attrName>
                                        </p:attrNameLst>
                                      </p:cBhvr>
                                      <p:tavLst>
                                        <p:tav tm="0">
                                          <p:val>
                                            <p:strVal val="ppt_h"/>
                                          </p:val>
                                        </p:tav>
                                        <p:tav tm="100000">
                                          <p:val>
                                            <p:strVal val="ppt_h"/>
                                          </p:val>
                                        </p:tav>
                                      </p:tavLst>
                                    </p:anim>
                                    <p:anim calcmode="lin" valueType="num">
                                      <p:cBhvr>
                                        <p:cTn id="143"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2999"/>
                                          </p:stCondLst>
                                        </p:cTn>
                                        <p:tgtEl>
                                          <p:spTgt spid="5"/>
                                        </p:tgtEl>
                                        <p:attrNameLst>
                                          <p:attrName>style.visibility</p:attrName>
                                        </p:attrNameLst>
                                      </p:cBhvr>
                                      <p:to>
                                        <p:strVal val="hidden"/>
                                      </p:to>
                                    </p:set>
                                  </p:childTnLst>
                                </p:cTn>
                              </p:par>
                              <p:par>
                                <p:cTn id="145" presetID="19" presetClass="exit" presetSubtype="10" fill="hold" grpId="3" nodeType="withEffect">
                                  <p:stCondLst>
                                    <p:cond delay="0"/>
                                  </p:stCondLst>
                                  <p:childTnLst>
                                    <p:anim calcmode="lin" valueType="num">
                                      <p:cBhvr>
                                        <p:cTn id="146" dur="3000"/>
                                        <p:tgtEl>
                                          <p:spTgt spid="6"/>
                                        </p:tgtEl>
                                        <p:attrNameLst>
                                          <p:attrName>ppt_h</p:attrName>
                                        </p:attrNameLst>
                                      </p:cBhvr>
                                      <p:tavLst>
                                        <p:tav tm="0">
                                          <p:val>
                                            <p:strVal val="ppt_h"/>
                                          </p:val>
                                        </p:tav>
                                        <p:tav tm="100000">
                                          <p:val>
                                            <p:strVal val="ppt_h"/>
                                          </p:val>
                                        </p:tav>
                                      </p:tavLst>
                                    </p:anim>
                                    <p:anim calcmode="lin" valueType="num">
                                      <p:cBhvr>
                                        <p:cTn id="147"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2999"/>
                                          </p:stCondLst>
                                        </p:cTn>
                                        <p:tgtEl>
                                          <p:spTgt spid="6"/>
                                        </p:tgtEl>
                                        <p:attrNameLst>
                                          <p:attrName>style.visibility</p:attrName>
                                        </p:attrNameLst>
                                      </p:cBhvr>
                                      <p:to>
                                        <p:strVal val="hidden"/>
                                      </p:to>
                                    </p:set>
                                  </p:childTnLst>
                                </p:cTn>
                              </p:par>
                              <p:par>
                                <p:cTn id="149" presetID="19" presetClass="exit" presetSubtype="10" fill="hold" grpId="3" nodeType="withEffect">
                                  <p:stCondLst>
                                    <p:cond delay="0"/>
                                  </p:stCondLst>
                                  <p:childTnLst>
                                    <p:anim calcmode="lin" valueType="num">
                                      <p:cBhvr>
                                        <p:cTn id="150" dur="3000"/>
                                        <p:tgtEl>
                                          <p:spTgt spid="7"/>
                                        </p:tgtEl>
                                        <p:attrNameLst>
                                          <p:attrName>ppt_h</p:attrName>
                                        </p:attrNameLst>
                                      </p:cBhvr>
                                      <p:tavLst>
                                        <p:tav tm="0">
                                          <p:val>
                                            <p:strVal val="ppt_h"/>
                                          </p:val>
                                        </p:tav>
                                        <p:tav tm="100000">
                                          <p:val>
                                            <p:strVal val="ppt_h"/>
                                          </p:val>
                                        </p:tav>
                                      </p:tavLst>
                                    </p:anim>
                                    <p:anim calcmode="lin" valueType="num">
                                      <p:cBhvr>
                                        <p:cTn id="15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2999"/>
                                          </p:stCondLst>
                                        </p:cTn>
                                        <p:tgtEl>
                                          <p:spTgt spid="7"/>
                                        </p:tgtEl>
                                        <p:attrNameLst>
                                          <p:attrName>style.visibility</p:attrName>
                                        </p:attrNameLst>
                                      </p:cBhvr>
                                      <p:to>
                                        <p:strVal val="hidden"/>
                                      </p:to>
                                    </p:set>
                                  </p:childTnLst>
                                </p:cTn>
                              </p:par>
                              <p:par>
                                <p:cTn id="153" presetID="19" presetClass="exit" presetSubtype="10" fill="hold" grpId="3" nodeType="withEffect">
                                  <p:stCondLst>
                                    <p:cond delay="0"/>
                                  </p:stCondLst>
                                  <p:childTnLst>
                                    <p:anim calcmode="lin" valueType="num">
                                      <p:cBhvr>
                                        <p:cTn id="154" dur="3000"/>
                                        <p:tgtEl>
                                          <p:spTgt spid="12"/>
                                        </p:tgtEl>
                                        <p:attrNameLst>
                                          <p:attrName>ppt_h</p:attrName>
                                        </p:attrNameLst>
                                      </p:cBhvr>
                                      <p:tavLst>
                                        <p:tav tm="0">
                                          <p:val>
                                            <p:strVal val="ppt_h"/>
                                          </p:val>
                                        </p:tav>
                                        <p:tav tm="100000">
                                          <p:val>
                                            <p:strVal val="ppt_h"/>
                                          </p:val>
                                        </p:tav>
                                      </p:tavLst>
                                    </p:anim>
                                    <p:anim calcmode="lin" valueType="num">
                                      <p:cBhvr>
                                        <p:cTn id="155"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2999"/>
                                          </p:stCondLst>
                                        </p:cTn>
                                        <p:tgtEl>
                                          <p:spTgt spid="12"/>
                                        </p:tgtEl>
                                        <p:attrNameLst>
                                          <p:attrName>style.visibility</p:attrName>
                                        </p:attrNameLst>
                                      </p:cBhvr>
                                      <p:to>
                                        <p:strVal val="hidden"/>
                                      </p:to>
                                    </p:set>
                                  </p:childTnLst>
                                </p:cTn>
                              </p:par>
                              <p:par>
                                <p:cTn id="157" presetID="23" presetClass="entr" presetSubtype="288"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 calcmode="lin" valueType="num">
                                      <p:cBhvr>
                                        <p:cTn id="159" dur="3000" fill="hold"/>
                                        <p:tgtEl>
                                          <p:spTgt spid="2"/>
                                        </p:tgtEl>
                                        <p:attrNameLst>
                                          <p:attrName>ppt_w</p:attrName>
                                        </p:attrNameLst>
                                      </p:cBhvr>
                                      <p:tavLst>
                                        <p:tav tm="0">
                                          <p:val>
                                            <p:strVal val="4/3*#ppt_w"/>
                                          </p:val>
                                        </p:tav>
                                        <p:tav tm="100000">
                                          <p:val>
                                            <p:strVal val="#ppt_w"/>
                                          </p:val>
                                        </p:tav>
                                      </p:tavLst>
                                    </p:anim>
                                    <p:anim calcmode="lin" valueType="num">
                                      <p:cBhvr>
                                        <p:cTn id="160" dur="3000" fill="hold"/>
                                        <p:tgtEl>
                                          <p:spTgt spid="2"/>
                                        </p:tgtEl>
                                        <p:attrNameLst>
                                          <p:attrName>ppt_h</p:attrName>
                                        </p:attrNameLst>
                                      </p:cBhvr>
                                      <p:tavLst>
                                        <p:tav tm="0">
                                          <p:val>
                                            <p:strVal val="4/3*#ppt_h"/>
                                          </p:val>
                                        </p:tav>
                                        <p:tav tm="100000">
                                          <p:val>
                                            <p:strVal val="#ppt_h"/>
                                          </p:val>
                                        </p:tav>
                                      </p:tavLst>
                                    </p:anim>
                                  </p:childTnLst>
                                </p:cTn>
                              </p:par>
                              <p:par>
                                <p:cTn id="161" presetID="16" presetClass="entr" presetSubtype="42" fill="hold" nodeType="withEffect">
                                  <p:stCondLst>
                                    <p:cond delay="0"/>
                                  </p:stCondLst>
                                  <p:childTnLst>
                                    <p:set>
                                      <p:cBhvr>
                                        <p:cTn id="162" dur="1" fill="hold">
                                          <p:stCondLst>
                                            <p:cond delay="0"/>
                                          </p:stCondLst>
                                        </p:cTn>
                                        <p:tgtEl>
                                          <p:spTgt spid="2"/>
                                        </p:tgtEl>
                                        <p:attrNameLst>
                                          <p:attrName>style.visibility</p:attrName>
                                        </p:attrNameLst>
                                      </p:cBhvr>
                                      <p:to>
                                        <p:strVal val="visible"/>
                                      </p:to>
                                    </p:set>
                                    <p:animEffect transition="in" filter="barn(outHorizontal)">
                                      <p:cBhvr>
                                        <p:cTn id="16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5">
                <a:lumMod val="75000"/>
                <a:shade val="67500"/>
                <a:satMod val="115000"/>
              </a:schemeClr>
            </a:gs>
            <a:gs pos="100000">
              <a:schemeClr val="accent5">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147496_delfin_pletwa_wod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heurón"/>
          <p:cNvSpPr/>
          <p:nvPr/>
        </p:nvSpPr>
        <p:spPr>
          <a:xfrm rot="16200000">
            <a:off x="5286396" y="-1000148"/>
            <a:ext cx="3786182" cy="5786478"/>
          </a:xfrm>
          <a:prstGeom prst="chevron">
            <a:avLst>
              <a:gd name="adj" fmla="val 95416"/>
            </a:avLst>
          </a:prstGeom>
          <a:blipFill>
            <a:blip r:embed="rId3">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6200000">
            <a:off x="4321947" y="-1035839"/>
            <a:ext cx="3786214" cy="5857892"/>
          </a:xfrm>
          <a:prstGeom prst="chevron">
            <a:avLst>
              <a:gd name="adj" fmla="val 94584"/>
            </a:avLst>
          </a:prstGeom>
          <a:blipFill>
            <a:blip r:embed="rId3">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321823" y="-1035839"/>
            <a:ext cx="3786214" cy="5857892"/>
          </a:xfrm>
          <a:prstGeom prst="chevron">
            <a:avLst>
              <a:gd name="adj" fmla="val 94168"/>
            </a:avLst>
          </a:prstGeom>
          <a:blipFill>
            <a:blip r:embed="rId3">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2393129" y="-1035839"/>
            <a:ext cx="3786214" cy="5857892"/>
          </a:xfrm>
          <a:prstGeom prst="chevron">
            <a:avLst>
              <a:gd name="adj" fmla="val 94602"/>
            </a:avLst>
          </a:prstGeom>
          <a:blipFill>
            <a:blip r:embed="rId3">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1392997" y="-1035839"/>
            <a:ext cx="3786214" cy="5857892"/>
          </a:xfrm>
          <a:prstGeom prst="chevron">
            <a:avLst>
              <a:gd name="adj" fmla="val 94870"/>
            </a:avLst>
          </a:prstGeom>
          <a:blipFill>
            <a:blip r:embed="rId3">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607179" y="-1035839"/>
            <a:ext cx="3786214" cy="5857892"/>
          </a:xfrm>
          <a:prstGeom prst="chevron">
            <a:avLst>
              <a:gd name="adj" fmla="val 95850"/>
            </a:avLst>
          </a:prstGeom>
          <a:blipFill>
            <a:blip r:embed="rId3">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92953" y="-1035839"/>
            <a:ext cx="3786214" cy="5857892"/>
          </a:xfrm>
          <a:prstGeom prst="chevron">
            <a:avLst>
              <a:gd name="adj" fmla="val 94982"/>
            </a:avLst>
          </a:prstGeom>
          <a:blipFill>
            <a:blip r:embed="rId3">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785850" y="-285770"/>
            <a:ext cx="10715700" cy="714380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19" presetClass="entr" presetSubtype="1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fmla="#ppt_w*sin(2.5*pi*$)">
                                          <p:val>
                                            <p:fltVal val="0"/>
                                          </p:val>
                                        </p:tav>
                                        <p:tav tm="100000">
                                          <p:val>
                                            <p:fltVal val="1"/>
                                          </p:val>
                                        </p:tav>
                                      </p:tavLst>
                                    </p:anim>
                                    <p:anim calcmode="lin" valueType="num">
                                      <p:cBhvr>
                                        <p:cTn id="10" dur="2000" fill="hold"/>
                                        <p:tgtEl>
                                          <p:spTgt spid="4"/>
                                        </p:tgtEl>
                                        <p:attrNameLst>
                                          <p:attrName>ppt_h</p:attrName>
                                        </p:attrNameLst>
                                      </p:cBhvr>
                                      <p:tavLst>
                                        <p:tav tm="0">
                                          <p:val>
                                            <p:strVal val="#ppt_h"/>
                                          </p:val>
                                        </p:tav>
                                        <p:tav tm="100000">
                                          <p:val>
                                            <p:strVal val="#ppt_h"/>
                                          </p:val>
                                        </p:tav>
                                      </p:tavLst>
                                    </p:anim>
                                  </p:childTnLst>
                                </p:cTn>
                              </p:par>
                              <p:par>
                                <p:cTn id="11" presetID="19" presetClass="entr" presetSubtype="1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fmla="#ppt_w*sin(2.5*pi*$)">
                                          <p:val>
                                            <p:fltVal val="0"/>
                                          </p:val>
                                        </p:tav>
                                        <p:tav tm="100000">
                                          <p:val>
                                            <p:fltVal val="1"/>
                                          </p:val>
                                        </p:tav>
                                      </p:tavLst>
                                    </p:anim>
                                    <p:anim calcmode="lin" valueType="num">
                                      <p:cBhvr>
                                        <p:cTn id="14" dur="2000" fill="hold"/>
                                        <p:tgtEl>
                                          <p:spTgt spid="5"/>
                                        </p:tgtEl>
                                        <p:attrNameLst>
                                          <p:attrName>ppt_h</p:attrName>
                                        </p:attrNameLst>
                                      </p:cBhvr>
                                      <p:tavLst>
                                        <p:tav tm="0">
                                          <p:val>
                                            <p:strVal val="#ppt_h"/>
                                          </p:val>
                                        </p:tav>
                                        <p:tav tm="100000">
                                          <p:val>
                                            <p:strVal val="#ppt_h"/>
                                          </p:val>
                                        </p:tav>
                                      </p:tavLst>
                                    </p:anim>
                                  </p:childTnLst>
                                </p:cTn>
                              </p:par>
                              <p:par>
                                <p:cTn id="15" presetID="19" presetClass="entr" presetSubtype="1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ppt_w</p:attrName>
                                        </p:attrNameLst>
                                      </p:cBhvr>
                                      <p:tavLst>
                                        <p:tav tm="0" fmla="#ppt_w*sin(2.5*pi*$)">
                                          <p:val>
                                            <p:fltVal val="0"/>
                                          </p:val>
                                        </p:tav>
                                        <p:tav tm="100000">
                                          <p:val>
                                            <p:fltVal val="1"/>
                                          </p:val>
                                        </p:tav>
                                      </p:tavLst>
                                    </p:anim>
                                    <p:anim calcmode="lin" valueType="num">
                                      <p:cBhvr>
                                        <p:cTn id="18" dur="2000" fill="hold"/>
                                        <p:tgtEl>
                                          <p:spTgt spid="6"/>
                                        </p:tgtEl>
                                        <p:attrNameLst>
                                          <p:attrName>ppt_h</p:attrName>
                                        </p:attrNameLst>
                                      </p:cBhvr>
                                      <p:tavLst>
                                        <p:tav tm="0">
                                          <p:val>
                                            <p:strVal val="#ppt_h"/>
                                          </p:val>
                                        </p:tav>
                                        <p:tav tm="100000">
                                          <p:val>
                                            <p:strVal val="#ppt_h"/>
                                          </p:val>
                                        </p:tav>
                                      </p:tavLst>
                                    </p:anim>
                                  </p:childTnLst>
                                </p:cTn>
                              </p:par>
                              <p:par>
                                <p:cTn id="19" presetID="19" presetClass="entr" presetSubtype="1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fmla="#ppt_w*sin(2.5*pi*$)">
                                          <p:val>
                                            <p:fltVal val="0"/>
                                          </p:val>
                                        </p:tav>
                                        <p:tav tm="100000">
                                          <p:val>
                                            <p:fltVal val="1"/>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par>
                                <p:cTn id="23" presetID="19" presetClass="entr" presetSubtype="1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ppt_w</p:attrName>
                                        </p:attrNameLst>
                                      </p:cBhvr>
                                      <p:tavLst>
                                        <p:tav tm="0" fmla="#ppt_w*sin(2.5*pi*$)">
                                          <p:val>
                                            <p:fltVal val="0"/>
                                          </p:val>
                                        </p:tav>
                                        <p:tav tm="100000">
                                          <p:val>
                                            <p:fltVal val="1"/>
                                          </p:val>
                                        </p:tav>
                                      </p:tavLst>
                                    </p:anim>
                                    <p:anim calcmode="lin" valueType="num">
                                      <p:cBhvr>
                                        <p:cTn id="26" dur="2000" fill="hold"/>
                                        <p:tgtEl>
                                          <p:spTgt spid="8"/>
                                        </p:tgtEl>
                                        <p:attrNameLst>
                                          <p:attrName>ppt_h</p:attrName>
                                        </p:attrNameLst>
                                      </p:cBhvr>
                                      <p:tavLst>
                                        <p:tav tm="0">
                                          <p:val>
                                            <p:strVal val="#ppt_h"/>
                                          </p:val>
                                        </p:tav>
                                        <p:tav tm="100000">
                                          <p:val>
                                            <p:strVal val="#ppt_h"/>
                                          </p:val>
                                        </p:tav>
                                      </p:tavLst>
                                    </p:anim>
                                  </p:childTnLst>
                                </p:cTn>
                              </p:par>
                              <p:par>
                                <p:cTn id="27" presetID="19" presetClass="entr" presetSubtype="1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2000" fill="hold"/>
                                        <p:tgtEl>
                                          <p:spTgt spid="9"/>
                                        </p:tgtEl>
                                        <p:attrNameLst>
                                          <p:attrName>ppt_w</p:attrName>
                                        </p:attrNameLst>
                                      </p:cBhvr>
                                      <p:tavLst>
                                        <p:tav tm="0" fmla="#ppt_w*sin(2.5*pi*$)">
                                          <p:val>
                                            <p:fltVal val="0"/>
                                          </p:val>
                                        </p:tav>
                                        <p:tav tm="100000">
                                          <p:val>
                                            <p:fltVal val="1"/>
                                          </p:val>
                                        </p:tav>
                                      </p:tavLst>
                                    </p:anim>
                                    <p:anim calcmode="lin" valueType="num">
                                      <p:cBhvr>
                                        <p:cTn id="30" dur="2000" fill="hold"/>
                                        <p:tgtEl>
                                          <p:spTgt spid="9"/>
                                        </p:tgtEl>
                                        <p:attrNameLst>
                                          <p:attrName>ppt_h</p:attrName>
                                        </p:attrNameLst>
                                      </p:cBhvr>
                                      <p:tavLst>
                                        <p:tav tm="0">
                                          <p:val>
                                            <p:strVal val="#ppt_h"/>
                                          </p:val>
                                        </p:tav>
                                        <p:tav tm="100000">
                                          <p:val>
                                            <p:strVal val="#ppt_h"/>
                                          </p:val>
                                        </p:tav>
                                      </p:tavLst>
                                    </p:anim>
                                  </p:childTnLst>
                                </p:cTn>
                              </p:par>
                              <p:par>
                                <p:cTn id="31" presetID="19" presetClass="entr" presetSubtype="1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2000" fill="hold"/>
                                        <p:tgtEl>
                                          <p:spTgt spid="10"/>
                                        </p:tgtEl>
                                        <p:attrNameLst>
                                          <p:attrName>ppt_w</p:attrName>
                                        </p:attrNameLst>
                                      </p:cBhvr>
                                      <p:tavLst>
                                        <p:tav tm="0" fmla="#ppt_w*sin(2.5*pi*$)">
                                          <p:val>
                                            <p:fltVal val="0"/>
                                          </p:val>
                                        </p:tav>
                                        <p:tav tm="100000">
                                          <p:val>
                                            <p:fltVal val="1"/>
                                          </p:val>
                                        </p:tav>
                                      </p:tavLst>
                                    </p:anim>
                                    <p:anim calcmode="lin" valueType="num">
                                      <p:cBhvr>
                                        <p:cTn id="34" dur="2000" fill="hold"/>
                                        <p:tgtEl>
                                          <p:spTgt spid="10"/>
                                        </p:tgtEl>
                                        <p:attrNameLst>
                                          <p:attrName>ppt_h</p:attrName>
                                        </p:attrNameLst>
                                      </p:cBhvr>
                                      <p:tavLst>
                                        <p:tav tm="0">
                                          <p:val>
                                            <p:strVal val="#ppt_h"/>
                                          </p:val>
                                        </p:tav>
                                        <p:tav tm="100000">
                                          <p:val>
                                            <p:strVal val="#ppt_h"/>
                                          </p:val>
                                        </p:tav>
                                      </p:tavLst>
                                    </p:anim>
                                  </p:childTnLst>
                                </p:cTn>
                              </p:par>
                              <p:par>
                                <p:cTn id="35" presetID="2" presetClass="entr" presetSubtype="4" fill="hold" grpId="1"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2000" fill="hold"/>
                                        <p:tgtEl>
                                          <p:spTgt spid="4"/>
                                        </p:tgtEl>
                                        <p:attrNameLst>
                                          <p:attrName>ppt_x</p:attrName>
                                        </p:attrNameLst>
                                      </p:cBhvr>
                                      <p:tavLst>
                                        <p:tav tm="0">
                                          <p:val>
                                            <p:strVal val="#ppt_x"/>
                                          </p:val>
                                        </p:tav>
                                        <p:tav tm="100000">
                                          <p:val>
                                            <p:strVal val="#ppt_x"/>
                                          </p:val>
                                        </p:tav>
                                      </p:tavLst>
                                    </p:anim>
                                    <p:anim calcmode="lin" valueType="num">
                                      <p:cBhvr additive="base">
                                        <p:cTn id="38" dur="2000" fill="hold"/>
                                        <p:tgtEl>
                                          <p:spTgt spid="4"/>
                                        </p:tgtEl>
                                        <p:attrNameLst>
                                          <p:attrName>ppt_y</p:attrName>
                                        </p:attrNameLst>
                                      </p:cBhvr>
                                      <p:tavLst>
                                        <p:tav tm="0">
                                          <p:val>
                                            <p:strVal val="1+#ppt_h/2"/>
                                          </p:val>
                                        </p:tav>
                                        <p:tav tm="100000">
                                          <p:val>
                                            <p:strVal val="#ppt_y"/>
                                          </p:val>
                                        </p:tav>
                                      </p:tavLst>
                                    </p:anim>
                                  </p:childTnLst>
                                </p:cTn>
                              </p:par>
                              <p:par>
                                <p:cTn id="39" presetID="2" presetClass="entr" presetSubtype="4" fill="hold" grpId="1"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ppt_x"/>
                                          </p:val>
                                        </p:tav>
                                        <p:tav tm="100000">
                                          <p:val>
                                            <p:strVal val="#ppt_x"/>
                                          </p:val>
                                        </p:tav>
                                      </p:tavLst>
                                    </p:anim>
                                    <p:anim calcmode="lin" valueType="num">
                                      <p:cBhvr additive="base">
                                        <p:cTn id="42" dur="2000" fill="hold"/>
                                        <p:tgtEl>
                                          <p:spTgt spid="5"/>
                                        </p:tgtEl>
                                        <p:attrNameLst>
                                          <p:attrName>ppt_y</p:attrName>
                                        </p:attrNameLst>
                                      </p:cBhvr>
                                      <p:tavLst>
                                        <p:tav tm="0">
                                          <p:val>
                                            <p:strVal val="1+#ppt_h/2"/>
                                          </p:val>
                                        </p:tav>
                                        <p:tav tm="100000">
                                          <p:val>
                                            <p:strVal val="#ppt_y"/>
                                          </p:val>
                                        </p:tav>
                                      </p:tavLst>
                                    </p:anim>
                                  </p:childTnLst>
                                </p:cTn>
                              </p:par>
                              <p:par>
                                <p:cTn id="43" presetID="2" presetClass="entr" presetSubtype="4"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ppt_x"/>
                                          </p:val>
                                        </p:tav>
                                        <p:tav tm="100000">
                                          <p:val>
                                            <p:strVal val="#ppt_x"/>
                                          </p:val>
                                        </p:tav>
                                      </p:tavLst>
                                    </p:anim>
                                    <p:anim calcmode="lin" valueType="num">
                                      <p:cBhvr additive="base">
                                        <p:cTn id="46" dur="2000" fill="hold"/>
                                        <p:tgtEl>
                                          <p:spTgt spid="6"/>
                                        </p:tgtEl>
                                        <p:attrNameLst>
                                          <p:attrName>ppt_y</p:attrName>
                                        </p:attrNameLst>
                                      </p:cBhvr>
                                      <p:tavLst>
                                        <p:tav tm="0">
                                          <p:val>
                                            <p:strVal val="1+#ppt_h/2"/>
                                          </p:val>
                                        </p:tav>
                                        <p:tav tm="100000">
                                          <p:val>
                                            <p:strVal val="#ppt_y"/>
                                          </p:val>
                                        </p:tav>
                                      </p:tavLst>
                                    </p:anim>
                                  </p:childTnLst>
                                </p:cTn>
                              </p:par>
                              <p:par>
                                <p:cTn id="47" presetID="2" presetClass="entr" presetSubtype="4" fill="hold" grpId="1"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ppt_x"/>
                                          </p:val>
                                        </p:tav>
                                        <p:tav tm="100000">
                                          <p:val>
                                            <p:strVal val="#ppt_x"/>
                                          </p:val>
                                        </p:tav>
                                      </p:tavLst>
                                    </p:anim>
                                    <p:anim calcmode="lin" valueType="num">
                                      <p:cBhvr additive="base">
                                        <p:cTn id="50" dur="2000" fill="hold"/>
                                        <p:tgtEl>
                                          <p:spTgt spid="7"/>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ppt_x"/>
                                          </p:val>
                                        </p:tav>
                                        <p:tav tm="100000">
                                          <p:val>
                                            <p:strVal val="#ppt_x"/>
                                          </p:val>
                                        </p:tav>
                                      </p:tavLst>
                                    </p:anim>
                                    <p:anim calcmode="lin" valueType="num">
                                      <p:cBhvr additive="base">
                                        <p:cTn id="54" dur="2000" fill="hold"/>
                                        <p:tgtEl>
                                          <p:spTgt spid="8"/>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2000" fill="hold"/>
                                        <p:tgtEl>
                                          <p:spTgt spid="9"/>
                                        </p:tgtEl>
                                        <p:attrNameLst>
                                          <p:attrName>ppt_x</p:attrName>
                                        </p:attrNameLst>
                                      </p:cBhvr>
                                      <p:tavLst>
                                        <p:tav tm="0">
                                          <p:val>
                                            <p:strVal val="#ppt_x"/>
                                          </p:val>
                                        </p:tav>
                                        <p:tav tm="100000">
                                          <p:val>
                                            <p:strVal val="#ppt_x"/>
                                          </p:val>
                                        </p:tav>
                                      </p:tavLst>
                                    </p:anim>
                                    <p:anim calcmode="lin" valueType="num">
                                      <p:cBhvr additive="base">
                                        <p:cTn id="58" dur="2000" fill="hold"/>
                                        <p:tgtEl>
                                          <p:spTgt spid="9"/>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ppt_x"/>
                                          </p:val>
                                        </p:tav>
                                        <p:tav tm="100000">
                                          <p:val>
                                            <p:strVal val="#ppt_x"/>
                                          </p:val>
                                        </p:tav>
                                      </p:tavLst>
                                    </p:anim>
                                    <p:anim calcmode="lin" valueType="num">
                                      <p:cBhvr additive="base">
                                        <p:cTn id="62" dur="2000" fill="hold"/>
                                        <p:tgtEl>
                                          <p:spTgt spid="10"/>
                                        </p:tgtEl>
                                        <p:attrNameLst>
                                          <p:attrName>ppt_y</p:attrName>
                                        </p:attrNameLst>
                                      </p:cBhvr>
                                      <p:tavLst>
                                        <p:tav tm="0">
                                          <p:val>
                                            <p:strVal val="1+#ppt_h/2"/>
                                          </p:val>
                                        </p:tav>
                                        <p:tav tm="100000">
                                          <p:val>
                                            <p:strVal val="#ppt_y"/>
                                          </p:val>
                                        </p:tav>
                                      </p:tavLst>
                                    </p:anim>
                                  </p:childTnLst>
                                </p:cTn>
                              </p:par>
                            </p:childTnLst>
                          </p:cTn>
                        </p:par>
                        <p:par>
                          <p:cTn id="63" fill="hold">
                            <p:stCondLst>
                              <p:cond delay="2000"/>
                            </p:stCondLst>
                            <p:childTnLst>
                              <p:par>
                                <p:cTn id="64" presetID="2" presetClass="exit" presetSubtype="4" fill="hold" grpId="2" nodeType="afterEffect">
                                  <p:stCondLst>
                                    <p:cond delay="0"/>
                                  </p:stCondLst>
                                  <p:childTnLst>
                                    <p:anim calcmode="lin" valueType="num">
                                      <p:cBhvr additive="base">
                                        <p:cTn id="65" dur="2000"/>
                                        <p:tgtEl>
                                          <p:spTgt spid="4"/>
                                        </p:tgtEl>
                                        <p:attrNameLst>
                                          <p:attrName>ppt_x</p:attrName>
                                        </p:attrNameLst>
                                      </p:cBhvr>
                                      <p:tavLst>
                                        <p:tav tm="0">
                                          <p:val>
                                            <p:strVal val="ppt_x"/>
                                          </p:val>
                                        </p:tav>
                                        <p:tav tm="100000">
                                          <p:val>
                                            <p:strVal val="ppt_x"/>
                                          </p:val>
                                        </p:tav>
                                      </p:tavLst>
                                    </p:anim>
                                    <p:anim calcmode="lin" valueType="num">
                                      <p:cBhvr additive="base">
                                        <p:cTn id="66" dur="2000"/>
                                        <p:tgtEl>
                                          <p:spTgt spid="4"/>
                                        </p:tgtEl>
                                        <p:attrNameLst>
                                          <p:attrName>ppt_y</p:attrName>
                                        </p:attrNameLst>
                                      </p:cBhvr>
                                      <p:tavLst>
                                        <p:tav tm="0">
                                          <p:val>
                                            <p:strVal val="ppt_y"/>
                                          </p:val>
                                        </p:tav>
                                        <p:tav tm="100000">
                                          <p:val>
                                            <p:strVal val="1+ppt_h/2"/>
                                          </p:val>
                                        </p:tav>
                                      </p:tavLst>
                                    </p:anim>
                                    <p:set>
                                      <p:cBhvr>
                                        <p:cTn id="67" dur="1" fill="hold">
                                          <p:stCondLst>
                                            <p:cond delay="1999"/>
                                          </p:stCondLst>
                                        </p:cTn>
                                        <p:tgtEl>
                                          <p:spTgt spid="4"/>
                                        </p:tgtEl>
                                        <p:attrNameLst>
                                          <p:attrName>style.visibility</p:attrName>
                                        </p:attrNameLst>
                                      </p:cBhvr>
                                      <p:to>
                                        <p:strVal val="hidden"/>
                                      </p:to>
                                    </p:set>
                                  </p:childTnLst>
                                </p:cTn>
                              </p:par>
                              <p:par>
                                <p:cTn id="68" presetID="2" presetClass="exit" presetSubtype="4" fill="hold" grpId="2" nodeType="withEffect">
                                  <p:stCondLst>
                                    <p:cond delay="0"/>
                                  </p:stCondLst>
                                  <p:childTnLst>
                                    <p:anim calcmode="lin" valueType="num">
                                      <p:cBhvr additive="base">
                                        <p:cTn id="69" dur="2000"/>
                                        <p:tgtEl>
                                          <p:spTgt spid="5"/>
                                        </p:tgtEl>
                                        <p:attrNameLst>
                                          <p:attrName>ppt_x</p:attrName>
                                        </p:attrNameLst>
                                      </p:cBhvr>
                                      <p:tavLst>
                                        <p:tav tm="0">
                                          <p:val>
                                            <p:strVal val="ppt_x"/>
                                          </p:val>
                                        </p:tav>
                                        <p:tav tm="100000">
                                          <p:val>
                                            <p:strVal val="ppt_x"/>
                                          </p:val>
                                        </p:tav>
                                      </p:tavLst>
                                    </p:anim>
                                    <p:anim calcmode="lin" valueType="num">
                                      <p:cBhvr additive="base">
                                        <p:cTn id="70" dur="2000"/>
                                        <p:tgtEl>
                                          <p:spTgt spid="5"/>
                                        </p:tgtEl>
                                        <p:attrNameLst>
                                          <p:attrName>ppt_y</p:attrName>
                                        </p:attrNameLst>
                                      </p:cBhvr>
                                      <p:tavLst>
                                        <p:tav tm="0">
                                          <p:val>
                                            <p:strVal val="ppt_y"/>
                                          </p:val>
                                        </p:tav>
                                        <p:tav tm="100000">
                                          <p:val>
                                            <p:strVal val="1+ppt_h/2"/>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4" fill="hold" grpId="2" nodeType="with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ppt_x"/>
                                          </p:val>
                                        </p:tav>
                                      </p:tavLst>
                                    </p:anim>
                                    <p:anim calcmode="lin" valueType="num">
                                      <p:cBhvr additive="base">
                                        <p:cTn id="74" dur="2000"/>
                                        <p:tgtEl>
                                          <p:spTgt spid="6"/>
                                        </p:tgtEl>
                                        <p:attrNameLst>
                                          <p:attrName>ppt_y</p:attrName>
                                        </p:attrNameLst>
                                      </p:cBhvr>
                                      <p:tavLst>
                                        <p:tav tm="0">
                                          <p:val>
                                            <p:strVal val="ppt_y"/>
                                          </p:val>
                                        </p:tav>
                                        <p:tav tm="100000">
                                          <p:val>
                                            <p:strVal val="1+ppt_h/2"/>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4"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ppt_x"/>
                                          </p:val>
                                        </p:tav>
                                      </p:tavLst>
                                    </p:anim>
                                    <p:anim calcmode="lin" valueType="num">
                                      <p:cBhvr additive="base">
                                        <p:cTn id="78" dur="2000"/>
                                        <p:tgtEl>
                                          <p:spTgt spid="7"/>
                                        </p:tgtEl>
                                        <p:attrNameLst>
                                          <p:attrName>ppt_y</p:attrName>
                                        </p:attrNameLst>
                                      </p:cBhvr>
                                      <p:tavLst>
                                        <p:tav tm="0">
                                          <p:val>
                                            <p:strVal val="ppt_y"/>
                                          </p:val>
                                        </p:tav>
                                        <p:tav tm="100000">
                                          <p:val>
                                            <p:strVal val="1+ppt_h/2"/>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4" fill="hold" grpId="2"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ppt_x"/>
                                          </p:val>
                                        </p:tav>
                                      </p:tavLst>
                                    </p:anim>
                                    <p:anim calcmode="lin" valueType="num">
                                      <p:cBhvr additive="base">
                                        <p:cTn id="82" dur="2000"/>
                                        <p:tgtEl>
                                          <p:spTgt spid="8"/>
                                        </p:tgtEl>
                                        <p:attrNameLst>
                                          <p:attrName>ppt_y</p:attrName>
                                        </p:attrNameLst>
                                      </p:cBhvr>
                                      <p:tavLst>
                                        <p:tav tm="0">
                                          <p:val>
                                            <p:strVal val="ppt_y"/>
                                          </p:val>
                                        </p:tav>
                                        <p:tav tm="100000">
                                          <p:val>
                                            <p:strVal val="1+ppt_h/2"/>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2000"/>
                                        <p:tgtEl>
                                          <p:spTgt spid="9"/>
                                        </p:tgtEl>
                                        <p:attrNameLst>
                                          <p:attrName>ppt_x</p:attrName>
                                        </p:attrNameLst>
                                      </p:cBhvr>
                                      <p:tavLst>
                                        <p:tav tm="0">
                                          <p:val>
                                            <p:strVal val="ppt_x"/>
                                          </p:val>
                                        </p:tav>
                                        <p:tav tm="100000">
                                          <p:val>
                                            <p:strVal val="ppt_x"/>
                                          </p:val>
                                        </p:tav>
                                      </p:tavLst>
                                    </p:anim>
                                    <p:anim calcmode="lin" valueType="num">
                                      <p:cBhvr additive="base">
                                        <p:cTn id="86" dur="2000"/>
                                        <p:tgtEl>
                                          <p:spTgt spid="9"/>
                                        </p:tgtEl>
                                        <p:attrNameLst>
                                          <p:attrName>ppt_y</p:attrName>
                                        </p:attrNameLst>
                                      </p:cBhvr>
                                      <p:tavLst>
                                        <p:tav tm="0">
                                          <p:val>
                                            <p:strVal val="ppt_y"/>
                                          </p:val>
                                        </p:tav>
                                        <p:tav tm="100000">
                                          <p:val>
                                            <p:strVal val="1+ppt_h/2"/>
                                          </p:val>
                                        </p:tav>
                                      </p:tavLst>
                                    </p:anim>
                                    <p:set>
                                      <p:cBhvr>
                                        <p:cTn id="87" dur="1" fill="hold">
                                          <p:stCondLst>
                                            <p:cond delay="1999"/>
                                          </p:stCondLst>
                                        </p:cTn>
                                        <p:tgtEl>
                                          <p:spTgt spid="9"/>
                                        </p:tgtEl>
                                        <p:attrNameLst>
                                          <p:attrName>style.visibility</p:attrName>
                                        </p:attrNameLst>
                                      </p:cBhvr>
                                      <p:to>
                                        <p:strVal val="hidden"/>
                                      </p:to>
                                    </p:set>
                                  </p:childTnLst>
                                </p:cTn>
                              </p:par>
                              <p:par>
                                <p:cTn id="88" presetID="2" presetClass="exit" presetSubtype="4" fill="hold" grpId="2" nodeType="withEffect">
                                  <p:stCondLst>
                                    <p:cond delay="0"/>
                                  </p:stCondLst>
                                  <p:childTnLst>
                                    <p:anim calcmode="lin" valueType="num">
                                      <p:cBhvr additive="base">
                                        <p:cTn id="89" dur="2000"/>
                                        <p:tgtEl>
                                          <p:spTgt spid="10"/>
                                        </p:tgtEl>
                                        <p:attrNameLst>
                                          <p:attrName>ppt_x</p:attrName>
                                        </p:attrNameLst>
                                      </p:cBhvr>
                                      <p:tavLst>
                                        <p:tav tm="0">
                                          <p:val>
                                            <p:strVal val="ppt_x"/>
                                          </p:val>
                                        </p:tav>
                                        <p:tav tm="100000">
                                          <p:val>
                                            <p:strVal val="ppt_x"/>
                                          </p:val>
                                        </p:tav>
                                      </p:tavLst>
                                    </p:anim>
                                    <p:anim calcmode="lin" valueType="num">
                                      <p:cBhvr additive="base">
                                        <p:cTn id="90" dur="2000"/>
                                        <p:tgtEl>
                                          <p:spTgt spid="10"/>
                                        </p:tgtEl>
                                        <p:attrNameLst>
                                          <p:attrName>ppt_y</p:attrName>
                                        </p:attrNameLst>
                                      </p:cBhvr>
                                      <p:tavLst>
                                        <p:tav tm="0">
                                          <p:val>
                                            <p:strVal val="ppt_y"/>
                                          </p:val>
                                        </p:tav>
                                        <p:tav tm="100000">
                                          <p:val>
                                            <p:strVal val="1+ppt_h/2"/>
                                          </p:val>
                                        </p:tav>
                                      </p:tavLst>
                                    </p:anim>
                                    <p:set>
                                      <p:cBhvr>
                                        <p:cTn id="91" dur="1" fill="hold">
                                          <p:stCondLst>
                                            <p:cond delay="1999"/>
                                          </p:stCondLst>
                                        </p:cTn>
                                        <p:tgtEl>
                                          <p:spTgt spid="10"/>
                                        </p:tgtEl>
                                        <p:attrNameLst>
                                          <p:attrName>style.visibility</p:attrName>
                                        </p:attrNameLst>
                                      </p:cBhvr>
                                      <p:to>
                                        <p:strVal val="hidden"/>
                                      </p:to>
                                    </p:set>
                                  </p:childTnLst>
                                </p:cTn>
                              </p:par>
                              <p:par>
                                <p:cTn id="92" presetID="17" presetClass="entr" presetSubtype="1"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 calcmode="lin" valueType="num">
                                      <p:cBhvr>
                                        <p:cTn id="94" dur="2000" fill="hold"/>
                                        <p:tgtEl>
                                          <p:spTgt spid="2"/>
                                        </p:tgtEl>
                                        <p:attrNameLst>
                                          <p:attrName>ppt_x</p:attrName>
                                        </p:attrNameLst>
                                      </p:cBhvr>
                                      <p:tavLst>
                                        <p:tav tm="0">
                                          <p:val>
                                            <p:strVal val="#ppt_x"/>
                                          </p:val>
                                        </p:tav>
                                        <p:tav tm="100000">
                                          <p:val>
                                            <p:strVal val="#ppt_x"/>
                                          </p:val>
                                        </p:tav>
                                      </p:tavLst>
                                    </p:anim>
                                    <p:anim calcmode="lin" valueType="num">
                                      <p:cBhvr>
                                        <p:cTn id="95" dur="2000" fill="hold"/>
                                        <p:tgtEl>
                                          <p:spTgt spid="2"/>
                                        </p:tgtEl>
                                        <p:attrNameLst>
                                          <p:attrName>ppt_y</p:attrName>
                                        </p:attrNameLst>
                                      </p:cBhvr>
                                      <p:tavLst>
                                        <p:tav tm="0">
                                          <p:val>
                                            <p:strVal val="#ppt_y-#ppt_h/2"/>
                                          </p:val>
                                        </p:tav>
                                        <p:tav tm="100000">
                                          <p:val>
                                            <p:strVal val="#ppt_y"/>
                                          </p:val>
                                        </p:tav>
                                      </p:tavLst>
                                    </p:anim>
                                    <p:anim calcmode="lin" valueType="num">
                                      <p:cBhvr>
                                        <p:cTn id="96" dur="2000" fill="hold"/>
                                        <p:tgtEl>
                                          <p:spTgt spid="2"/>
                                        </p:tgtEl>
                                        <p:attrNameLst>
                                          <p:attrName>ppt_w</p:attrName>
                                        </p:attrNameLst>
                                      </p:cBhvr>
                                      <p:tavLst>
                                        <p:tav tm="0">
                                          <p:val>
                                            <p:strVal val="#ppt_w"/>
                                          </p:val>
                                        </p:tav>
                                        <p:tav tm="100000">
                                          <p:val>
                                            <p:strVal val="#ppt_w"/>
                                          </p:val>
                                        </p:tav>
                                      </p:tavLst>
                                    </p:anim>
                                    <p:anim calcmode="lin" valueType="num">
                                      <p:cBhvr>
                                        <p:cTn id="9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2" name="1 Imagen" descr="158340_delfiny-opiekunowie-miec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rectángulo"/>
          <p:cNvSpPr/>
          <p:nvPr/>
        </p:nvSpPr>
        <p:spPr>
          <a:xfrm>
            <a:off x="0" y="3429006"/>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Triángulo rectángulo"/>
          <p:cNvSpPr/>
          <p:nvPr/>
        </p:nvSpPr>
        <p:spPr>
          <a:xfrm rot="5400000">
            <a:off x="-35712" y="35712"/>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Triángulo rectángulo"/>
          <p:cNvSpPr/>
          <p:nvPr/>
        </p:nvSpPr>
        <p:spPr>
          <a:xfrm rot="10800000">
            <a:off x="7358082" y="0"/>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Triángulo rectángulo"/>
          <p:cNvSpPr/>
          <p:nvPr/>
        </p:nvSpPr>
        <p:spPr>
          <a:xfrm rot="16200000">
            <a:off x="7393794" y="3393294"/>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Triángulo rectángulo"/>
          <p:cNvSpPr/>
          <p:nvPr/>
        </p:nvSpPr>
        <p:spPr>
          <a:xfrm>
            <a:off x="285720" y="3143254"/>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Triángulo rectángulo"/>
          <p:cNvSpPr/>
          <p:nvPr/>
        </p:nvSpPr>
        <p:spPr>
          <a:xfrm rot="5400000">
            <a:off x="250008" y="321446"/>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Triángulo rectángulo"/>
          <p:cNvSpPr/>
          <p:nvPr/>
        </p:nvSpPr>
        <p:spPr>
          <a:xfrm rot="10800000">
            <a:off x="7072330" y="214296"/>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Triángulo rectángulo"/>
          <p:cNvSpPr/>
          <p:nvPr/>
        </p:nvSpPr>
        <p:spPr>
          <a:xfrm rot="16200000">
            <a:off x="7179494" y="3178966"/>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Triángulo rectángulo"/>
          <p:cNvSpPr/>
          <p:nvPr/>
        </p:nvSpPr>
        <p:spPr>
          <a:xfrm rot="5400000">
            <a:off x="607230" y="607216"/>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Triángulo rectángulo"/>
          <p:cNvSpPr/>
          <p:nvPr/>
        </p:nvSpPr>
        <p:spPr>
          <a:xfrm rot="5400000">
            <a:off x="892950" y="892950"/>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Triángulo rectángulo"/>
          <p:cNvSpPr/>
          <p:nvPr/>
        </p:nvSpPr>
        <p:spPr>
          <a:xfrm>
            <a:off x="642942" y="2928940"/>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Triángulo rectángulo"/>
          <p:cNvSpPr/>
          <p:nvPr/>
        </p:nvSpPr>
        <p:spPr>
          <a:xfrm>
            <a:off x="928662" y="2643188"/>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Triángulo rectángulo"/>
          <p:cNvSpPr/>
          <p:nvPr/>
        </p:nvSpPr>
        <p:spPr>
          <a:xfrm rot="16200000">
            <a:off x="6893742" y="2893214"/>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Triángulo rectángulo"/>
          <p:cNvSpPr/>
          <p:nvPr/>
        </p:nvSpPr>
        <p:spPr>
          <a:xfrm rot="16200000">
            <a:off x="6607990" y="2607462"/>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Triángulo rectángulo"/>
          <p:cNvSpPr/>
          <p:nvPr/>
        </p:nvSpPr>
        <p:spPr>
          <a:xfrm rot="10800000">
            <a:off x="6858016" y="500066"/>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Triángulo rectángulo"/>
          <p:cNvSpPr/>
          <p:nvPr/>
        </p:nvSpPr>
        <p:spPr>
          <a:xfrm rot="10800000">
            <a:off x="6572264" y="714362"/>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3000" fill="hold"/>
                                        <p:tgtEl>
                                          <p:spTgt spid="8"/>
                                        </p:tgtEl>
                                        <p:attrNameLst>
                                          <p:attrName>ppt_x</p:attrName>
                                        </p:attrNameLst>
                                      </p:cBhvr>
                                      <p:tavLst>
                                        <p:tav tm="0">
                                          <p:val>
                                            <p:strVal val="1+#ppt_w/2"/>
                                          </p:val>
                                        </p:tav>
                                        <p:tav tm="100000">
                                          <p:val>
                                            <p:strVal val="#ppt_x"/>
                                          </p:val>
                                        </p:tav>
                                      </p:tavLst>
                                    </p:anim>
                                    <p:anim calcmode="lin" valueType="num">
                                      <p:cBhvr additive="base">
                                        <p:cTn id="14" dur="3000" fill="hold"/>
                                        <p:tgtEl>
                                          <p:spTgt spid="8"/>
                                        </p:tgtEl>
                                        <p:attrNameLst>
                                          <p:attrName>ppt_y</p:attrName>
                                        </p:attrNameLst>
                                      </p:cBhvr>
                                      <p:tavLst>
                                        <p:tav tm="0">
                                          <p:val>
                                            <p:strVal val="0-#ppt_h/2"/>
                                          </p:val>
                                        </p:tav>
                                        <p:tav tm="100000">
                                          <p:val>
                                            <p:strVal val="#ppt_y"/>
                                          </p:val>
                                        </p:tav>
                                      </p:tavLst>
                                    </p:anim>
                                  </p:childTnLst>
                                </p:cTn>
                              </p:par>
                              <p:par>
                                <p:cTn id="15" presetID="2" presetClass="entr" presetSubtype="3"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3000" fill="hold"/>
                                        <p:tgtEl>
                                          <p:spTgt spid="14"/>
                                        </p:tgtEl>
                                        <p:attrNameLst>
                                          <p:attrName>ppt_x</p:attrName>
                                        </p:attrNameLst>
                                      </p:cBhvr>
                                      <p:tavLst>
                                        <p:tav tm="0">
                                          <p:val>
                                            <p:strVal val="1+#ppt_w/2"/>
                                          </p:val>
                                        </p:tav>
                                        <p:tav tm="100000">
                                          <p:val>
                                            <p:strVal val="#ppt_x"/>
                                          </p:val>
                                        </p:tav>
                                      </p:tavLst>
                                    </p:anim>
                                    <p:anim calcmode="lin" valueType="num">
                                      <p:cBhvr additive="base">
                                        <p:cTn id="18" dur="3000" fill="hold"/>
                                        <p:tgtEl>
                                          <p:spTgt spid="14"/>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3000" fill="hold"/>
                                        <p:tgtEl>
                                          <p:spTgt spid="15"/>
                                        </p:tgtEl>
                                        <p:attrNameLst>
                                          <p:attrName>ppt_x</p:attrName>
                                        </p:attrNameLst>
                                      </p:cBhvr>
                                      <p:tavLst>
                                        <p:tav tm="0">
                                          <p:val>
                                            <p:strVal val="1+#ppt_w/2"/>
                                          </p:val>
                                        </p:tav>
                                        <p:tav tm="100000">
                                          <p:val>
                                            <p:strVal val="#ppt_x"/>
                                          </p:val>
                                        </p:tav>
                                      </p:tavLst>
                                    </p:anim>
                                    <p:anim calcmode="lin" valueType="num">
                                      <p:cBhvr additive="base">
                                        <p:cTn id="22" dur="3000" fill="hold"/>
                                        <p:tgtEl>
                                          <p:spTgt spid="15"/>
                                        </p:tgtEl>
                                        <p:attrNameLst>
                                          <p:attrName>ppt_y</p:attrName>
                                        </p:attrNameLst>
                                      </p:cBhvr>
                                      <p:tavLst>
                                        <p:tav tm="0">
                                          <p:val>
                                            <p:strVal val="0-#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3000" fill="hold"/>
                                        <p:tgtEl>
                                          <p:spTgt spid="6"/>
                                        </p:tgtEl>
                                        <p:attrNameLst>
                                          <p:attrName>ppt_x</p:attrName>
                                        </p:attrNameLst>
                                      </p:cBhvr>
                                      <p:tavLst>
                                        <p:tav tm="0">
                                          <p:val>
                                            <p:strVal val="0-#ppt_w/2"/>
                                          </p:val>
                                        </p:tav>
                                        <p:tav tm="100000">
                                          <p:val>
                                            <p:strVal val="#ppt_x"/>
                                          </p:val>
                                        </p:tav>
                                      </p:tavLst>
                                    </p:anim>
                                    <p:anim calcmode="lin" valueType="num">
                                      <p:cBhvr additive="base">
                                        <p:cTn id="26" dur="3000" fill="hold"/>
                                        <p:tgtEl>
                                          <p:spTgt spid="6"/>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3000" fill="hold"/>
                                        <p:tgtEl>
                                          <p:spTgt spid="10"/>
                                        </p:tgtEl>
                                        <p:attrNameLst>
                                          <p:attrName>ppt_x</p:attrName>
                                        </p:attrNameLst>
                                      </p:cBhvr>
                                      <p:tavLst>
                                        <p:tav tm="0">
                                          <p:val>
                                            <p:strVal val="0-#ppt_w/2"/>
                                          </p:val>
                                        </p:tav>
                                        <p:tav tm="100000">
                                          <p:val>
                                            <p:strVal val="#ppt_x"/>
                                          </p:val>
                                        </p:tav>
                                      </p:tavLst>
                                    </p:anim>
                                    <p:anim calcmode="lin" valueType="num">
                                      <p:cBhvr additive="base">
                                        <p:cTn id="30" dur="3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3000" fill="hold"/>
                                        <p:tgtEl>
                                          <p:spTgt spid="18"/>
                                        </p:tgtEl>
                                        <p:attrNameLst>
                                          <p:attrName>ppt_x</p:attrName>
                                        </p:attrNameLst>
                                      </p:cBhvr>
                                      <p:tavLst>
                                        <p:tav tm="0">
                                          <p:val>
                                            <p:strVal val="0-#ppt_w/2"/>
                                          </p:val>
                                        </p:tav>
                                        <p:tav tm="100000">
                                          <p:val>
                                            <p:strVal val="#ppt_x"/>
                                          </p:val>
                                        </p:tav>
                                      </p:tavLst>
                                    </p:anim>
                                    <p:anim calcmode="lin" valueType="num">
                                      <p:cBhvr additive="base">
                                        <p:cTn id="34" dur="30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3000" fill="hold"/>
                                        <p:tgtEl>
                                          <p:spTgt spid="19"/>
                                        </p:tgtEl>
                                        <p:attrNameLst>
                                          <p:attrName>ppt_x</p:attrName>
                                        </p:attrNameLst>
                                      </p:cBhvr>
                                      <p:tavLst>
                                        <p:tav tm="0">
                                          <p:val>
                                            <p:strVal val="0-#ppt_w/2"/>
                                          </p:val>
                                        </p:tav>
                                        <p:tav tm="100000">
                                          <p:val>
                                            <p:strVal val="#ppt_x"/>
                                          </p:val>
                                        </p:tav>
                                      </p:tavLst>
                                    </p:anim>
                                    <p:anim calcmode="lin" valueType="num">
                                      <p:cBhvr additive="base">
                                        <p:cTn id="38" dur="3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3000" fill="hold"/>
                                        <p:tgtEl>
                                          <p:spTgt spid="7"/>
                                        </p:tgtEl>
                                        <p:attrNameLst>
                                          <p:attrName>ppt_x</p:attrName>
                                        </p:attrNameLst>
                                      </p:cBhvr>
                                      <p:tavLst>
                                        <p:tav tm="0">
                                          <p:val>
                                            <p:strVal val="0-#ppt_w/2"/>
                                          </p:val>
                                        </p:tav>
                                        <p:tav tm="100000">
                                          <p:val>
                                            <p:strVal val="#ppt_x"/>
                                          </p:val>
                                        </p:tav>
                                      </p:tavLst>
                                    </p:anim>
                                    <p:anim calcmode="lin" valueType="num">
                                      <p:cBhvr additive="base">
                                        <p:cTn id="42" dur="3000" fill="hold"/>
                                        <p:tgtEl>
                                          <p:spTgt spid="7"/>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3000" fill="hold"/>
                                        <p:tgtEl>
                                          <p:spTgt spid="11"/>
                                        </p:tgtEl>
                                        <p:attrNameLst>
                                          <p:attrName>ppt_x</p:attrName>
                                        </p:attrNameLst>
                                      </p:cBhvr>
                                      <p:tavLst>
                                        <p:tav tm="0">
                                          <p:val>
                                            <p:strVal val="0-#ppt_w/2"/>
                                          </p:val>
                                        </p:tav>
                                        <p:tav tm="100000">
                                          <p:val>
                                            <p:strVal val="#ppt_x"/>
                                          </p:val>
                                        </p:tav>
                                      </p:tavLst>
                                    </p:anim>
                                    <p:anim calcmode="lin" valueType="num">
                                      <p:cBhvr additive="base">
                                        <p:cTn id="46" dur="3000" fill="hold"/>
                                        <p:tgtEl>
                                          <p:spTgt spid="11"/>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3000" fill="hold"/>
                                        <p:tgtEl>
                                          <p:spTgt spid="16"/>
                                        </p:tgtEl>
                                        <p:attrNameLst>
                                          <p:attrName>ppt_x</p:attrName>
                                        </p:attrNameLst>
                                      </p:cBhvr>
                                      <p:tavLst>
                                        <p:tav tm="0">
                                          <p:val>
                                            <p:strVal val="0-#ppt_w/2"/>
                                          </p:val>
                                        </p:tav>
                                        <p:tav tm="100000">
                                          <p:val>
                                            <p:strVal val="#ppt_x"/>
                                          </p:val>
                                        </p:tav>
                                      </p:tavLst>
                                    </p:anim>
                                    <p:anim calcmode="lin" valueType="num">
                                      <p:cBhvr additive="base">
                                        <p:cTn id="50" dur="3000" fill="hold"/>
                                        <p:tgtEl>
                                          <p:spTgt spid="16"/>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3000" fill="hold"/>
                                        <p:tgtEl>
                                          <p:spTgt spid="17"/>
                                        </p:tgtEl>
                                        <p:attrNameLst>
                                          <p:attrName>ppt_x</p:attrName>
                                        </p:attrNameLst>
                                      </p:cBhvr>
                                      <p:tavLst>
                                        <p:tav tm="0">
                                          <p:val>
                                            <p:strVal val="0-#ppt_w/2"/>
                                          </p:val>
                                        </p:tav>
                                        <p:tav tm="100000">
                                          <p:val>
                                            <p:strVal val="#ppt_x"/>
                                          </p:val>
                                        </p:tav>
                                      </p:tavLst>
                                    </p:anim>
                                    <p:anim calcmode="lin" valueType="num">
                                      <p:cBhvr additive="base">
                                        <p:cTn id="54" dur="3000" fill="hold"/>
                                        <p:tgtEl>
                                          <p:spTgt spid="17"/>
                                        </p:tgtEl>
                                        <p:attrNameLst>
                                          <p:attrName>ppt_y</p:attrName>
                                        </p:attrNameLst>
                                      </p:cBhvr>
                                      <p:tavLst>
                                        <p:tav tm="0">
                                          <p:val>
                                            <p:strVal val="0-#ppt_h/2"/>
                                          </p:val>
                                        </p:tav>
                                        <p:tav tm="100000">
                                          <p:val>
                                            <p:strVal val="#ppt_y"/>
                                          </p:val>
                                        </p:tav>
                                      </p:tavLst>
                                    </p:anim>
                                  </p:childTnLst>
                                </p:cTn>
                              </p:par>
                              <p:par>
                                <p:cTn id="55" presetID="2" presetClass="entr" presetSubtype="6" fill="hold" grpId="0"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3000" fill="hold"/>
                                        <p:tgtEl>
                                          <p:spTgt spid="5"/>
                                        </p:tgtEl>
                                        <p:attrNameLst>
                                          <p:attrName>ppt_x</p:attrName>
                                        </p:attrNameLst>
                                      </p:cBhvr>
                                      <p:tavLst>
                                        <p:tav tm="0">
                                          <p:val>
                                            <p:strVal val="1+#ppt_w/2"/>
                                          </p:val>
                                        </p:tav>
                                        <p:tav tm="100000">
                                          <p:val>
                                            <p:strVal val="#ppt_x"/>
                                          </p:val>
                                        </p:tav>
                                      </p:tavLst>
                                    </p:anim>
                                    <p:anim calcmode="lin" valueType="num">
                                      <p:cBhvr additive="base">
                                        <p:cTn id="58" dur="3000" fill="hold"/>
                                        <p:tgtEl>
                                          <p:spTgt spid="5"/>
                                        </p:tgtEl>
                                        <p:attrNameLst>
                                          <p:attrName>ppt_y</p:attrName>
                                        </p:attrNameLst>
                                      </p:cBhvr>
                                      <p:tavLst>
                                        <p:tav tm="0">
                                          <p:val>
                                            <p:strVal val="1+#ppt_h/2"/>
                                          </p:val>
                                        </p:tav>
                                        <p:tav tm="100000">
                                          <p:val>
                                            <p:strVal val="#ppt_y"/>
                                          </p:val>
                                        </p:tav>
                                      </p:tavLst>
                                    </p:anim>
                                  </p:childTnLst>
                                </p:cTn>
                              </p:par>
                              <p:par>
                                <p:cTn id="59" presetID="2" presetClass="entr" presetSubtype="6" fill="hold" grpId="0"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3000" fill="hold"/>
                                        <p:tgtEl>
                                          <p:spTgt spid="9"/>
                                        </p:tgtEl>
                                        <p:attrNameLst>
                                          <p:attrName>ppt_x</p:attrName>
                                        </p:attrNameLst>
                                      </p:cBhvr>
                                      <p:tavLst>
                                        <p:tav tm="0">
                                          <p:val>
                                            <p:strVal val="1+#ppt_w/2"/>
                                          </p:val>
                                        </p:tav>
                                        <p:tav tm="100000">
                                          <p:val>
                                            <p:strVal val="#ppt_x"/>
                                          </p:val>
                                        </p:tav>
                                      </p:tavLst>
                                    </p:anim>
                                    <p:anim calcmode="lin" valueType="num">
                                      <p:cBhvr additive="base">
                                        <p:cTn id="62" dur="3000" fill="hold"/>
                                        <p:tgtEl>
                                          <p:spTgt spid="9"/>
                                        </p:tgtEl>
                                        <p:attrNameLst>
                                          <p:attrName>ppt_y</p:attrName>
                                        </p:attrNameLst>
                                      </p:cBhvr>
                                      <p:tavLst>
                                        <p:tav tm="0">
                                          <p:val>
                                            <p:strVal val="1+#ppt_h/2"/>
                                          </p:val>
                                        </p:tav>
                                        <p:tav tm="100000">
                                          <p:val>
                                            <p:strVal val="#ppt_y"/>
                                          </p:val>
                                        </p:tav>
                                      </p:tavLst>
                                    </p:anim>
                                  </p:childTnLst>
                                </p:cTn>
                              </p:par>
                              <p:par>
                                <p:cTn id="63" presetID="2" presetClass="entr" presetSubtype="6" fill="hold" grpId="0"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3000" fill="hold"/>
                                        <p:tgtEl>
                                          <p:spTgt spid="12"/>
                                        </p:tgtEl>
                                        <p:attrNameLst>
                                          <p:attrName>ppt_x</p:attrName>
                                        </p:attrNameLst>
                                      </p:cBhvr>
                                      <p:tavLst>
                                        <p:tav tm="0">
                                          <p:val>
                                            <p:strVal val="1+#ppt_w/2"/>
                                          </p:val>
                                        </p:tav>
                                        <p:tav tm="100000">
                                          <p:val>
                                            <p:strVal val="#ppt_x"/>
                                          </p:val>
                                        </p:tav>
                                      </p:tavLst>
                                    </p:anim>
                                    <p:anim calcmode="lin" valueType="num">
                                      <p:cBhvr additive="base">
                                        <p:cTn id="66" dur="3000" fill="hold"/>
                                        <p:tgtEl>
                                          <p:spTgt spid="12"/>
                                        </p:tgtEl>
                                        <p:attrNameLst>
                                          <p:attrName>ppt_y</p:attrName>
                                        </p:attrNameLst>
                                      </p:cBhvr>
                                      <p:tavLst>
                                        <p:tav tm="0">
                                          <p:val>
                                            <p:strVal val="1+#ppt_h/2"/>
                                          </p:val>
                                        </p:tav>
                                        <p:tav tm="100000">
                                          <p:val>
                                            <p:strVal val="#ppt_y"/>
                                          </p:val>
                                        </p:tav>
                                      </p:tavLst>
                                    </p:anim>
                                  </p:childTnLst>
                                </p:cTn>
                              </p:par>
                              <p:par>
                                <p:cTn id="67" presetID="2" presetClass="entr" presetSubtype="6" fill="hold" grpId="0"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3000" fill="hold"/>
                                        <p:tgtEl>
                                          <p:spTgt spid="13"/>
                                        </p:tgtEl>
                                        <p:attrNameLst>
                                          <p:attrName>ppt_x</p:attrName>
                                        </p:attrNameLst>
                                      </p:cBhvr>
                                      <p:tavLst>
                                        <p:tav tm="0">
                                          <p:val>
                                            <p:strVal val="1+#ppt_w/2"/>
                                          </p:val>
                                        </p:tav>
                                        <p:tav tm="100000">
                                          <p:val>
                                            <p:strVal val="#ppt_x"/>
                                          </p:val>
                                        </p:tav>
                                      </p:tavLst>
                                    </p:anim>
                                    <p:anim calcmode="lin" valueType="num">
                                      <p:cBhvr additive="base">
                                        <p:cTn id="70" dur="3000" fill="hold"/>
                                        <p:tgtEl>
                                          <p:spTgt spid="13"/>
                                        </p:tgtEl>
                                        <p:attrNameLst>
                                          <p:attrName>ppt_y</p:attrName>
                                        </p:attrNameLst>
                                      </p:cBhvr>
                                      <p:tavLst>
                                        <p:tav tm="0">
                                          <p:val>
                                            <p:strVal val="1+#ppt_h/2"/>
                                          </p:val>
                                        </p:tav>
                                        <p:tav tm="100000">
                                          <p:val>
                                            <p:strVal val="#ppt_y"/>
                                          </p:val>
                                        </p:tav>
                                      </p:tavLst>
                                    </p:anim>
                                  </p:childTnLst>
                                </p:cTn>
                              </p:par>
                              <p:par>
                                <p:cTn id="71" presetID="3" presetClass="entr" presetSubtype="5" fill="hold" grpId="1" nodeType="withEffect">
                                  <p:stCondLst>
                                    <p:cond delay="0"/>
                                  </p:stCondLst>
                                  <p:childTnLst>
                                    <p:set>
                                      <p:cBhvr>
                                        <p:cTn id="72" dur="1" fill="hold">
                                          <p:stCondLst>
                                            <p:cond delay="0"/>
                                          </p:stCondLst>
                                        </p:cTn>
                                        <p:tgtEl>
                                          <p:spTgt spid="4"/>
                                        </p:tgtEl>
                                        <p:attrNameLst>
                                          <p:attrName>style.visibility</p:attrName>
                                        </p:attrNameLst>
                                      </p:cBhvr>
                                      <p:to>
                                        <p:strVal val="visible"/>
                                      </p:to>
                                    </p:set>
                                    <p:animEffect transition="in" filter="blinds(vertical)">
                                      <p:cBhvr>
                                        <p:cTn id="73" dur="3000"/>
                                        <p:tgtEl>
                                          <p:spTgt spid="4"/>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5"/>
                                        </p:tgtEl>
                                        <p:attrNameLst>
                                          <p:attrName>style.visibility</p:attrName>
                                        </p:attrNameLst>
                                      </p:cBhvr>
                                      <p:to>
                                        <p:strVal val="visible"/>
                                      </p:to>
                                    </p:set>
                                    <p:animEffect transition="in" filter="blinds(vertical)">
                                      <p:cBhvr>
                                        <p:cTn id="76" dur="3000"/>
                                        <p:tgtEl>
                                          <p:spTgt spid="5"/>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8"/>
                                        </p:tgtEl>
                                        <p:attrNameLst>
                                          <p:attrName>style.visibility</p:attrName>
                                        </p:attrNameLst>
                                      </p:cBhvr>
                                      <p:to>
                                        <p:strVal val="visible"/>
                                      </p:to>
                                    </p:set>
                                    <p:animEffect transition="in" filter="blinds(vertical)">
                                      <p:cBhvr>
                                        <p:cTn id="79" dur="3000"/>
                                        <p:tgtEl>
                                          <p:spTgt spid="8"/>
                                        </p:tgtEl>
                                      </p:cBhvr>
                                    </p:animEffect>
                                  </p:childTnLst>
                                </p:cTn>
                              </p:par>
                              <p:par>
                                <p:cTn id="80" presetID="3" presetClass="entr" presetSubtype="5" fill="hold" grpId="1" nodeType="withEffect">
                                  <p:stCondLst>
                                    <p:cond delay="0"/>
                                  </p:stCondLst>
                                  <p:childTnLst>
                                    <p:set>
                                      <p:cBhvr>
                                        <p:cTn id="81" dur="1" fill="hold">
                                          <p:stCondLst>
                                            <p:cond delay="0"/>
                                          </p:stCondLst>
                                        </p:cTn>
                                        <p:tgtEl>
                                          <p:spTgt spid="9"/>
                                        </p:tgtEl>
                                        <p:attrNameLst>
                                          <p:attrName>style.visibility</p:attrName>
                                        </p:attrNameLst>
                                      </p:cBhvr>
                                      <p:to>
                                        <p:strVal val="visible"/>
                                      </p:to>
                                    </p:set>
                                    <p:animEffect transition="in" filter="blinds(vertical)">
                                      <p:cBhvr>
                                        <p:cTn id="82" dur="3000"/>
                                        <p:tgtEl>
                                          <p:spTgt spid="9"/>
                                        </p:tgtEl>
                                      </p:cBhvr>
                                    </p:animEffect>
                                  </p:childTnLst>
                                </p:cTn>
                              </p:par>
                              <p:par>
                                <p:cTn id="83" presetID="3" presetClass="entr" presetSubtype="5"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blinds(vertical)">
                                      <p:cBhvr>
                                        <p:cTn id="85" dur="3000"/>
                                        <p:tgtEl>
                                          <p:spTgt spid="12"/>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blinds(vertical)">
                                      <p:cBhvr>
                                        <p:cTn id="88" dur="3000"/>
                                        <p:tgtEl>
                                          <p:spTgt spid="13"/>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blinds(vertical)">
                                      <p:cBhvr>
                                        <p:cTn id="91" dur="3000"/>
                                        <p:tgtEl>
                                          <p:spTgt spid="14"/>
                                        </p:tgtEl>
                                      </p:cBhvr>
                                    </p:animEffect>
                                  </p:childTnLst>
                                </p:cTn>
                              </p:par>
                              <p:par>
                                <p:cTn id="92" presetID="3" presetClass="entr" presetSubtype="5" fill="hold" grpId="1" nodeType="withEffect">
                                  <p:stCondLst>
                                    <p:cond delay="0"/>
                                  </p:stCondLst>
                                  <p:childTnLst>
                                    <p:set>
                                      <p:cBhvr>
                                        <p:cTn id="93" dur="1" fill="hold">
                                          <p:stCondLst>
                                            <p:cond delay="0"/>
                                          </p:stCondLst>
                                        </p:cTn>
                                        <p:tgtEl>
                                          <p:spTgt spid="15"/>
                                        </p:tgtEl>
                                        <p:attrNameLst>
                                          <p:attrName>style.visibility</p:attrName>
                                        </p:attrNameLst>
                                      </p:cBhvr>
                                      <p:to>
                                        <p:strVal val="visible"/>
                                      </p:to>
                                    </p:set>
                                    <p:animEffect transition="in" filter="blinds(vertical)">
                                      <p:cBhvr>
                                        <p:cTn id="94" dur="3000"/>
                                        <p:tgtEl>
                                          <p:spTgt spid="15"/>
                                        </p:tgtEl>
                                      </p:cBhvr>
                                    </p:animEffect>
                                  </p:childTnLst>
                                </p:cTn>
                              </p:par>
                              <p:par>
                                <p:cTn id="95" presetID="3" presetClass="entr" presetSubtype="5" fill="hold" grpId="1" nodeType="withEffect">
                                  <p:stCondLst>
                                    <p:cond delay="0"/>
                                  </p:stCondLst>
                                  <p:childTnLst>
                                    <p:set>
                                      <p:cBhvr>
                                        <p:cTn id="96" dur="1" fill="hold">
                                          <p:stCondLst>
                                            <p:cond delay="0"/>
                                          </p:stCondLst>
                                        </p:cTn>
                                        <p:tgtEl>
                                          <p:spTgt spid="6"/>
                                        </p:tgtEl>
                                        <p:attrNameLst>
                                          <p:attrName>style.visibility</p:attrName>
                                        </p:attrNameLst>
                                      </p:cBhvr>
                                      <p:to>
                                        <p:strVal val="visible"/>
                                      </p:to>
                                    </p:set>
                                    <p:animEffect transition="in" filter="blinds(vertical)">
                                      <p:cBhvr>
                                        <p:cTn id="97" dur="3000"/>
                                        <p:tgtEl>
                                          <p:spTgt spid="6"/>
                                        </p:tgtEl>
                                      </p:cBhvr>
                                    </p:animEffect>
                                  </p:childTnLst>
                                </p:cTn>
                              </p:par>
                              <p:par>
                                <p:cTn id="98" presetID="3" presetClass="entr" presetSubtype="5" fill="hold" grpId="1" nodeType="withEffect">
                                  <p:stCondLst>
                                    <p:cond delay="0"/>
                                  </p:stCondLst>
                                  <p:childTnLst>
                                    <p:set>
                                      <p:cBhvr>
                                        <p:cTn id="99" dur="1" fill="hold">
                                          <p:stCondLst>
                                            <p:cond delay="0"/>
                                          </p:stCondLst>
                                        </p:cTn>
                                        <p:tgtEl>
                                          <p:spTgt spid="7"/>
                                        </p:tgtEl>
                                        <p:attrNameLst>
                                          <p:attrName>style.visibility</p:attrName>
                                        </p:attrNameLst>
                                      </p:cBhvr>
                                      <p:to>
                                        <p:strVal val="visible"/>
                                      </p:to>
                                    </p:set>
                                    <p:animEffect transition="in" filter="blinds(vertical)">
                                      <p:cBhvr>
                                        <p:cTn id="100" dur="3000"/>
                                        <p:tgtEl>
                                          <p:spTgt spid="7"/>
                                        </p:tgtEl>
                                      </p:cBhvr>
                                    </p:animEffect>
                                  </p:childTnLst>
                                </p:cTn>
                              </p:par>
                              <p:par>
                                <p:cTn id="101" presetID="3" presetClass="entr" presetSubtype="5" fill="hold" grpId="1" nodeType="withEffect">
                                  <p:stCondLst>
                                    <p:cond delay="0"/>
                                  </p:stCondLst>
                                  <p:childTnLst>
                                    <p:set>
                                      <p:cBhvr>
                                        <p:cTn id="102" dur="1" fill="hold">
                                          <p:stCondLst>
                                            <p:cond delay="0"/>
                                          </p:stCondLst>
                                        </p:cTn>
                                        <p:tgtEl>
                                          <p:spTgt spid="10"/>
                                        </p:tgtEl>
                                        <p:attrNameLst>
                                          <p:attrName>style.visibility</p:attrName>
                                        </p:attrNameLst>
                                      </p:cBhvr>
                                      <p:to>
                                        <p:strVal val="visible"/>
                                      </p:to>
                                    </p:set>
                                    <p:animEffect transition="in" filter="blinds(vertical)">
                                      <p:cBhvr>
                                        <p:cTn id="103" dur="3000"/>
                                        <p:tgtEl>
                                          <p:spTgt spid="10"/>
                                        </p:tgtEl>
                                      </p:cBhvr>
                                    </p:animEffect>
                                  </p:childTnLst>
                                </p:cTn>
                              </p:par>
                              <p:par>
                                <p:cTn id="104" presetID="3" presetClass="entr" presetSubtype="5"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blinds(vertical)">
                                      <p:cBhvr>
                                        <p:cTn id="106" dur="3000"/>
                                        <p:tgtEl>
                                          <p:spTgt spid="11"/>
                                        </p:tgtEl>
                                      </p:cBhvr>
                                    </p:animEffect>
                                  </p:childTnLst>
                                </p:cTn>
                              </p:par>
                              <p:par>
                                <p:cTn id="107" presetID="3" presetClass="entr" presetSubtype="5" fill="hold" grpId="1" nodeType="withEffect">
                                  <p:stCondLst>
                                    <p:cond delay="0"/>
                                  </p:stCondLst>
                                  <p:childTnLst>
                                    <p:set>
                                      <p:cBhvr>
                                        <p:cTn id="108" dur="1" fill="hold">
                                          <p:stCondLst>
                                            <p:cond delay="0"/>
                                          </p:stCondLst>
                                        </p:cTn>
                                        <p:tgtEl>
                                          <p:spTgt spid="16"/>
                                        </p:tgtEl>
                                        <p:attrNameLst>
                                          <p:attrName>style.visibility</p:attrName>
                                        </p:attrNameLst>
                                      </p:cBhvr>
                                      <p:to>
                                        <p:strVal val="visible"/>
                                      </p:to>
                                    </p:set>
                                    <p:animEffect transition="in" filter="blinds(vertical)">
                                      <p:cBhvr>
                                        <p:cTn id="109" dur="3000"/>
                                        <p:tgtEl>
                                          <p:spTgt spid="16"/>
                                        </p:tgtEl>
                                      </p:cBhvr>
                                    </p:animEffect>
                                  </p:childTnLst>
                                </p:cTn>
                              </p:par>
                              <p:par>
                                <p:cTn id="110" presetID="3" presetClass="entr" presetSubtype="5" fill="hold" grpId="1" nodeType="withEffect">
                                  <p:stCondLst>
                                    <p:cond delay="0"/>
                                  </p:stCondLst>
                                  <p:childTnLst>
                                    <p:set>
                                      <p:cBhvr>
                                        <p:cTn id="111" dur="1" fill="hold">
                                          <p:stCondLst>
                                            <p:cond delay="0"/>
                                          </p:stCondLst>
                                        </p:cTn>
                                        <p:tgtEl>
                                          <p:spTgt spid="17"/>
                                        </p:tgtEl>
                                        <p:attrNameLst>
                                          <p:attrName>style.visibility</p:attrName>
                                        </p:attrNameLst>
                                      </p:cBhvr>
                                      <p:to>
                                        <p:strVal val="visible"/>
                                      </p:to>
                                    </p:set>
                                    <p:animEffect transition="in" filter="blinds(vertical)">
                                      <p:cBhvr>
                                        <p:cTn id="112" dur="3000"/>
                                        <p:tgtEl>
                                          <p:spTgt spid="17"/>
                                        </p:tgtEl>
                                      </p:cBhvr>
                                    </p:animEffect>
                                  </p:childTnLst>
                                </p:cTn>
                              </p:par>
                              <p:par>
                                <p:cTn id="113" presetID="3" presetClass="entr" presetSubtype="5" fill="hold" grpId="1" nodeType="withEffect">
                                  <p:stCondLst>
                                    <p:cond delay="0"/>
                                  </p:stCondLst>
                                  <p:childTnLst>
                                    <p:set>
                                      <p:cBhvr>
                                        <p:cTn id="114" dur="1" fill="hold">
                                          <p:stCondLst>
                                            <p:cond delay="0"/>
                                          </p:stCondLst>
                                        </p:cTn>
                                        <p:tgtEl>
                                          <p:spTgt spid="18"/>
                                        </p:tgtEl>
                                        <p:attrNameLst>
                                          <p:attrName>style.visibility</p:attrName>
                                        </p:attrNameLst>
                                      </p:cBhvr>
                                      <p:to>
                                        <p:strVal val="visible"/>
                                      </p:to>
                                    </p:set>
                                    <p:animEffect transition="in" filter="blinds(vertical)">
                                      <p:cBhvr>
                                        <p:cTn id="115" dur="3000"/>
                                        <p:tgtEl>
                                          <p:spTgt spid="18"/>
                                        </p:tgtEl>
                                      </p:cBhvr>
                                    </p:animEffect>
                                  </p:childTnLst>
                                </p:cTn>
                              </p:par>
                              <p:par>
                                <p:cTn id="116" presetID="3" presetClass="entr" presetSubtype="5" fill="hold" grpId="1" nodeType="withEffect">
                                  <p:stCondLst>
                                    <p:cond delay="0"/>
                                  </p:stCondLst>
                                  <p:childTnLst>
                                    <p:set>
                                      <p:cBhvr>
                                        <p:cTn id="117" dur="1" fill="hold">
                                          <p:stCondLst>
                                            <p:cond delay="0"/>
                                          </p:stCondLst>
                                        </p:cTn>
                                        <p:tgtEl>
                                          <p:spTgt spid="19"/>
                                        </p:tgtEl>
                                        <p:attrNameLst>
                                          <p:attrName>style.visibility</p:attrName>
                                        </p:attrNameLst>
                                      </p:cBhvr>
                                      <p:to>
                                        <p:strVal val="visible"/>
                                      </p:to>
                                    </p:set>
                                    <p:animEffect transition="in" filter="blinds(vertical)">
                                      <p:cBhvr>
                                        <p:cTn id="118" dur="3000"/>
                                        <p:tgtEl>
                                          <p:spTgt spid="19"/>
                                        </p:tgtEl>
                                      </p:cBhvr>
                                    </p:animEffect>
                                  </p:childTnLst>
                                </p:cTn>
                              </p:par>
                              <p:par>
                                <p:cTn id="119" presetID="2" presetClass="exit" presetSubtype="6" fill="hold" grpId="2" nodeType="withEffect">
                                  <p:stCondLst>
                                    <p:cond delay="0"/>
                                  </p:stCondLst>
                                  <p:childTnLst>
                                    <p:anim calcmode="lin" valueType="num">
                                      <p:cBhvr additive="base">
                                        <p:cTn id="120" dur="3000"/>
                                        <p:tgtEl>
                                          <p:spTgt spid="5"/>
                                        </p:tgtEl>
                                        <p:attrNameLst>
                                          <p:attrName>ppt_x</p:attrName>
                                        </p:attrNameLst>
                                      </p:cBhvr>
                                      <p:tavLst>
                                        <p:tav tm="0">
                                          <p:val>
                                            <p:strVal val="ppt_x"/>
                                          </p:val>
                                        </p:tav>
                                        <p:tav tm="100000">
                                          <p:val>
                                            <p:strVal val="1+ppt_w/2"/>
                                          </p:val>
                                        </p:tav>
                                      </p:tavLst>
                                    </p:anim>
                                    <p:anim calcmode="lin" valueType="num">
                                      <p:cBhvr additive="base">
                                        <p:cTn id="121" dur="3000"/>
                                        <p:tgtEl>
                                          <p:spTgt spid="5"/>
                                        </p:tgtEl>
                                        <p:attrNameLst>
                                          <p:attrName>ppt_y</p:attrName>
                                        </p:attrNameLst>
                                      </p:cBhvr>
                                      <p:tavLst>
                                        <p:tav tm="0">
                                          <p:val>
                                            <p:strVal val="ppt_y"/>
                                          </p:val>
                                        </p:tav>
                                        <p:tav tm="100000">
                                          <p:val>
                                            <p:strVal val="1+ppt_h/2"/>
                                          </p:val>
                                        </p:tav>
                                      </p:tavLst>
                                    </p:anim>
                                    <p:set>
                                      <p:cBhvr>
                                        <p:cTn id="122" dur="1" fill="hold">
                                          <p:stCondLst>
                                            <p:cond delay="2999"/>
                                          </p:stCondLst>
                                        </p:cTn>
                                        <p:tgtEl>
                                          <p:spTgt spid="5"/>
                                        </p:tgtEl>
                                        <p:attrNameLst>
                                          <p:attrName>style.visibility</p:attrName>
                                        </p:attrNameLst>
                                      </p:cBhvr>
                                      <p:to>
                                        <p:strVal val="hidden"/>
                                      </p:to>
                                    </p:set>
                                  </p:childTnLst>
                                </p:cTn>
                              </p:par>
                              <p:par>
                                <p:cTn id="123" presetID="2" presetClass="exit" presetSubtype="6" fill="hold" grpId="2" nodeType="withEffect">
                                  <p:stCondLst>
                                    <p:cond delay="0"/>
                                  </p:stCondLst>
                                  <p:childTnLst>
                                    <p:anim calcmode="lin" valueType="num">
                                      <p:cBhvr additive="base">
                                        <p:cTn id="124" dur="3000"/>
                                        <p:tgtEl>
                                          <p:spTgt spid="9"/>
                                        </p:tgtEl>
                                        <p:attrNameLst>
                                          <p:attrName>ppt_x</p:attrName>
                                        </p:attrNameLst>
                                      </p:cBhvr>
                                      <p:tavLst>
                                        <p:tav tm="0">
                                          <p:val>
                                            <p:strVal val="ppt_x"/>
                                          </p:val>
                                        </p:tav>
                                        <p:tav tm="100000">
                                          <p:val>
                                            <p:strVal val="1+ppt_w/2"/>
                                          </p:val>
                                        </p:tav>
                                      </p:tavLst>
                                    </p:anim>
                                    <p:anim calcmode="lin" valueType="num">
                                      <p:cBhvr additive="base">
                                        <p:cTn id="125" dur="3000"/>
                                        <p:tgtEl>
                                          <p:spTgt spid="9"/>
                                        </p:tgtEl>
                                        <p:attrNameLst>
                                          <p:attrName>ppt_y</p:attrName>
                                        </p:attrNameLst>
                                      </p:cBhvr>
                                      <p:tavLst>
                                        <p:tav tm="0">
                                          <p:val>
                                            <p:strVal val="ppt_y"/>
                                          </p:val>
                                        </p:tav>
                                        <p:tav tm="100000">
                                          <p:val>
                                            <p:strVal val="1+ppt_h/2"/>
                                          </p:val>
                                        </p:tav>
                                      </p:tavLst>
                                    </p:anim>
                                    <p:set>
                                      <p:cBhvr>
                                        <p:cTn id="126" dur="1" fill="hold">
                                          <p:stCondLst>
                                            <p:cond delay="2999"/>
                                          </p:stCondLst>
                                        </p:cTn>
                                        <p:tgtEl>
                                          <p:spTgt spid="9"/>
                                        </p:tgtEl>
                                        <p:attrNameLst>
                                          <p:attrName>style.visibility</p:attrName>
                                        </p:attrNameLst>
                                      </p:cBhvr>
                                      <p:to>
                                        <p:strVal val="hidden"/>
                                      </p:to>
                                    </p:set>
                                  </p:childTnLst>
                                </p:cTn>
                              </p:par>
                              <p:par>
                                <p:cTn id="127" presetID="2" presetClass="exit" presetSubtype="6" fill="hold" grpId="2" nodeType="withEffect">
                                  <p:stCondLst>
                                    <p:cond delay="0"/>
                                  </p:stCondLst>
                                  <p:childTnLst>
                                    <p:anim calcmode="lin" valueType="num">
                                      <p:cBhvr additive="base">
                                        <p:cTn id="128" dur="3000"/>
                                        <p:tgtEl>
                                          <p:spTgt spid="12"/>
                                        </p:tgtEl>
                                        <p:attrNameLst>
                                          <p:attrName>ppt_x</p:attrName>
                                        </p:attrNameLst>
                                      </p:cBhvr>
                                      <p:tavLst>
                                        <p:tav tm="0">
                                          <p:val>
                                            <p:strVal val="ppt_x"/>
                                          </p:val>
                                        </p:tav>
                                        <p:tav tm="100000">
                                          <p:val>
                                            <p:strVal val="1+ppt_w/2"/>
                                          </p:val>
                                        </p:tav>
                                      </p:tavLst>
                                    </p:anim>
                                    <p:anim calcmode="lin" valueType="num">
                                      <p:cBhvr additive="base">
                                        <p:cTn id="129" dur="3000"/>
                                        <p:tgtEl>
                                          <p:spTgt spid="12"/>
                                        </p:tgtEl>
                                        <p:attrNameLst>
                                          <p:attrName>ppt_y</p:attrName>
                                        </p:attrNameLst>
                                      </p:cBhvr>
                                      <p:tavLst>
                                        <p:tav tm="0">
                                          <p:val>
                                            <p:strVal val="ppt_y"/>
                                          </p:val>
                                        </p:tav>
                                        <p:tav tm="100000">
                                          <p:val>
                                            <p:strVal val="1+ppt_h/2"/>
                                          </p:val>
                                        </p:tav>
                                      </p:tavLst>
                                    </p:anim>
                                    <p:set>
                                      <p:cBhvr>
                                        <p:cTn id="130" dur="1" fill="hold">
                                          <p:stCondLst>
                                            <p:cond delay="2999"/>
                                          </p:stCondLst>
                                        </p:cTn>
                                        <p:tgtEl>
                                          <p:spTgt spid="12"/>
                                        </p:tgtEl>
                                        <p:attrNameLst>
                                          <p:attrName>style.visibility</p:attrName>
                                        </p:attrNameLst>
                                      </p:cBhvr>
                                      <p:to>
                                        <p:strVal val="hidden"/>
                                      </p:to>
                                    </p:set>
                                  </p:childTnLst>
                                </p:cTn>
                              </p:par>
                              <p:par>
                                <p:cTn id="131" presetID="2" presetClass="exit" presetSubtype="6" fill="hold" grpId="2" nodeType="withEffect">
                                  <p:stCondLst>
                                    <p:cond delay="0"/>
                                  </p:stCondLst>
                                  <p:childTnLst>
                                    <p:anim calcmode="lin" valueType="num">
                                      <p:cBhvr additive="base">
                                        <p:cTn id="132" dur="3000"/>
                                        <p:tgtEl>
                                          <p:spTgt spid="13"/>
                                        </p:tgtEl>
                                        <p:attrNameLst>
                                          <p:attrName>ppt_x</p:attrName>
                                        </p:attrNameLst>
                                      </p:cBhvr>
                                      <p:tavLst>
                                        <p:tav tm="0">
                                          <p:val>
                                            <p:strVal val="ppt_x"/>
                                          </p:val>
                                        </p:tav>
                                        <p:tav tm="100000">
                                          <p:val>
                                            <p:strVal val="1+ppt_w/2"/>
                                          </p:val>
                                        </p:tav>
                                      </p:tavLst>
                                    </p:anim>
                                    <p:anim calcmode="lin" valueType="num">
                                      <p:cBhvr additive="base">
                                        <p:cTn id="133" dur="3000"/>
                                        <p:tgtEl>
                                          <p:spTgt spid="13"/>
                                        </p:tgtEl>
                                        <p:attrNameLst>
                                          <p:attrName>ppt_y</p:attrName>
                                        </p:attrNameLst>
                                      </p:cBhvr>
                                      <p:tavLst>
                                        <p:tav tm="0">
                                          <p:val>
                                            <p:strVal val="ppt_y"/>
                                          </p:val>
                                        </p:tav>
                                        <p:tav tm="100000">
                                          <p:val>
                                            <p:strVal val="1+ppt_h/2"/>
                                          </p:val>
                                        </p:tav>
                                      </p:tavLst>
                                    </p:anim>
                                    <p:set>
                                      <p:cBhvr>
                                        <p:cTn id="134" dur="1" fill="hold">
                                          <p:stCondLst>
                                            <p:cond delay="2999"/>
                                          </p:stCondLst>
                                        </p:cTn>
                                        <p:tgtEl>
                                          <p:spTgt spid="13"/>
                                        </p:tgtEl>
                                        <p:attrNameLst>
                                          <p:attrName>style.visibility</p:attrName>
                                        </p:attrNameLst>
                                      </p:cBhvr>
                                      <p:to>
                                        <p:strVal val="hidden"/>
                                      </p:to>
                                    </p:set>
                                  </p:childTnLst>
                                </p:cTn>
                              </p:par>
                              <p:par>
                                <p:cTn id="135" presetID="2" presetClass="exit" presetSubtype="12" fill="hold" grpId="2" nodeType="with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0-ppt_w/2"/>
                                          </p:val>
                                        </p:tav>
                                      </p:tavLst>
                                    </p:anim>
                                    <p:anim calcmode="lin" valueType="num">
                                      <p:cBhvr additive="base">
                                        <p:cTn id="137" dur="3000"/>
                                        <p:tgtEl>
                                          <p:spTgt spid="6"/>
                                        </p:tgtEl>
                                        <p:attrNameLst>
                                          <p:attrName>ppt_y</p:attrName>
                                        </p:attrNameLst>
                                      </p:cBhvr>
                                      <p:tavLst>
                                        <p:tav tm="0">
                                          <p:val>
                                            <p:strVal val="ppt_y"/>
                                          </p:val>
                                        </p:tav>
                                        <p:tav tm="100000">
                                          <p:val>
                                            <p:strVal val="1+ppt_h/2"/>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12" fill="hold" grpId="2" nodeType="withEffect">
                                  <p:stCondLst>
                                    <p:cond delay="0"/>
                                  </p:stCondLst>
                                  <p:childTnLst>
                                    <p:anim calcmode="lin" valueType="num">
                                      <p:cBhvr additive="base">
                                        <p:cTn id="140" dur="3000"/>
                                        <p:tgtEl>
                                          <p:spTgt spid="10"/>
                                        </p:tgtEl>
                                        <p:attrNameLst>
                                          <p:attrName>ppt_x</p:attrName>
                                        </p:attrNameLst>
                                      </p:cBhvr>
                                      <p:tavLst>
                                        <p:tav tm="0">
                                          <p:val>
                                            <p:strVal val="ppt_x"/>
                                          </p:val>
                                        </p:tav>
                                        <p:tav tm="100000">
                                          <p:val>
                                            <p:strVal val="0-ppt_w/2"/>
                                          </p:val>
                                        </p:tav>
                                      </p:tavLst>
                                    </p:anim>
                                    <p:anim calcmode="lin" valueType="num">
                                      <p:cBhvr additive="base">
                                        <p:cTn id="141" dur="3000"/>
                                        <p:tgtEl>
                                          <p:spTgt spid="10"/>
                                        </p:tgtEl>
                                        <p:attrNameLst>
                                          <p:attrName>ppt_y</p:attrName>
                                        </p:attrNameLst>
                                      </p:cBhvr>
                                      <p:tavLst>
                                        <p:tav tm="0">
                                          <p:val>
                                            <p:strVal val="ppt_y"/>
                                          </p:val>
                                        </p:tav>
                                        <p:tav tm="100000">
                                          <p:val>
                                            <p:strVal val="1+ppt_h/2"/>
                                          </p:val>
                                        </p:tav>
                                      </p:tavLst>
                                    </p:anim>
                                    <p:set>
                                      <p:cBhvr>
                                        <p:cTn id="142" dur="1" fill="hold">
                                          <p:stCondLst>
                                            <p:cond delay="2999"/>
                                          </p:stCondLst>
                                        </p:cTn>
                                        <p:tgtEl>
                                          <p:spTgt spid="10"/>
                                        </p:tgtEl>
                                        <p:attrNameLst>
                                          <p:attrName>style.visibility</p:attrName>
                                        </p:attrNameLst>
                                      </p:cBhvr>
                                      <p:to>
                                        <p:strVal val="hidden"/>
                                      </p:to>
                                    </p:set>
                                  </p:childTnLst>
                                </p:cTn>
                              </p:par>
                              <p:par>
                                <p:cTn id="143" presetID="2" presetClass="exit" presetSubtype="12" fill="hold" grpId="2" nodeType="withEffect">
                                  <p:stCondLst>
                                    <p:cond delay="0"/>
                                  </p:stCondLst>
                                  <p:childTnLst>
                                    <p:anim calcmode="lin" valueType="num">
                                      <p:cBhvr additive="base">
                                        <p:cTn id="144" dur="3000"/>
                                        <p:tgtEl>
                                          <p:spTgt spid="18"/>
                                        </p:tgtEl>
                                        <p:attrNameLst>
                                          <p:attrName>ppt_x</p:attrName>
                                        </p:attrNameLst>
                                      </p:cBhvr>
                                      <p:tavLst>
                                        <p:tav tm="0">
                                          <p:val>
                                            <p:strVal val="ppt_x"/>
                                          </p:val>
                                        </p:tav>
                                        <p:tav tm="100000">
                                          <p:val>
                                            <p:strVal val="0-ppt_w/2"/>
                                          </p:val>
                                        </p:tav>
                                      </p:tavLst>
                                    </p:anim>
                                    <p:anim calcmode="lin" valueType="num">
                                      <p:cBhvr additive="base">
                                        <p:cTn id="145" dur="3000"/>
                                        <p:tgtEl>
                                          <p:spTgt spid="18"/>
                                        </p:tgtEl>
                                        <p:attrNameLst>
                                          <p:attrName>ppt_y</p:attrName>
                                        </p:attrNameLst>
                                      </p:cBhvr>
                                      <p:tavLst>
                                        <p:tav tm="0">
                                          <p:val>
                                            <p:strVal val="ppt_y"/>
                                          </p:val>
                                        </p:tav>
                                        <p:tav tm="100000">
                                          <p:val>
                                            <p:strVal val="1+ppt_h/2"/>
                                          </p:val>
                                        </p:tav>
                                      </p:tavLst>
                                    </p:anim>
                                    <p:set>
                                      <p:cBhvr>
                                        <p:cTn id="146" dur="1" fill="hold">
                                          <p:stCondLst>
                                            <p:cond delay="2999"/>
                                          </p:stCondLst>
                                        </p:cTn>
                                        <p:tgtEl>
                                          <p:spTgt spid="18"/>
                                        </p:tgtEl>
                                        <p:attrNameLst>
                                          <p:attrName>style.visibility</p:attrName>
                                        </p:attrNameLst>
                                      </p:cBhvr>
                                      <p:to>
                                        <p:strVal val="hidden"/>
                                      </p:to>
                                    </p:set>
                                  </p:childTnLst>
                                </p:cTn>
                              </p:par>
                              <p:par>
                                <p:cTn id="147" presetID="2" presetClass="exit" presetSubtype="12" fill="hold" grpId="2" nodeType="withEffect">
                                  <p:stCondLst>
                                    <p:cond delay="0"/>
                                  </p:stCondLst>
                                  <p:childTnLst>
                                    <p:anim calcmode="lin" valueType="num">
                                      <p:cBhvr additive="base">
                                        <p:cTn id="148" dur="3000"/>
                                        <p:tgtEl>
                                          <p:spTgt spid="19"/>
                                        </p:tgtEl>
                                        <p:attrNameLst>
                                          <p:attrName>ppt_x</p:attrName>
                                        </p:attrNameLst>
                                      </p:cBhvr>
                                      <p:tavLst>
                                        <p:tav tm="0">
                                          <p:val>
                                            <p:strVal val="ppt_x"/>
                                          </p:val>
                                        </p:tav>
                                        <p:tav tm="100000">
                                          <p:val>
                                            <p:strVal val="0-ppt_w/2"/>
                                          </p:val>
                                        </p:tav>
                                      </p:tavLst>
                                    </p:anim>
                                    <p:anim calcmode="lin" valueType="num">
                                      <p:cBhvr additive="base">
                                        <p:cTn id="149" dur="3000"/>
                                        <p:tgtEl>
                                          <p:spTgt spid="19"/>
                                        </p:tgtEl>
                                        <p:attrNameLst>
                                          <p:attrName>ppt_y</p:attrName>
                                        </p:attrNameLst>
                                      </p:cBhvr>
                                      <p:tavLst>
                                        <p:tav tm="0">
                                          <p:val>
                                            <p:strVal val="ppt_y"/>
                                          </p:val>
                                        </p:tav>
                                        <p:tav tm="100000">
                                          <p:val>
                                            <p:strVal val="1+ppt_h/2"/>
                                          </p:val>
                                        </p:tav>
                                      </p:tavLst>
                                    </p:anim>
                                    <p:set>
                                      <p:cBhvr>
                                        <p:cTn id="150" dur="1" fill="hold">
                                          <p:stCondLst>
                                            <p:cond delay="2999"/>
                                          </p:stCondLst>
                                        </p:cTn>
                                        <p:tgtEl>
                                          <p:spTgt spid="19"/>
                                        </p:tgtEl>
                                        <p:attrNameLst>
                                          <p:attrName>style.visibility</p:attrName>
                                        </p:attrNameLst>
                                      </p:cBhvr>
                                      <p:to>
                                        <p:strVal val="hidden"/>
                                      </p:to>
                                    </p:set>
                                  </p:childTnLst>
                                </p:cTn>
                              </p:par>
                              <p:par>
                                <p:cTn id="151" presetID="2" presetClass="exit" presetSubtype="9" fill="hold" grpId="2" nodeType="withEffect">
                                  <p:stCondLst>
                                    <p:cond delay="0"/>
                                  </p:stCondLst>
                                  <p:childTnLst>
                                    <p:anim calcmode="lin" valueType="num">
                                      <p:cBhvr additive="base">
                                        <p:cTn id="152" dur="3000"/>
                                        <p:tgtEl>
                                          <p:spTgt spid="7"/>
                                        </p:tgtEl>
                                        <p:attrNameLst>
                                          <p:attrName>ppt_x</p:attrName>
                                        </p:attrNameLst>
                                      </p:cBhvr>
                                      <p:tavLst>
                                        <p:tav tm="0">
                                          <p:val>
                                            <p:strVal val="ppt_x"/>
                                          </p:val>
                                        </p:tav>
                                        <p:tav tm="100000">
                                          <p:val>
                                            <p:strVal val="0-ppt_w/2"/>
                                          </p:val>
                                        </p:tav>
                                      </p:tavLst>
                                    </p:anim>
                                    <p:anim calcmode="lin" valueType="num">
                                      <p:cBhvr additive="base">
                                        <p:cTn id="153" dur="3000"/>
                                        <p:tgtEl>
                                          <p:spTgt spid="7"/>
                                        </p:tgtEl>
                                        <p:attrNameLst>
                                          <p:attrName>ppt_y</p:attrName>
                                        </p:attrNameLst>
                                      </p:cBhvr>
                                      <p:tavLst>
                                        <p:tav tm="0">
                                          <p:val>
                                            <p:strVal val="ppt_y"/>
                                          </p:val>
                                        </p:tav>
                                        <p:tav tm="100000">
                                          <p:val>
                                            <p:strVal val="0-ppt_h/2"/>
                                          </p:val>
                                        </p:tav>
                                      </p:tavLst>
                                    </p:anim>
                                    <p:set>
                                      <p:cBhvr>
                                        <p:cTn id="154" dur="1" fill="hold">
                                          <p:stCondLst>
                                            <p:cond delay="2999"/>
                                          </p:stCondLst>
                                        </p:cTn>
                                        <p:tgtEl>
                                          <p:spTgt spid="7"/>
                                        </p:tgtEl>
                                        <p:attrNameLst>
                                          <p:attrName>style.visibility</p:attrName>
                                        </p:attrNameLst>
                                      </p:cBhvr>
                                      <p:to>
                                        <p:strVal val="hidden"/>
                                      </p:to>
                                    </p:set>
                                  </p:childTnLst>
                                </p:cTn>
                              </p:par>
                              <p:par>
                                <p:cTn id="155" presetID="2" presetClass="exit" presetSubtype="9" fill="hold" grpId="2" nodeType="withEffect">
                                  <p:stCondLst>
                                    <p:cond delay="0"/>
                                  </p:stCondLst>
                                  <p:childTnLst>
                                    <p:anim calcmode="lin" valueType="num">
                                      <p:cBhvr additive="base">
                                        <p:cTn id="156" dur="3000"/>
                                        <p:tgtEl>
                                          <p:spTgt spid="11"/>
                                        </p:tgtEl>
                                        <p:attrNameLst>
                                          <p:attrName>ppt_x</p:attrName>
                                        </p:attrNameLst>
                                      </p:cBhvr>
                                      <p:tavLst>
                                        <p:tav tm="0">
                                          <p:val>
                                            <p:strVal val="ppt_x"/>
                                          </p:val>
                                        </p:tav>
                                        <p:tav tm="100000">
                                          <p:val>
                                            <p:strVal val="0-ppt_w/2"/>
                                          </p:val>
                                        </p:tav>
                                      </p:tavLst>
                                    </p:anim>
                                    <p:anim calcmode="lin" valueType="num">
                                      <p:cBhvr additive="base">
                                        <p:cTn id="157" dur="3000"/>
                                        <p:tgtEl>
                                          <p:spTgt spid="11"/>
                                        </p:tgtEl>
                                        <p:attrNameLst>
                                          <p:attrName>ppt_y</p:attrName>
                                        </p:attrNameLst>
                                      </p:cBhvr>
                                      <p:tavLst>
                                        <p:tav tm="0">
                                          <p:val>
                                            <p:strVal val="ppt_y"/>
                                          </p:val>
                                        </p:tav>
                                        <p:tav tm="100000">
                                          <p:val>
                                            <p:strVal val="0-ppt_h/2"/>
                                          </p:val>
                                        </p:tav>
                                      </p:tavLst>
                                    </p:anim>
                                    <p:set>
                                      <p:cBhvr>
                                        <p:cTn id="158" dur="1" fill="hold">
                                          <p:stCondLst>
                                            <p:cond delay="2999"/>
                                          </p:stCondLst>
                                        </p:cTn>
                                        <p:tgtEl>
                                          <p:spTgt spid="11"/>
                                        </p:tgtEl>
                                        <p:attrNameLst>
                                          <p:attrName>style.visibility</p:attrName>
                                        </p:attrNameLst>
                                      </p:cBhvr>
                                      <p:to>
                                        <p:strVal val="hidden"/>
                                      </p:to>
                                    </p:set>
                                  </p:childTnLst>
                                </p:cTn>
                              </p:par>
                              <p:par>
                                <p:cTn id="159" presetID="2" presetClass="exit" presetSubtype="9" fill="hold" grpId="2" nodeType="withEffect">
                                  <p:stCondLst>
                                    <p:cond delay="0"/>
                                  </p:stCondLst>
                                  <p:childTnLst>
                                    <p:anim calcmode="lin" valueType="num">
                                      <p:cBhvr additive="base">
                                        <p:cTn id="160" dur="3000"/>
                                        <p:tgtEl>
                                          <p:spTgt spid="16"/>
                                        </p:tgtEl>
                                        <p:attrNameLst>
                                          <p:attrName>ppt_x</p:attrName>
                                        </p:attrNameLst>
                                      </p:cBhvr>
                                      <p:tavLst>
                                        <p:tav tm="0">
                                          <p:val>
                                            <p:strVal val="ppt_x"/>
                                          </p:val>
                                        </p:tav>
                                        <p:tav tm="100000">
                                          <p:val>
                                            <p:strVal val="0-ppt_w/2"/>
                                          </p:val>
                                        </p:tav>
                                      </p:tavLst>
                                    </p:anim>
                                    <p:anim calcmode="lin" valueType="num">
                                      <p:cBhvr additive="base">
                                        <p:cTn id="161" dur="3000"/>
                                        <p:tgtEl>
                                          <p:spTgt spid="16"/>
                                        </p:tgtEl>
                                        <p:attrNameLst>
                                          <p:attrName>ppt_y</p:attrName>
                                        </p:attrNameLst>
                                      </p:cBhvr>
                                      <p:tavLst>
                                        <p:tav tm="0">
                                          <p:val>
                                            <p:strVal val="ppt_y"/>
                                          </p:val>
                                        </p:tav>
                                        <p:tav tm="100000">
                                          <p:val>
                                            <p:strVal val="0-ppt_h/2"/>
                                          </p:val>
                                        </p:tav>
                                      </p:tavLst>
                                    </p:anim>
                                    <p:set>
                                      <p:cBhvr>
                                        <p:cTn id="162" dur="1" fill="hold">
                                          <p:stCondLst>
                                            <p:cond delay="2999"/>
                                          </p:stCondLst>
                                        </p:cTn>
                                        <p:tgtEl>
                                          <p:spTgt spid="16"/>
                                        </p:tgtEl>
                                        <p:attrNameLst>
                                          <p:attrName>style.visibility</p:attrName>
                                        </p:attrNameLst>
                                      </p:cBhvr>
                                      <p:to>
                                        <p:strVal val="hidden"/>
                                      </p:to>
                                    </p:set>
                                  </p:childTnLst>
                                </p:cTn>
                              </p:par>
                              <p:par>
                                <p:cTn id="163" presetID="2" presetClass="exit" presetSubtype="9" fill="hold" grpId="2" nodeType="withEffect">
                                  <p:stCondLst>
                                    <p:cond delay="0"/>
                                  </p:stCondLst>
                                  <p:childTnLst>
                                    <p:anim calcmode="lin" valueType="num">
                                      <p:cBhvr additive="base">
                                        <p:cTn id="164" dur="3000"/>
                                        <p:tgtEl>
                                          <p:spTgt spid="17"/>
                                        </p:tgtEl>
                                        <p:attrNameLst>
                                          <p:attrName>ppt_x</p:attrName>
                                        </p:attrNameLst>
                                      </p:cBhvr>
                                      <p:tavLst>
                                        <p:tav tm="0">
                                          <p:val>
                                            <p:strVal val="ppt_x"/>
                                          </p:val>
                                        </p:tav>
                                        <p:tav tm="100000">
                                          <p:val>
                                            <p:strVal val="0-ppt_w/2"/>
                                          </p:val>
                                        </p:tav>
                                      </p:tavLst>
                                    </p:anim>
                                    <p:anim calcmode="lin" valueType="num">
                                      <p:cBhvr additive="base">
                                        <p:cTn id="165" dur="3000"/>
                                        <p:tgtEl>
                                          <p:spTgt spid="17"/>
                                        </p:tgtEl>
                                        <p:attrNameLst>
                                          <p:attrName>ppt_y</p:attrName>
                                        </p:attrNameLst>
                                      </p:cBhvr>
                                      <p:tavLst>
                                        <p:tav tm="0">
                                          <p:val>
                                            <p:strVal val="ppt_y"/>
                                          </p:val>
                                        </p:tav>
                                        <p:tav tm="100000">
                                          <p:val>
                                            <p:strVal val="0-ppt_h/2"/>
                                          </p:val>
                                        </p:tav>
                                      </p:tavLst>
                                    </p:anim>
                                    <p:set>
                                      <p:cBhvr>
                                        <p:cTn id="166" dur="1" fill="hold">
                                          <p:stCondLst>
                                            <p:cond delay="2999"/>
                                          </p:stCondLst>
                                        </p:cTn>
                                        <p:tgtEl>
                                          <p:spTgt spid="17"/>
                                        </p:tgtEl>
                                        <p:attrNameLst>
                                          <p:attrName>style.visibility</p:attrName>
                                        </p:attrNameLst>
                                      </p:cBhvr>
                                      <p:to>
                                        <p:strVal val="hidden"/>
                                      </p:to>
                                    </p:set>
                                  </p:childTnLst>
                                </p:cTn>
                              </p:par>
                              <p:par>
                                <p:cTn id="167" presetID="2" presetClass="exit" presetSubtype="3" fill="hold" grpId="2" nodeType="withEffect">
                                  <p:stCondLst>
                                    <p:cond delay="0"/>
                                  </p:stCondLst>
                                  <p:childTnLst>
                                    <p:anim calcmode="lin" valueType="num">
                                      <p:cBhvr additive="base">
                                        <p:cTn id="168" dur="3000"/>
                                        <p:tgtEl>
                                          <p:spTgt spid="4"/>
                                        </p:tgtEl>
                                        <p:attrNameLst>
                                          <p:attrName>ppt_x</p:attrName>
                                        </p:attrNameLst>
                                      </p:cBhvr>
                                      <p:tavLst>
                                        <p:tav tm="0">
                                          <p:val>
                                            <p:strVal val="ppt_x"/>
                                          </p:val>
                                        </p:tav>
                                        <p:tav tm="100000">
                                          <p:val>
                                            <p:strVal val="1+ppt_w/2"/>
                                          </p:val>
                                        </p:tav>
                                      </p:tavLst>
                                    </p:anim>
                                    <p:anim calcmode="lin" valueType="num">
                                      <p:cBhvr additive="base">
                                        <p:cTn id="169" dur="3000"/>
                                        <p:tgtEl>
                                          <p:spTgt spid="4"/>
                                        </p:tgtEl>
                                        <p:attrNameLst>
                                          <p:attrName>ppt_y</p:attrName>
                                        </p:attrNameLst>
                                      </p:cBhvr>
                                      <p:tavLst>
                                        <p:tav tm="0">
                                          <p:val>
                                            <p:strVal val="ppt_y"/>
                                          </p:val>
                                        </p:tav>
                                        <p:tav tm="100000">
                                          <p:val>
                                            <p:strVal val="0-ppt_h/2"/>
                                          </p:val>
                                        </p:tav>
                                      </p:tavLst>
                                    </p:anim>
                                    <p:set>
                                      <p:cBhvr>
                                        <p:cTn id="170" dur="1" fill="hold">
                                          <p:stCondLst>
                                            <p:cond delay="2999"/>
                                          </p:stCondLst>
                                        </p:cTn>
                                        <p:tgtEl>
                                          <p:spTgt spid="4"/>
                                        </p:tgtEl>
                                        <p:attrNameLst>
                                          <p:attrName>style.visibility</p:attrName>
                                        </p:attrNameLst>
                                      </p:cBhvr>
                                      <p:to>
                                        <p:strVal val="hidden"/>
                                      </p:to>
                                    </p:set>
                                  </p:childTnLst>
                                </p:cTn>
                              </p:par>
                              <p:par>
                                <p:cTn id="171" presetID="2" presetClass="exit" presetSubtype="3" fill="hold" grpId="2" nodeType="withEffect">
                                  <p:stCondLst>
                                    <p:cond delay="0"/>
                                  </p:stCondLst>
                                  <p:childTnLst>
                                    <p:anim calcmode="lin" valueType="num">
                                      <p:cBhvr additive="base">
                                        <p:cTn id="172" dur="3000"/>
                                        <p:tgtEl>
                                          <p:spTgt spid="8"/>
                                        </p:tgtEl>
                                        <p:attrNameLst>
                                          <p:attrName>ppt_x</p:attrName>
                                        </p:attrNameLst>
                                      </p:cBhvr>
                                      <p:tavLst>
                                        <p:tav tm="0">
                                          <p:val>
                                            <p:strVal val="ppt_x"/>
                                          </p:val>
                                        </p:tav>
                                        <p:tav tm="100000">
                                          <p:val>
                                            <p:strVal val="1+ppt_w/2"/>
                                          </p:val>
                                        </p:tav>
                                      </p:tavLst>
                                    </p:anim>
                                    <p:anim calcmode="lin" valueType="num">
                                      <p:cBhvr additive="base">
                                        <p:cTn id="173" dur="3000"/>
                                        <p:tgtEl>
                                          <p:spTgt spid="8"/>
                                        </p:tgtEl>
                                        <p:attrNameLst>
                                          <p:attrName>ppt_y</p:attrName>
                                        </p:attrNameLst>
                                      </p:cBhvr>
                                      <p:tavLst>
                                        <p:tav tm="0">
                                          <p:val>
                                            <p:strVal val="ppt_y"/>
                                          </p:val>
                                        </p:tav>
                                        <p:tav tm="100000">
                                          <p:val>
                                            <p:strVal val="0-ppt_h/2"/>
                                          </p:val>
                                        </p:tav>
                                      </p:tavLst>
                                    </p:anim>
                                    <p:set>
                                      <p:cBhvr>
                                        <p:cTn id="174" dur="1" fill="hold">
                                          <p:stCondLst>
                                            <p:cond delay="2999"/>
                                          </p:stCondLst>
                                        </p:cTn>
                                        <p:tgtEl>
                                          <p:spTgt spid="8"/>
                                        </p:tgtEl>
                                        <p:attrNameLst>
                                          <p:attrName>style.visibility</p:attrName>
                                        </p:attrNameLst>
                                      </p:cBhvr>
                                      <p:to>
                                        <p:strVal val="hidden"/>
                                      </p:to>
                                    </p:set>
                                  </p:childTnLst>
                                </p:cTn>
                              </p:par>
                              <p:par>
                                <p:cTn id="175" presetID="2" presetClass="exit" presetSubtype="3" fill="hold" grpId="2" nodeType="withEffect">
                                  <p:stCondLst>
                                    <p:cond delay="0"/>
                                  </p:stCondLst>
                                  <p:childTnLst>
                                    <p:anim calcmode="lin" valueType="num">
                                      <p:cBhvr additive="base">
                                        <p:cTn id="176" dur="3000"/>
                                        <p:tgtEl>
                                          <p:spTgt spid="14"/>
                                        </p:tgtEl>
                                        <p:attrNameLst>
                                          <p:attrName>ppt_x</p:attrName>
                                        </p:attrNameLst>
                                      </p:cBhvr>
                                      <p:tavLst>
                                        <p:tav tm="0">
                                          <p:val>
                                            <p:strVal val="ppt_x"/>
                                          </p:val>
                                        </p:tav>
                                        <p:tav tm="100000">
                                          <p:val>
                                            <p:strVal val="1+ppt_w/2"/>
                                          </p:val>
                                        </p:tav>
                                      </p:tavLst>
                                    </p:anim>
                                    <p:anim calcmode="lin" valueType="num">
                                      <p:cBhvr additive="base">
                                        <p:cTn id="177" dur="3000"/>
                                        <p:tgtEl>
                                          <p:spTgt spid="14"/>
                                        </p:tgtEl>
                                        <p:attrNameLst>
                                          <p:attrName>ppt_y</p:attrName>
                                        </p:attrNameLst>
                                      </p:cBhvr>
                                      <p:tavLst>
                                        <p:tav tm="0">
                                          <p:val>
                                            <p:strVal val="ppt_y"/>
                                          </p:val>
                                        </p:tav>
                                        <p:tav tm="100000">
                                          <p:val>
                                            <p:strVal val="0-ppt_h/2"/>
                                          </p:val>
                                        </p:tav>
                                      </p:tavLst>
                                    </p:anim>
                                    <p:set>
                                      <p:cBhvr>
                                        <p:cTn id="178" dur="1" fill="hold">
                                          <p:stCondLst>
                                            <p:cond delay="2999"/>
                                          </p:stCondLst>
                                        </p:cTn>
                                        <p:tgtEl>
                                          <p:spTgt spid="14"/>
                                        </p:tgtEl>
                                        <p:attrNameLst>
                                          <p:attrName>style.visibility</p:attrName>
                                        </p:attrNameLst>
                                      </p:cBhvr>
                                      <p:to>
                                        <p:strVal val="hidden"/>
                                      </p:to>
                                    </p:set>
                                  </p:childTnLst>
                                </p:cTn>
                              </p:par>
                              <p:par>
                                <p:cTn id="179" presetID="2" presetClass="exit" presetSubtype="3" fill="hold" grpId="2" nodeType="withEffect">
                                  <p:stCondLst>
                                    <p:cond delay="0"/>
                                  </p:stCondLst>
                                  <p:childTnLst>
                                    <p:anim calcmode="lin" valueType="num">
                                      <p:cBhvr additive="base">
                                        <p:cTn id="180" dur="3000"/>
                                        <p:tgtEl>
                                          <p:spTgt spid="15"/>
                                        </p:tgtEl>
                                        <p:attrNameLst>
                                          <p:attrName>ppt_x</p:attrName>
                                        </p:attrNameLst>
                                      </p:cBhvr>
                                      <p:tavLst>
                                        <p:tav tm="0">
                                          <p:val>
                                            <p:strVal val="ppt_x"/>
                                          </p:val>
                                        </p:tav>
                                        <p:tav tm="100000">
                                          <p:val>
                                            <p:strVal val="1+ppt_w/2"/>
                                          </p:val>
                                        </p:tav>
                                      </p:tavLst>
                                    </p:anim>
                                    <p:anim calcmode="lin" valueType="num">
                                      <p:cBhvr additive="base">
                                        <p:cTn id="181" dur="3000"/>
                                        <p:tgtEl>
                                          <p:spTgt spid="15"/>
                                        </p:tgtEl>
                                        <p:attrNameLst>
                                          <p:attrName>ppt_y</p:attrName>
                                        </p:attrNameLst>
                                      </p:cBhvr>
                                      <p:tavLst>
                                        <p:tav tm="0">
                                          <p:val>
                                            <p:strVal val="ppt_y"/>
                                          </p:val>
                                        </p:tav>
                                        <p:tav tm="100000">
                                          <p:val>
                                            <p:strVal val="0-ppt_h/2"/>
                                          </p:val>
                                        </p:tav>
                                      </p:tavLst>
                                    </p:anim>
                                    <p:set>
                                      <p:cBhvr>
                                        <p:cTn id="182" dur="1" fill="hold">
                                          <p:stCondLst>
                                            <p:cond delay="2999"/>
                                          </p:stCondLst>
                                        </p:cTn>
                                        <p:tgtEl>
                                          <p:spTgt spid="15"/>
                                        </p:tgtEl>
                                        <p:attrNameLst>
                                          <p:attrName>style.visibility</p:attrName>
                                        </p:attrNameLst>
                                      </p:cBhvr>
                                      <p:to>
                                        <p:strVal val="hidden"/>
                                      </p:to>
                                    </p:set>
                                  </p:childTnLst>
                                </p:cTn>
                              </p:par>
                              <p:par>
                                <p:cTn id="183" presetID="23" presetClass="entr" presetSubtype="272" fill="hold" nodeType="withEffect">
                                  <p:stCondLst>
                                    <p:cond delay="0"/>
                                  </p:stCondLst>
                                  <p:childTnLst>
                                    <p:set>
                                      <p:cBhvr>
                                        <p:cTn id="184" dur="1" fill="hold">
                                          <p:stCondLst>
                                            <p:cond delay="0"/>
                                          </p:stCondLst>
                                        </p:cTn>
                                        <p:tgtEl>
                                          <p:spTgt spid="2"/>
                                        </p:tgtEl>
                                        <p:attrNameLst>
                                          <p:attrName>style.visibility</p:attrName>
                                        </p:attrNameLst>
                                      </p:cBhvr>
                                      <p:to>
                                        <p:strVal val="visible"/>
                                      </p:to>
                                    </p:set>
                                    <p:anim calcmode="lin" valueType="num">
                                      <p:cBhvr>
                                        <p:cTn id="185" dur="3000" fill="hold"/>
                                        <p:tgtEl>
                                          <p:spTgt spid="2"/>
                                        </p:tgtEl>
                                        <p:attrNameLst>
                                          <p:attrName>ppt_w</p:attrName>
                                        </p:attrNameLst>
                                      </p:cBhvr>
                                      <p:tavLst>
                                        <p:tav tm="0">
                                          <p:val>
                                            <p:strVal val="2/3*#ppt_w"/>
                                          </p:val>
                                        </p:tav>
                                        <p:tav tm="100000">
                                          <p:val>
                                            <p:strVal val="#ppt_w"/>
                                          </p:val>
                                        </p:tav>
                                      </p:tavLst>
                                    </p:anim>
                                    <p:anim calcmode="lin" valueType="num">
                                      <p:cBhvr>
                                        <p:cTn id="186" dur="3000" fill="hold"/>
                                        <p:tgtEl>
                                          <p:spTgt spid="2"/>
                                        </p:tgtEl>
                                        <p:attrNameLst>
                                          <p:attrName>ppt_h</p:attrName>
                                        </p:attrNameLst>
                                      </p:cBhvr>
                                      <p:tavLst>
                                        <p:tav tm="0">
                                          <p:val>
                                            <p:strVal val="2/3*#ppt_h"/>
                                          </p:val>
                                        </p:tav>
                                        <p:tav tm="100000">
                                          <p:val>
                                            <p:strVal val="#ppt_h"/>
                                          </p:val>
                                        </p:tav>
                                      </p:tavLst>
                                    </p:anim>
                                  </p:childTnLst>
                                </p:cTn>
                              </p:par>
                              <p:par>
                                <p:cTn id="187" presetID="4" presetClass="entr" presetSubtype="32" fill="hold" nodeType="withEffect">
                                  <p:stCondLst>
                                    <p:cond delay="0"/>
                                  </p:stCondLst>
                                  <p:childTnLst>
                                    <p:set>
                                      <p:cBhvr>
                                        <p:cTn id="188" dur="1" fill="hold">
                                          <p:stCondLst>
                                            <p:cond delay="0"/>
                                          </p:stCondLst>
                                        </p:cTn>
                                        <p:tgtEl>
                                          <p:spTgt spid="2"/>
                                        </p:tgtEl>
                                        <p:attrNameLst>
                                          <p:attrName>style.visibility</p:attrName>
                                        </p:attrNameLst>
                                      </p:cBhvr>
                                      <p:to>
                                        <p:strVal val="visible"/>
                                      </p:to>
                                    </p:set>
                                    <p:animEffect transition="in" filter="box(out)">
                                      <p:cBhvr>
                                        <p:cTn id="18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rgbClr val="002060"/>
            </a:gs>
            <a:gs pos="25000">
              <a:srgbClr val="21D6E0"/>
            </a:gs>
            <a:gs pos="75000">
              <a:srgbClr val="0087E6"/>
            </a:gs>
            <a:gs pos="100000">
              <a:srgbClr val="005CBF"/>
            </a:gs>
          </a:gsLst>
          <a:lin ang="16200000" scaled="1"/>
          <a:tileRect/>
        </a:gradFill>
        <a:effectLst/>
      </p:bgPr>
    </p:bg>
    <p:spTree>
      <p:nvGrpSpPr>
        <p:cNvPr id="1" name=""/>
        <p:cNvGrpSpPr/>
        <p:nvPr/>
      </p:nvGrpSpPr>
      <p:grpSpPr>
        <a:xfrm>
          <a:off x="0" y="0"/>
          <a:ext cx="0" cy="0"/>
          <a:chOff x="0" y="0"/>
          <a:chExt cx="0" cy="0"/>
        </a:xfrm>
      </p:grpSpPr>
      <p:pic>
        <p:nvPicPr>
          <p:cNvPr id="2" name="1 Imagen" descr="178744_dwa-delfink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GepxeLKvtpPoOCqpi7DelVRvpk.png"/>
          <p:cNvPicPr>
            <a:picLocks noChangeAspect="1"/>
          </p:cNvPicPr>
          <p:nvPr/>
        </p:nvPicPr>
        <p:blipFill>
          <a:blip r:embed="rId3">
            <a:duotone>
              <a:prstClr val="black"/>
              <a:schemeClr val="accent1">
                <a:tint val="45000"/>
                <a:satMod val="400000"/>
              </a:schemeClr>
            </a:duotone>
            <a:lum contrast="40000"/>
          </a:blip>
          <a:stretch>
            <a:fillRect/>
          </a:stretch>
        </p:blipFill>
        <p:spPr>
          <a:xfrm rot="9014732">
            <a:off x="352123" y="422379"/>
            <a:ext cx="2237011" cy="2013310"/>
          </a:xfrm>
          <a:prstGeom prst="rect">
            <a:avLst/>
          </a:prstGeom>
          <a:effectLst>
            <a:reflection blurRad="6350" stA="50000" endA="300" endPos="90000" dir="5400000" sy="-100000" algn="bl" rotWithShape="0"/>
          </a:effectLst>
        </p:spPr>
      </p:pic>
      <p:pic>
        <p:nvPicPr>
          <p:cNvPr id="5" name="4 Imagen" descr="CGepxeLKvtpPoOCqpi7DelVRvpk.png"/>
          <p:cNvPicPr>
            <a:picLocks noChangeAspect="1"/>
          </p:cNvPicPr>
          <p:nvPr/>
        </p:nvPicPr>
        <p:blipFill>
          <a:blip r:embed="rId3">
            <a:duotone>
              <a:prstClr val="black"/>
              <a:schemeClr val="accent1">
                <a:tint val="45000"/>
                <a:satMod val="400000"/>
              </a:schemeClr>
            </a:duotone>
            <a:lum contrast="40000"/>
          </a:blip>
          <a:stretch>
            <a:fillRect/>
          </a:stretch>
        </p:blipFill>
        <p:spPr>
          <a:xfrm rot="9014732">
            <a:off x="923595" y="1493925"/>
            <a:ext cx="2237011" cy="2013310"/>
          </a:xfrm>
          <a:prstGeom prst="rect">
            <a:avLst/>
          </a:prstGeom>
          <a:effectLst>
            <a:reflection blurRad="6350" stA="50000" endA="300" endPos="90000" dir="5400000" sy="-100000" algn="bl" rotWithShape="0"/>
          </a:effectLst>
        </p:spPr>
      </p:pic>
      <p:pic>
        <p:nvPicPr>
          <p:cNvPr id="6" name="5 Imagen" descr="CGepxeLKvtpPoOCqpi7DelVRvpk.png"/>
          <p:cNvPicPr>
            <a:picLocks noChangeAspect="1"/>
          </p:cNvPicPr>
          <p:nvPr/>
        </p:nvPicPr>
        <p:blipFill>
          <a:blip r:embed="rId3">
            <a:duotone>
              <a:prstClr val="black"/>
              <a:schemeClr val="accent1">
                <a:tint val="45000"/>
                <a:satMod val="400000"/>
              </a:schemeClr>
            </a:duotone>
            <a:lum contrast="40000"/>
          </a:blip>
          <a:stretch>
            <a:fillRect/>
          </a:stretch>
        </p:blipFill>
        <p:spPr>
          <a:xfrm rot="9014732">
            <a:off x="1423661" y="2422618"/>
            <a:ext cx="2237011" cy="2013310"/>
          </a:xfrm>
          <a:prstGeom prst="rect">
            <a:avLst/>
          </a:prstGeom>
          <a:effectLst>
            <a:reflection blurRad="6350" stA="50000" endA="300" endPos="90000" dir="5400000" sy="-100000" algn="bl" rotWithShape="0"/>
          </a:effectLst>
        </p:spPr>
      </p:pic>
      <p:pic>
        <p:nvPicPr>
          <p:cNvPr id="7" name="6 Imagen" descr="CGepxeLKvtpPoOCqpi7DelVRvpk.png"/>
          <p:cNvPicPr>
            <a:picLocks noChangeAspect="1"/>
          </p:cNvPicPr>
          <p:nvPr/>
        </p:nvPicPr>
        <p:blipFill>
          <a:blip r:embed="rId3">
            <a:duotone>
              <a:prstClr val="black"/>
              <a:schemeClr val="accent1">
                <a:tint val="45000"/>
                <a:satMod val="400000"/>
              </a:schemeClr>
            </a:duotone>
            <a:lum contrast="40000"/>
          </a:blip>
          <a:stretch>
            <a:fillRect/>
          </a:stretch>
        </p:blipFill>
        <p:spPr>
          <a:xfrm rot="9014732">
            <a:off x="2066603" y="3422751"/>
            <a:ext cx="2237011" cy="2013310"/>
          </a:xfrm>
          <a:prstGeom prst="rect">
            <a:avLst/>
          </a:prstGeom>
          <a:effectLst>
            <a:reflection blurRad="6350" stA="50000" endA="300" endPos="90000" dir="5400000" sy="-100000" algn="bl" rotWithShape="0"/>
          </a:effectLst>
        </p:spPr>
      </p:pic>
      <p:pic>
        <p:nvPicPr>
          <p:cNvPr id="8" name="7 Imagen" descr="CGepxeLKvtpPoOCqpi7DelVRvpk.png"/>
          <p:cNvPicPr>
            <a:picLocks noChangeAspect="1"/>
          </p:cNvPicPr>
          <p:nvPr/>
        </p:nvPicPr>
        <p:blipFill>
          <a:blip r:embed="rId3">
            <a:duotone>
              <a:prstClr val="black"/>
              <a:schemeClr val="accent1">
                <a:tint val="45000"/>
                <a:satMod val="400000"/>
              </a:schemeClr>
            </a:duotone>
            <a:lum contrast="40000"/>
          </a:blip>
          <a:stretch>
            <a:fillRect/>
          </a:stretch>
        </p:blipFill>
        <p:spPr>
          <a:xfrm rot="12532408">
            <a:off x="6596094" y="365476"/>
            <a:ext cx="2237011" cy="2013310"/>
          </a:xfrm>
          <a:prstGeom prst="rect">
            <a:avLst/>
          </a:prstGeom>
          <a:effectLst>
            <a:reflection blurRad="6350" stA="50000" endA="300" endPos="90000" dir="5400000" sy="-100000" algn="bl" rotWithShape="0"/>
          </a:effectLst>
        </p:spPr>
      </p:pic>
      <p:pic>
        <p:nvPicPr>
          <p:cNvPr id="9" name="8 Imagen" descr="CGepxeLKvtpPoOCqpi7DelVRvpk.png"/>
          <p:cNvPicPr>
            <a:picLocks noChangeAspect="1"/>
          </p:cNvPicPr>
          <p:nvPr/>
        </p:nvPicPr>
        <p:blipFill>
          <a:blip r:embed="rId3">
            <a:duotone>
              <a:prstClr val="black"/>
              <a:schemeClr val="accent1">
                <a:tint val="45000"/>
                <a:satMod val="400000"/>
              </a:schemeClr>
            </a:duotone>
            <a:lum contrast="40000"/>
          </a:blip>
          <a:stretch>
            <a:fillRect/>
          </a:stretch>
        </p:blipFill>
        <p:spPr>
          <a:xfrm rot="12532408">
            <a:off x="5990618" y="1415070"/>
            <a:ext cx="2237011" cy="2013310"/>
          </a:xfrm>
          <a:prstGeom prst="rect">
            <a:avLst/>
          </a:prstGeom>
          <a:effectLst>
            <a:reflection blurRad="6350" stA="50000" endA="300" endPos="90000" dir="5400000" sy="-100000" algn="bl" rotWithShape="0"/>
          </a:effectLst>
        </p:spPr>
      </p:pic>
      <p:pic>
        <p:nvPicPr>
          <p:cNvPr id="10" name="9 Imagen" descr="CGepxeLKvtpPoOCqpi7DelVRvpk.png"/>
          <p:cNvPicPr>
            <a:picLocks noChangeAspect="1"/>
          </p:cNvPicPr>
          <p:nvPr/>
        </p:nvPicPr>
        <p:blipFill>
          <a:blip r:embed="rId3">
            <a:duotone>
              <a:prstClr val="black"/>
              <a:schemeClr val="accent1">
                <a:tint val="45000"/>
                <a:satMod val="400000"/>
              </a:schemeClr>
            </a:duotone>
            <a:lum contrast="40000"/>
          </a:blip>
          <a:stretch>
            <a:fillRect/>
          </a:stretch>
        </p:blipFill>
        <p:spPr>
          <a:xfrm rot="12532408">
            <a:off x="5276237" y="2415202"/>
            <a:ext cx="2237011" cy="2013310"/>
          </a:xfrm>
          <a:prstGeom prst="rect">
            <a:avLst/>
          </a:prstGeom>
          <a:effectLst>
            <a:reflection blurRad="6350" stA="50000" endA="300" endPos="90000" dir="5400000" sy="-100000" algn="bl" rotWithShape="0"/>
          </a:effectLst>
        </p:spPr>
      </p:pic>
      <p:pic>
        <p:nvPicPr>
          <p:cNvPr id="11" name="10 Imagen" descr="CGepxeLKvtpPoOCqpi7DelVRvpk.png"/>
          <p:cNvPicPr>
            <a:picLocks noChangeAspect="1"/>
          </p:cNvPicPr>
          <p:nvPr/>
        </p:nvPicPr>
        <p:blipFill>
          <a:blip r:embed="rId3">
            <a:duotone>
              <a:prstClr val="black"/>
              <a:schemeClr val="accent1">
                <a:tint val="45000"/>
                <a:satMod val="400000"/>
              </a:schemeClr>
            </a:duotone>
            <a:lum contrast="40000"/>
          </a:blip>
          <a:stretch>
            <a:fillRect/>
          </a:stretch>
        </p:blipFill>
        <p:spPr>
          <a:xfrm rot="12532408">
            <a:off x="4776171" y="3415333"/>
            <a:ext cx="2237011" cy="2013310"/>
          </a:xfrm>
          <a:prstGeom prst="rect">
            <a:avLst/>
          </a:prstGeom>
          <a:effectLst>
            <a:reflection blurRad="6350" stA="50000" endA="300" endPos="90000" dir="5400000" sy="-100000" algn="bl" rotWithShape="0"/>
          </a:effectLst>
        </p:spPr>
      </p:pic>
      <p:sp>
        <p:nvSpPr>
          <p:cNvPr id="12" name="11 Rectángulo"/>
          <p:cNvSpPr/>
          <p:nvPr/>
        </p:nvSpPr>
        <p:spPr>
          <a:xfrm>
            <a:off x="-142908" y="-285770"/>
            <a:ext cx="9715568" cy="7643866"/>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8" presetClass="emph" presetSubtype="0" fill="hold" nodeType="withEffect">
                                  <p:stCondLst>
                                    <p:cond delay="0"/>
                                  </p:stCondLst>
                                  <p:childTnLst>
                                    <p:animRot by="-21600000">
                                      <p:cBhvr>
                                        <p:cTn id="40" dur="2000" fill="hold"/>
                                        <p:tgtEl>
                                          <p:spTgt spid="8"/>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9"/>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10"/>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11"/>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6"/>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7"/>
                                        </p:tgtEl>
                                        <p:attrNameLst>
                                          <p:attrName>r</p:attrName>
                                        </p:attrNameLst>
                                      </p:cBhvr>
                                    </p:animRot>
                                  </p:childTnLst>
                                </p:cTn>
                              </p:par>
                            </p:childTnLst>
                          </p:cTn>
                        </p:par>
                        <p:par>
                          <p:cTn id="55" fill="hold">
                            <p:stCondLst>
                              <p:cond delay="2000"/>
                            </p:stCondLst>
                            <p:childTnLst>
                              <p:par>
                                <p:cTn id="56" presetID="2" presetClass="exit" presetSubtype="6" fill="hold"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1+ppt_h/2"/>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6" fill="hold"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1+ppt_w/2"/>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6" fill="hold" nodeType="withEffect">
                                  <p:stCondLst>
                                    <p:cond delay="0"/>
                                  </p:stCondLst>
                                  <p:childTnLst>
                                    <p:anim calcmode="lin" valueType="num">
                                      <p:cBhvr additive="base">
                                        <p:cTn id="65" dur="2000"/>
                                        <p:tgtEl>
                                          <p:spTgt spid="6"/>
                                        </p:tgtEl>
                                        <p:attrNameLst>
                                          <p:attrName>ppt_x</p:attrName>
                                        </p:attrNameLst>
                                      </p:cBhvr>
                                      <p:tavLst>
                                        <p:tav tm="0">
                                          <p:val>
                                            <p:strVal val="ppt_x"/>
                                          </p:val>
                                        </p:tav>
                                        <p:tav tm="100000">
                                          <p:val>
                                            <p:strVal val="1+ppt_w/2"/>
                                          </p:val>
                                        </p:tav>
                                      </p:tavLst>
                                    </p:anim>
                                    <p:anim calcmode="lin" valueType="num">
                                      <p:cBhvr additive="base">
                                        <p:cTn id="66" dur="2000"/>
                                        <p:tgtEl>
                                          <p:spTgt spid="6"/>
                                        </p:tgtEl>
                                        <p:attrNameLst>
                                          <p:attrName>ppt_y</p:attrName>
                                        </p:attrNameLst>
                                      </p:cBhvr>
                                      <p:tavLst>
                                        <p:tav tm="0">
                                          <p:val>
                                            <p:strVal val="ppt_y"/>
                                          </p:val>
                                        </p:tav>
                                        <p:tav tm="100000">
                                          <p:val>
                                            <p:strVal val="1+ppt_h/2"/>
                                          </p:val>
                                        </p:tav>
                                      </p:tavLst>
                                    </p:anim>
                                    <p:set>
                                      <p:cBhvr>
                                        <p:cTn id="67" dur="1" fill="hold">
                                          <p:stCondLst>
                                            <p:cond delay="1999"/>
                                          </p:stCondLst>
                                        </p:cTn>
                                        <p:tgtEl>
                                          <p:spTgt spid="6"/>
                                        </p:tgtEl>
                                        <p:attrNameLst>
                                          <p:attrName>style.visibility</p:attrName>
                                        </p:attrNameLst>
                                      </p:cBhvr>
                                      <p:to>
                                        <p:strVal val="hidden"/>
                                      </p:to>
                                    </p:set>
                                  </p:childTnLst>
                                </p:cTn>
                              </p:par>
                              <p:par>
                                <p:cTn id="68" presetID="2" presetClass="exit" presetSubtype="6" fill="hold" nodeType="withEffect">
                                  <p:stCondLst>
                                    <p:cond delay="0"/>
                                  </p:stCondLst>
                                  <p:childTnLst>
                                    <p:anim calcmode="lin" valueType="num">
                                      <p:cBhvr additive="base">
                                        <p:cTn id="69" dur="2000"/>
                                        <p:tgtEl>
                                          <p:spTgt spid="7"/>
                                        </p:tgtEl>
                                        <p:attrNameLst>
                                          <p:attrName>ppt_x</p:attrName>
                                        </p:attrNameLst>
                                      </p:cBhvr>
                                      <p:tavLst>
                                        <p:tav tm="0">
                                          <p:val>
                                            <p:strVal val="ppt_x"/>
                                          </p:val>
                                        </p:tav>
                                        <p:tav tm="100000">
                                          <p:val>
                                            <p:strVal val="1+ppt_w/2"/>
                                          </p:val>
                                        </p:tav>
                                      </p:tavLst>
                                    </p:anim>
                                    <p:anim calcmode="lin" valueType="num">
                                      <p:cBhvr additive="base">
                                        <p:cTn id="70" dur="2000"/>
                                        <p:tgtEl>
                                          <p:spTgt spid="7"/>
                                        </p:tgtEl>
                                        <p:attrNameLst>
                                          <p:attrName>ppt_y</p:attrName>
                                        </p:attrNameLst>
                                      </p:cBhvr>
                                      <p:tavLst>
                                        <p:tav tm="0">
                                          <p:val>
                                            <p:strVal val="ppt_y"/>
                                          </p:val>
                                        </p:tav>
                                        <p:tav tm="100000">
                                          <p:val>
                                            <p:strVal val="1+ppt_h/2"/>
                                          </p:val>
                                        </p:tav>
                                      </p:tavLst>
                                    </p:anim>
                                    <p:set>
                                      <p:cBhvr>
                                        <p:cTn id="71" dur="1" fill="hold">
                                          <p:stCondLst>
                                            <p:cond delay="1999"/>
                                          </p:stCondLst>
                                        </p:cTn>
                                        <p:tgtEl>
                                          <p:spTgt spid="7"/>
                                        </p:tgtEl>
                                        <p:attrNameLst>
                                          <p:attrName>style.visibility</p:attrName>
                                        </p:attrNameLst>
                                      </p:cBhvr>
                                      <p:to>
                                        <p:strVal val="hidden"/>
                                      </p:to>
                                    </p:set>
                                  </p:childTnLst>
                                </p:cTn>
                              </p:par>
                              <p:par>
                                <p:cTn id="72" presetID="2" presetClass="exit" presetSubtype="12" fill="hold" nodeType="withEffect">
                                  <p:stCondLst>
                                    <p:cond delay="0"/>
                                  </p:stCondLst>
                                  <p:childTnLst>
                                    <p:anim calcmode="lin" valueType="num">
                                      <p:cBhvr additive="base">
                                        <p:cTn id="73" dur="2000"/>
                                        <p:tgtEl>
                                          <p:spTgt spid="8"/>
                                        </p:tgtEl>
                                        <p:attrNameLst>
                                          <p:attrName>ppt_x</p:attrName>
                                        </p:attrNameLst>
                                      </p:cBhvr>
                                      <p:tavLst>
                                        <p:tav tm="0">
                                          <p:val>
                                            <p:strVal val="ppt_x"/>
                                          </p:val>
                                        </p:tav>
                                        <p:tav tm="100000">
                                          <p:val>
                                            <p:strVal val="0-ppt_w/2"/>
                                          </p:val>
                                        </p:tav>
                                      </p:tavLst>
                                    </p:anim>
                                    <p:anim calcmode="lin" valueType="num">
                                      <p:cBhvr additive="base">
                                        <p:cTn id="74" dur="2000"/>
                                        <p:tgtEl>
                                          <p:spTgt spid="8"/>
                                        </p:tgtEl>
                                        <p:attrNameLst>
                                          <p:attrName>ppt_y</p:attrName>
                                        </p:attrNameLst>
                                      </p:cBhvr>
                                      <p:tavLst>
                                        <p:tav tm="0">
                                          <p:val>
                                            <p:strVal val="ppt_y"/>
                                          </p:val>
                                        </p:tav>
                                        <p:tav tm="100000">
                                          <p:val>
                                            <p:strVal val="1+ppt_h/2"/>
                                          </p:val>
                                        </p:tav>
                                      </p:tavLst>
                                    </p:anim>
                                    <p:set>
                                      <p:cBhvr>
                                        <p:cTn id="75" dur="1" fill="hold">
                                          <p:stCondLst>
                                            <p:cond delay="1999"/>
                                          </p:stCondLst>
                                        </p:cTn>
                                        <p:tgtEl>
                                          <p:spTgt spid="8"/>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0-ppt_w/2"/>
                                          </p:val>
                                        </p:tav>
                                      </p:tavLst>
                                    </p:anim>
                                    <p:anim calcmode="lin" valueType="num">
                                      <p:cBhvr additive="base">
                                        <p:cTn id="78" dur="2000"/>
                                        <p:tgtEl>
                                          <p:spTgt spid="9"/>
                                        </p:tgtEl>
                                        <p:attrNameLst>
                                          <p:attrName>ppt_y</p:attrName>
                                        </p:attrNameLst>
                                      </p:cBhvr>
                                      <p:tavLst>
                                        <p:tav tm="0">
                                          <p:val>
                                            <p:strVal val="ppt_y"/>
                                          </p:val>
                                        </p:tav>
                                        <p:tav tm="100000">
                                          <p:val>
                                            <p:strVal val="1+ppt_h/2"/>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12" fill="hold"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0-ppt_w/2"/>
                                          </p:val>
                                        </p:tav>
                                      </p:tavLst>
                                    </p:anim>
                                    <p:anim calcmode="lin" valueType="num">
                                      <p:cBhvr additive="base">
                                        <p:cTn id="82" dur="2000"/>
                                        <p:tgtEl>
                                          <p:spTgt spid="10"/>
                                        </p:tgtEl>
                                        <p:attrNameLst>
                                          <p:attrName>ppt_y</p:attrName>
                                        </p:attrNameLst>
                                      </p:cBhvr>
                                      <p:tavLst>
                                        <p:tav tm="0">
                                          <p:val>
                                            <p:strVal val="ppt_y"/>
                                          </p:val>
                                        </p:tav>
                                        <p:tav tm="100000">
                                          <p:val>
                                            <p:strVal val="1+ppt_h/2"/>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0-ppt_w/2"/>
                                          </p:val>
                                        </p:tav>
                                      </p:tavLst>
                                    </p:anim>
                                    <p:anim calcmode="lin" valueType="num">
                                      <p:cBhvr additive="base">
                                        <p:cTn id="86" dur="2000"/>
                                        <p:tgtEl>
                                          <p:spTgt spid="11"/>
                                        </p:tgtEl>
                                        <p:attrNameLst>
                                          <p:attrName>ppt_y</p:attrName>
                                        </p:attrNameLst>
                                      </p:cBhvr>
                                      <p:tavLst>
                                        <p:tav tm="0">
                                          <p:val>
                                            <p:strVal val="ppt_y"/>
                                          </p:val>
                                        </p:tav>
                                        <p:tav tm="100000">
                                          <p:val>
                                            <p:strVal val="1+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17" presetClass="entr" presetSubtype="1"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ppt_x</p:attrName>
                                        </p:attrNameLst>
                                      </p:cBhvr>
                                      <p:tavLst>
                                        <p:tav tm="0">
                                          <p:val>
                                            <p:strVal val="#ppt_x"/>
                                          </p:val>
                                        </p:tav>
                                        <p:tav tm="100000">
                                          <p:val>
                                            <p:strVal val="#ppt_x"/>
                                          </p:val>
                                        </p:tav>
                                      </p:tavLst>
                                    </p:anim>
                                    <p:anim calcmode="lin" valueType="num">
                                      <p:cBhvr>
                                        <p:cTn id="91" dur="2000" fill="hold"/>
                                        <p:tgtEl>
                                          <p:spTgt spid="2"/>
                                        </p:tgtEl>
                                        <p:attrNameLst>
                                          <p:attrName>ppt_y</p:attrName>
                                        </p:attrNameLst>
                                      </p:cBhvr>
                                      <p:tavLst>
                                        <p:tav tm="0">
                                          <p:val>
                                            <p:strVal val="#ppt_y-#ppt_h/2"/>
                                          </p:val>
                                        </p:tav>
                                        <p:tav tm="100000">
                                          <p:val>
                                            <p:strVal val="#ppt_y"/>
                                          </p:val>
                                        </p:tav>
                                      </p:tavLst>
                                    </p:anim>
                                    <p:anim calcmode="lin" valueType="num">
                                      <p:cBhvr>
                                        <p:cTn id="92" dur="2000" fill="hold"/>
                                        <p:tgtEl>
                                          <p:spTgt spid="2"/>
                                        </p:tgtEl>
                                        <p:attrNameLst>
                                          <p:attrName>ppt_w</p:attrName>
                                        </p:attrNameLst>
                                      </p:cBhvr>
                                      <p:tavLst>
                                        <p:tav tm="0">
                                          <p:val>
                                            <p:strVal val="#ppt_w"/>
                                          </p:val>
                                        </p:tav>
                                        <p:tav tm="100000">
                                          <p:val>
                                            <p:strVal val="#ppt_w"/>
                                          </p:val>
                                        </p:tav>
                                      </p:tavLst>
                                    </p:anim>
                                    <p:anim calcmode="lin" valueType="num">
                                      <p:cBhvr>
                                        <p:cTn id="93" dur="2000" fill="hold"/>
                                        <p:tgtEl>
                                          <p:spTgt spid="2"/>
                                        </p:tgtEl>
                                        <p:attrNameLst>
                                          <p:attrName>ppt_h</p:attrName>
                                        </p:attrNameLst>
                                      </p:cBhvr>
                                      <p:tavLst>
                                        <p:tav tm="0">
                                          <p:val>
                                            <p:fltVal val="0"/>
                                          </p:val>
                                        </p:tav>
                                        <p:tav tm="100000">
                                          <p:val>
                                            <p:strVal val="#ppt_h"/>
                                          </p:val>
                                        </p:tav>
                                      </p:tavLst>
                                    </p:anim>
                                  </p:childTnLst>
                                </p:cTn>
                              </p:par>
                              <p:par>
                                <p:cTn id="94" presetID="16" presetClass="entr" presetSubtype="37" fill="hold" nodeType="withEffect">
                                  <p:stCondLst>
                                    <p:cond delay="0"/>
                                  </p:stCondLst>
                                  <p:childTnLst>
                                    <p:set>
                                      <p:cBhvr>
                                        <p:cTn id="95" dur="1" fill="hold">
                                          <p:stCondLst>
                                            <p:cond delay="0"/>
                                          </p:stCondLst>
                                        </p:cTn>
                                        <p:tgtEl>
                                          <p:spTgt spid="2"/>
                                        </p:tgtEl>
                                        <p:attrNameLst>
                                          <p:attrName>style.visibility</p:attrName>
                                        </p:attrNameLst>
                                      </p:cBhvr>
                                      <p:to>
                                        <p:strVal val="visible"/>
                                      </p:to>
                                    </p:set>
                                    <p:animEffect transition="in" filter="barn(outVertical)">
                                      <p:cBhvr>
                                        <p:cTn id="9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5" name="4 Imagen" descr="b904e1d5.png"/>
          <p:cNvPicPr>
            <a:picLocks noChangeAspect="1"/>
          </p:cNvPicPr>
          <p:nvPr/>
        </p:nvPicPr>
        <p:blipFill>
          <a:blip r:embed="rId3">
            <a:lum contrast="10000"/>
          </a:blip>
          <a:srcRect l="8643" t="3704" r="20988" b="7408"/>
          <a:stretch>
            <a:fillRect/>
          </a:stretch>
        </p:blipFill>
        <p:spPr>
          <a:xfrm>
            <a:off x="5072066" y="0"/>
            <a:ext cx="4071934" cy="5143500"/>
          </a:xfrm>
          <a:prstGeom prst="rect">
            <a:avLst/>
          </a:prstGeom>
        </p:spPr>
      </p:pic>
      <p:pic>
        <p:nvPicPr>
          <p:cNvPr id="7" name="6 Imagen" descr="parchemin-1-847.png"/>
          <p:cNvPicPr>
            <a:picLocks noChangeAspect="1"/>
          </p:cNvPicPr>
          <p:nvPr/>
        </p:nvPicPr>
        <p:blipFill>
          <a:blip r:embed="rId4">
            <a:duotone>
              <a:schemeClr val="accent1">
                <a:shade val="45000"/>
                <a:satMod val="135000"/>
              </a:schemeClr>
              <a:prstClr val="white"/>
            </a:duotone>
            <a:lum bright="-20000" contrast="40000"/>
          </a:blip>
          <a:stretch>
            <a:fillRect/>
          </a:stretch>
        </p:blipFill>
        <p:spPr>
          <a:xfrm>
            <a:off x="140870" y="0"/>
            <a:ext cx="5431261" cy="5143500"/>
          </a:xfrm>
          <a:prstGeom prst="rect">
            <a:avLst/>
          </a:prstGeom>
        </p:spPr>
      </p:pic>
      <p:pic>
        <p:nvPicPr>
          <p:cNvPr id="4" name="3 Imagen" descr="9843c693.png"/>
          <p:cNvPicPr>
            <a:picLocks noChangeAspect="1"/>
          </p:cNvPicPr>
          <p:nvPr/>
        </p:nvPicPr>
        <p:blipFill>
          <a:blip r:embed="rId5" cstate="print"/>
          <a:stretch>
            <a:fillRect/>
          </a:stretch>
        </p:blipFill>
        <p:spPr>
          <a:xfrm>
            <a:off x="571472" y="3214692"/>
            <a:ext cx="1738317" cy="1738317"/>
          </a:xfrm>
          <a:prstGeom prst="rect">
            <a:avLst/>
          </a:prstGeom>
        </p:spPr>
      </p:pic>
      <p:sp>
        <p:nvSpPr>
          <p:cNvPr id="6" name="5 CuadroTexto"/>
          <p:cNvSpPr txBox="1"/>
          <p:nvPr/>
        </p:nvSpPr>
        <p:spPr>
          <a:xfrm>
            <a:off x="1285852" y="857238"/>
            <a:ext cx="3286147" cy="3046988"/>
          </a:xfrm>
          <a:prstGeom prst="rect">
            <a:avLst/>
          </a:prstGeom>
          <a:noFill/>
        </p:spPr>
        <p:txBody>
          <a:bodyPr wrap="square" rtlCol="0">
            <a:spAutoFit/>
          </a:bodyPr>
          <a:lstStyle/>
          <a:p>
            <a:r>
              <a:rPr lang="es-PE" sz="1600" dirty="0" smtClean="0"/>
              <a:t>Cuando estos mamíferos tuvieron que adaptarse al mar, hace unos veinticinco millones de años, experimentaron un proceso hacia un alto grado de </a:t>
            </a:r>
            <a:r>
              <a:rPr lang="es-PE" sz="1600" dirty="0" err="1" smtClean="0"/>
              <a:t>encefalización</a:t>
            </a:r>
            <a:r>
              <a:rPr lang="es-PE" sz="1600" dirty="0" smtClean="0"/>
              <a:t>. Tenían que sobrevivir en un mundo hostil, vasto y tenebroso. Aprendieron a nadar y a respirar fuera del agua al mismo tiempo: se ven obligados a salir a la superficie cada dos minutos. Aprendieron, por ejemplo, a dormir utilizando sólo un hemisferio del cerebro, manteniendo el otro en vigilia para poder respirar</a:t>
            </a:r>
            <a:endParaRPr lang="es-PE" sz="1600" dirty="0"/>
          </a:p>
        </p:txBody>
      </p:sp>
      <p:sp>
        <p:nvSpPr>
          <p:cNvPr id="8" name="7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50000">
              <a:schemeClr val="accent1">
                <a:tint val="44500"/>
                <a:satMod val="160000"/>
              </a:schemeClr>
            </a:gs>
            <a:gs pos="100000">
              <a:schemeClr val="accent1">
                <a:tint val="23500"/>
                <a:satMod val="160000"/>
              </a:schemeClr>
            </a:gs>
          </a:gsLst>
          <a:lin ang="10800000" scaled="1"/>
          <a:tileRect/>
        </a:gradFill>
        <a:effectLst/>
      </p:bgPr>
    </p:bg>
    <p:spTree>
      <p:nvGrpSpPr>
        <p:cNvPr id="1" name=""/>
        <p:cNvGrpSpPr/>
        <p:nvPr/>
      </p:nvGrpSpPr>
      <p:grpSpPr>
        <a:xfrm>
          <a:off x="0" y="0"/>
          <a:ext cx="0" cy="0"/>
          <a:chOff x="0" y="0"/>
          <a:chExt cx="0" cy="0"/>
        </a:xfrm>
      </p:grpSpPr>
      <p:pic>
        <p:nvPicPr>
          <p:cNvPr id="2" name="1 Imagen" descr="f08e12dfbdb6a329f876fcc37631ca7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decoration-152886_640.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85752" y="1214428"/>
            <a:ext cx="1047736" cy="1047736"/>
          </a:xfrm>
          <a:prstGeom prst="rect">
            <a:avLst/>
          </a:prstGeom>
          <a:effectLst>
            <a:reflection blurRad="6350" stA="50000" endA="295" endPos="92000" dist="101600" dir="5400000" sy="-100000" algn="bl" rotWithShape="0"/>
          </a:effectLst>
        </p:spPr>
      </p:pic>
      <p:pic>
        <p:nvPicPr>
          <p:cNvPr id="4" name="3 Imagen" descr="decoration-152886_640.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1428728" y="1214428"/>
            <a:ext cx="1047736" cy="1047736"/>
          </a:xfrm>
          <a:prstGeom prst="rect">
            <a:avLst/>
          </a:prstGeom>
          <a:effectLst>
            <a:reflection blurRad="6350" stA="50000" endA="295" endPos="92000" dist="101600" dir="5400000" sy="-100000" algn="bl" rotWithShape="0"/>
          </a:effectLst>
        </p:spPr>
      </p:pic>
      <p:pic>
        <p:nvPicPr>
          <p:cNvPr id="5" name="4 Imagen" descr="decoration-152886_640.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00298" y="1214428"/>
            <a:ext cx="1047736" cy="1047736"/>
          </a:xfrm>
          <a:prstGeom prst="rect">
            <a:avLst/>
          </a:prstGeom>
          <a:effectLst>
            <a:reflection blurRad="6350" stA="50000" endA="295" endPos="92000" dist="101600" dir="5400000" sy="-100000" algn="bl" rotWithShape="0"/>
          </a:effectLst>
        </p:spPr>
      </p:pic>
      <p:pic>
        <p:nvPicPr>
          <p:cNvPr id="6" name="5 Imagen" descr="decoration-152886_640.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3643306" y="1214428"/>
            <a:ext cx="1047736" cy="1047736"/>
          </a:xfrm>
          <a:prstGeom prst="rect">
            <a:avLst/>
          </a:prstGeom>
          <a:effectLst>
            <a:reflection blurRad="6350" stA="50000" endA="295" endPos="92000" dist="101600" dir="5400000" sy="-100000" algn="bl" rotWithShape="0"/>
          </a:effectLst>
        </p:spPr>
      </p:pic>
      <p:pic>
        <p:nvPicPr>
          <p:cNvPr id="7" name="6 Imagen" descr="decoration-152886_640.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4714876" y="1214428"/>
            <a:ext cx="1047736" cy="1047736"/>
          </a:xfrm>
          <a:prstGeom prst="rect">
            <a:avLst/>
          </a:prstGeom>
          <a:effectLst>
            <a:reflection blurRad="6350" stA="50000" endA="295" endPos="92000" dist="101600" dir="5400000" sy="-100000" algn="bl" rotWithShape="0"/>
          </a:effectLst>
        </p:spPr>
      </p:pic>
      <p:pic>
        <p:nvPicPr>
          <p:cNvPr id="8" name="7 Imagen" descr="decoration-152886_640.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5786446" y="1214428"/>
            <a:ext cx="1047736" cy="1047736"/>
          </a:xfrm>
          <a:prstGeom prst="rect">
            <a:avLst/>
          </a:prstGeom>
          <a:effectLst>
            <a:reflection blurRad="6350" stA="50000" endA="295" endPos="92000" dist="101600" dir="5400000" sy="-100000" algn="bl" rotWithShape="0"/>
          </a:effectLst>
        </p:spPr>
      </p:pic>
      <p:pic>
        <p:nvPicPr>
          <p:cNvPr id="9" name="8 Imagen" descr="decoration-152886_640.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6834214" y="1214428"/>
            <a:ext cx="1047736" cy="1047736"/>
          </a:xfrm>
          <a:prstGeom prst="rect">
            <a:avLst/>
          </a:prstGeom>
          <a:effectLst>
            <a:reflection blurRad="6350" stA="50000" endA="295" endPos="92000" dist="101600" dir="5400000" sy="-100000" algn="bl" rotWithShape="0"/>
          </a:effectLst>
        </p:spPr>
      </p:pic>
      <p:pic>
        <p:nvPicPr>
          <p:cNvPr id="10" name="9 Imagen" descr="decoration-152886_640.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7834346" y="1214428"/>
            <a:ext cx="1047736" cy="1047736"/>
          </a:xfrm>
          <a:prstGeom prst="rect">
            <a:avLst/>
          </a:prstGeom>
          <a:effectLst>
            <a:reflection blurRad="6350" stA="50000" endA="295" endPos="92000" dist="101600" dir="5400000" sy="-100000" algn="bl" rotWithShape="0"/>
          </a:effectLst>
        </p:spPr>
      </p:pic>
      <p:pic>
        <p:nvPicPr>
          <p:cNvPr id="11" name="10 Imagen" descr="decoration-152886_640.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85752" y="2428874"/>
            <a:ext cx="1047736" cy="1047736"/>
          </a:xfrm>
          <a:prstGeom prst="rect">
            <a:avLst/>
          </a:prstGeom>
          <a:effectLst>
            <a:reflection blurRad="6350" stA="50000" endA="295" endPos="92000" dist="101600" dir="5400000" sy="-100000" algn="bl" rotWithShape="0"/>
          </a:effectLst>
        </p:spPr>
      </p:pic>
      <p:pic>
        <p:nvPicPr>
          <p:cNvPr id="12" name="11 Imagen" descr="decoration-152886_640.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1428728" y="2428874"/>
            <a:ext cx="1047736" cy="1047736"/>
          </a:xfrm>
          <a:prstGeom prst="rect">
            <a:avLst/>
          </a:prstGeom>
          <a:effectLst>
            <a:reflection blurRad="6350" stA="50000" endA="295" endPos="92000" dist="101600" dir="5400000" sy="-100000" algn="bl" rotWithShape="0"/>
          </a:effectLst>
        </p:spPr>
      </p:pic>
      <p:pic>
        <p:nvPicPr>
          <p:cNvPr id="13" name="12 Imagen" descr="decoration-152886_640.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00298" y="2428874"/>
            <a:ext cx="1047736" cy="1047736"/>
          </a:xfrm>
          <a:prstGeom prst="rect">
            <a:avLst/>
          </a:prstGeom>
          <a:effectLst>
            <a:reflection blurRad="6350" stA="50000" endA="295" endPos="92000" dist="101600" dir="5400000" sy="-100000" algn="bl" rotWithShape="0"/>
          </a:effectLst>
        </p:spPr>
      </p:pic>
      <p:pic>
        <p:nvPicPr>
          <p:cNvPr id="14" name="13 Imagen" descr="decoration-152886_640.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3643306" y="2428874"/>
            <a:ext cx="1047736" cy="1047736"/>
          </a:xfrm>
          <a:prstGeom prst="rect">
            <a:avLst/>
          </a:prstGeom>
          <a:effectLst>
            <a:reflection blurRad="6350" stA="50000" endA="295" endPos="92000" dist="101600" dir="5400000" sy="-100000" algn="bl" rotWithShape="0"/>
          </a:effectLst>
        </p:spPr>
      </p:pic>
      <p:pic>
        <p:nvPicPr>
          <p:cNvPr id="15" name="14 Imagen" descr="decoration-152886_640.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4714876" y="2428874"/>
            <a:ext cx="1047736" cy="1047736"/>
          </a:xfrm>
          <a:prstGeom prst="rect">
            <a:avLst/>
          </a:prstGeom>
          <a:effectLst>
            <a:reflection blurRad="6350" stA="50000" endA="295" endPos="92000" dist="101600" dir="5400000" sy="-100000" algn="bl" rotWithShape="0"/>
          </a:effectLst>
        </p:spPr>
      </p:pic>
      <p:pic>
        <p:nvPicPr>
          <p:cNvPr id="16" name="15 Imagen" descr="decoration-152886_640.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5786446" y="2428874"/>
            <a:ext cx="1047736" cy="1047736"/>
          </a:xfrm>
          <a:prstGeom prst="rect">
            <a:avLst/>
          </a:prstGeom>
          <a:effectLst>
            <a:reflection blurRad="6350" stA="50000" endA="295" endPos="92000" dist="101600" dir="5400000" sy="-100000" algn="bl" rotWithShape="0"/>
          </a:effectLst>
        </p:spPr>
      </p:pic>
      <p:pic>
        <p:nvPicPr>
          <p:cNvPr id="17" name="16 Imagen" descr="decoration-152886_640.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6834214" y="2428874"/>
            <a:ext cx="1047736" cy="1047736"/>
          </a:xfrm>
          <a:prstGeom prst="rect">
            <a:avLst/>
          </a:prstGeom>
          <a:effectLst>
            <a:reflection blurRad="6350" stA="50000" endA="295" endPos="92000" dist="101600" dir="5400000" sy="-100000" algn="bl" rotWithShape="0"/>
          </a:effectLst>
        </p:spPr>
      </p:pic>
      <p:pic>
        <p:nvPicPr>
          <p:cNvPr id="18" name="17 Imagen" descr="decoration-152886_640.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7834346" y="2428874"/>
            <a:ext cx="1047736" cy="1047736"/>
          </a:xfrm>
          <a:prstGeom prst="rect">
            <a:avLst/>
          </a:prstGeom>
          <a:effectLst>
            <a:reflection blurRad="6350" stA="50000" endA="295" endPos="92000" dist="101600" dir="5400000" sy="-100000" algn="bl" rotWithShape="0"/>
          </a:effectLst>
        </p:spPr>
      </p:pic>
      <p:sp>
        <p:nvSpPr>
          <p:cNvPr id="19" name="18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1"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8" presetClass="emph" presetSubtype="0" fill="hold"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4"/>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5"/>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6"/>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2"/>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3"/>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4"/>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2000"/>
                            </p:stCondLst>
                            <p:childTnLst>
                              <p:par>
                                <p:cTn id="104" presetID="2" presetClass="exit" presetSubtype="8" fill="hold"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0-ppt_w/2"/>
                                          </p:val>
                                        </p:tav>
                                      </p:tavLst>
                                    </p:anim>
                                    <p:anim calcmode="lin" valueType="num">
                                      <p:cBhvr additive="base">
                                        <p:cTn id="106" dur="2000"/>
                                        <p:tgtEl>
                                          <p:spTgt spid="3"/>
                                        </p:tgtEl>
                                        <p:attrNameLst>
                                          <p:attrName>ppt_y</p:attrName>
                                        </p:attrNameLst>
                                      </p:cBhvr>
                                      <p:tavLst>
                                        <p:tav tm="0">
                                          <p:val>
                                            <p:strVal val="ppt_y"/>
                                          </p:val>
                                        </p:tav>
                                        <p:tav tm="100000">
                                          <p:val>
                                            <p:strVal val="ppt_y"/>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0-ppt_w/2"/>
                                          </p:val>
                                        </p:tav>
                                      </p:tavLst>
                                    </p:anim>
                                    <p:anim calcmode="lin" valueType="num">
                                      <p:cBhvr additive="base">
                                        <p:cTn id="110" dur="2000"/>
                                        <p:tgtEl>
                                          <p:spTgt spid="4"/>
                                        </p:tgtEl>
                                        <p:attrNameLst>
                                          <p:attrName>ppt_y</p:attrName>
                                        </p:attrNameLst>
                                      </p:cBhvr>
                                      <p:tavLst>
                                        <p:tav tm="0">
                                          <p:val>
                                            <p:strVal val="ppt_y"/>
                                          </p:val>
                                        </p:tav>
                                        <p:tav tm="100000">
                                          <p:val>
                                            <p:strVal val="ppt_y"/>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0-ppt_w/2"/>
                                          </p:val>
                                        </p:tav>
                                      </p:tavLst>
                                    </p:anim>
                                    <p:anim calcmode="lin" valueType="num">
                                      <p:cBhvr additive="base">
                                        <p:cTn id="114" dur="2000"/>
                                        <p:tgtEl>
                                          <p:spTgt spid="5"/>
                                        </p:tgtEl>
                                        <p:attrNameLst>
                                          <p:attrName>ppt_y</p:attrName>
                                        </p:attrNameLst>
                                      </p:cBhvr>
                                      <p:tavLst>
                                        <p:tav tm="0">
                                          <p:val>
                                            <p:strVal val="ppt_y"/>
                                          </p:val>
                                        </p:tav>
                                        <p:tav tm="100000">
                                          <p:val>
                                            <p:strVal val="ppt_y"/>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0-ppt_w/2"/>
                                          </p:val>
                                        </p:tav>
                                      </p:tavLst>
                                    </p:anim>
                                    <p:anim calcmode="lin" valueType="num">
                                      <p:cBhvr additive="base">
                                        <p:cTn id="118" dur="2000"/>
                                        <p:tgtEl>
                                          <p:spTgt spid="6"/>
                                        </p:tgtEl>
                                        <p:attrNameLst>
                                          <p:attrName>ppt_y</p:attrName>
                                        </p:attrNameLst>
                                      </p:cBhvr>
                                      <p:tavLst>
                                        <p:tav tm="0">
                                          <p:val>
                                            <p:strVal val="ppt_y"/>
                                          </p:val>
                                        </p:tav>
                                        <p:tav tm="100000">
                                          <p:val>
                                            <p:strVal val="ppt_y"/>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0-ppt_w/2"/>
                                          </p:val>
                                        </p:tav>
                                      </p:tavLst>
                                    </p:anim>
                                    <p:anim calcmode="lin" valueType="num">
                                      <p:cBhvr additive="base">
                                        <p:cTn id="122" dur="2000"/>
                                        <p:tgtEl>
                                          <p:spTgt spid="7"/>
                                        </p:tgtEl>
                                        <p:attrNameLst>
                                          <p:attrName>ppt_y</p:attrName>
                                        </p:attrNameLst>
                                      </p:cBhvr>
                                      <p:tavLst>
                                        <p:tav tm="0">
                                          <p:val>
                                            <p:strVal val="ppt_y"/>
                                          </p:val>
                                        </p:tav>
                                        <p:tav tm="100000">
                                          <p:val>
                                            <p:strVal val="ppt_y"/>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0-ppt_w/2"/>
                                          </p:val>
                                        </p:tav>
                                      </p:tavLst>
                                    </p:anim>
                                    <p:anim calcmode="lin" valueType="num">
                                      <p:cBhvr additive="base">
                                        <p:cTn id="126" dur="2000"/>
                                        <p:tgtEl>
                                          <p:spTgt spid="8"/>
                                        </p:tgtEl>
                                        <p:attrNameLst>
                                          <p:attrName>ppt_y</p:attrName>
                                        </p:attrNameLst>
                                      </p:cBhvr>
                                      <p:tavLst>
                                        <p:tav tm="0">
                                          <p:val>
                                            <p:strVal val="ppt_y"/>
                                          </p:val>
                                        </p:tav>
                                        <p:tav tm="100000">
                                          <p:val>
                                            <p:strVal val="ppt_y"/>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0-ppt_w/2"/>
                                          </p:val>
                                        </p:tav>
                                      </p:tavLst>
                                    </p:anim>
                                    <p:anim calcmode="lin" valueType="num">
                                      <p:cBhvr additive="base">
                                        <p:cTn id="130" dur="2000"/>
                                        <p:tgtEl>
                                          <p:spTgt spid="9"/>
                                        </p:tgtEl>
                                        <p:attrNameLst>
                                          <p:attrName>ppt_y</p:attrName>
                                        </p:attrNameLst>
                                      </p:cBhvr>
                                      <p:tavLst>
                                        <p:tav tm="0">
                                          <p:val>
                                            <p:strVal val="ppt_y"/>
                                          </p:val>
                                        </p:tav>
                                        <p:tav tm="100000">
                                          <p:val>
                                            <p:strVal val="ppt_y"/>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0-ppt_w/2"/>
                                          </p:val>
                                        </p:tav>
                                      </p:tavLst>
                                    </p:anim>
                                    <p:anim calcmode="lin" valueType="num">
                                      <p:cBhvr additive="base">
                                        <p:cTn id="134" dur="2000"/>
                                        <p:tgtEl>
                                          <p:spTgt spid="10"/>
                                        </p:tgtEl>
                                        <p:attrNameLst>
                                          <p:attrName>ppt_y</p:attrName>
                                        </p:attrNameLst>
                                      </p:cBhvr>
                                      <p:tavLst>
                                        <p:tav tm="0">
                                          <p:val>
                                            <p:strVal val="ppt_y"/>
                                          </p:val>
                                        </p:tav>
                                        <p:tav tm="100000">
                                          <p:val>
                                            <p:strVal val="ppt_y"/>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1+ppt_w/2"/>
                                          </p:val>
                                        </p:tav>
                                      </p:tavLst>
                                    </p:anim>
                                    <p:anim calcmode="lin" valueType="num">
                                      <p:cBhvr additive="base">
                                        <p:cTn id="138" dur="2000"/>
                                        <p:tgtEl>
                                          <p:spTgt spid="11"/>
                                        </p:tgtEl>
                                        <p:attrNameLst>
                                          <p:attrName>ppt_y</p:attrName>
                                        </p:attrNameLst>
                                      </p:cBhvr>
                                      <p:tavLst>
                                        <p:tav tm="0">
                                          <p:val>
                                            <p:strVal val="ppt_y"/>
                                          </p:val>
                                        </p:tav>
                                        <p:tav tm="100000">
                                          <p:val>
                                            <p:strVal val="ppt_y"/>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1+ppt_w/2"/>
                                          </p:val>
                                        </p:tav>
                                      </p:tavLst>
                                    </p:anim>
                                    <p:anim calcmode="lin" valueType="num">
                                      <p:cBhvr additive="base">
                                        <p:cTn id="142" dur="2000"/>
                                        <p:tgtEl>
                                          <p:spTgt spid="12"/>
                                        </p:tgtEl>
                                        <p:attrNameLst>
                                          <p:attrName>ppt_y</p:attrName>
                                        </p:attrNameLst>
                                      </p:cBhvr>
                                      <p:tavLst>
                                        <p:tav tm="0">
                                          <p:val>
                                            <p:strVal val="ppt_y"/>
                                          </p:val>
                                        </p:tav>
                                        <p:tav tm="100000">
                                          <p:val>
                                            <p:strVal val="ppt_y"/>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1+ppt_w/2"/>
                                          </p:val>
                                        </p:tav>
                                      </p:tavLst>
                                    </p:anim>
                                    <p:anim calcmode="lin" valueType="num">
                                      <p:cBhvr additive="base">
                                        <p:cTn id="146" dur="2000"/>
                                        <p:tgtEl>
                                          <p:spTgt spid="13"/>
                                        </p:tgtEl>
                                        <p:attrNameLst>
                                          <p:attrName>ppt_y</p:attrName>
                                        </p:attrNameLst>
                                      </p:cBhvr>
                                      <p:tavLst>
                                        <p:tav tm="0">
                                          <p:val>
                                            <p:strVal val="ppt_y"/>
                                          </p:val>
                                        </p:tav>
                                        <p:tav tm="100000">
                                          <p:val>
                                            <p:strVal val="ppt_y"/>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1+ppt_w/2"/>
                                          </p:val>
                                        </p:tav>
                                      </p:tavLst>
                                    </p:anim>
                                    <p:anim calcmode="lin" valueType="num">
                                      <p:cBhvr additive="base">
                                        <p:cTn id="150" dur="2000"/>
                                        <p:tgtEl>
                                          <p:spTgt spid="14"/>
                                        </p:tgtEl>
                                        <p:attrNameLst>
                                          <p:attrName>ppt_y</p:attrName>
                                        </p:attrNameLst>
                                      </p:cBhvr>
                                      <p:tavLst>
                                        <p:tav tm="0">
                                          <p:val>
                                            <p:strVal val="ppt_y"/>
                                          </p:val>
                                        </p:tav>
                                        <p:tav tm="100000">
                                          <p:val>
                                            <p:strVal val="ppt_y"/>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2" fill="hold"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1+ppt_w/2"/>
                                          </p:val>
                                        </p:tav>
                                      </p:tavLst>
                                    </p:anim>
                                    <p:anim calcmode="lin" valueType="num">
                                      <p:cBhvr additive="base">
                                        <p:cTn id="154" dur="2000"/>
                                        <p:tgtEl>
                                          <p:spTgt spid="15"/>
                                        </p:tgtEl>
                                        <p:attrNameLst>
                                          <p:attrName>ppt_y</p:attrName>
                                        </p:attrNameLst>
                                      </p:cBhvr>
                                      <p:tavLst>
                                        <p:tav tm="0">
                                          <p:val>
                                            <p:strVal val="ppt_y"/>
                                          </p:val>
                                        </p:tav>
                                        <p:tav tm="100000">
                                          <p:val>
                                            <p:strVal val="ppt_y"/>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2" fill="hold"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1+ppt_w/2"/>
                                          </p:val>
                                        </p:tav>
                                      </p:tavLst>
                                    </p:anim>
                                    <p:anim calcmode="lin" valueType="num">
                                      <p:cBhvr additive="base">
                                        <p:cTn id="158" dur="2000"/>
                                        <p:tgtEl>
                                          <p:spTgt spid="16"/>
                                        </p:tgtEl>
                                        <p:attrNameLst>
                                          <p:attrName>ppt_y</p:attrName>
                                        </p:attrNameLst>
                                      </p:cBhvr>
                                      <p:tavLst>
                                        <p:tav tm="0">
                                          <p:val>
                                            <p:strVal val="ppt_y"/>
                                          </p:val>
                                        </p:tav>
                                        <p:tav tm="100000">
                                          <p:val>
                                            <p:strVal val="ppt_y"/>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2"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1+ppt_w/2"/>
                                          </p:val>
                                        </p:tav>
                                      </p:tavLst>
                                    </p:anim>
                                    <p:anim calcmode="lin" valueType="num">
                                      <p:cBhvr additive="base">
                                        <p:cTn id="162" dur="2000"/>
                                        <p:tgtEl>
                                          <p:spTgt spid="17"/>
                                        </p:tgtEl>
                                        <p:attrNameLst>
                                          <p:attrName>ppt_y</p:attrName>
                                        </p:attrNameLst>
                                      </p:cBhvr>
                                      <p:tavLst>
                                        <p:tav tm="0">
                                          <p:val>
                                            <p:strVal val="ppt_y"/>
                                          </p:val>
                                        </p:tav>
                                        <p:tav tm="100000">
                                          <p:val>
                                            <p:strVal val="ppt_y"/>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2"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1+ppt_w/2"/>
                                          </p:val>
                                        </p:tav>
                                      </p:tavLst>
                                    </p:anim>
                                    <p:anim calcmode="lin" valueType="num">
                                      <p:cBhvr additive="base">
                                        <p:cTn id="166" dur="2000"/>
                                        <p:tgtEl>
                                          <p:spTgt spid="18"/>
                                        </p:tgtEl>
                                        <p:attrNameLst>
                                          <p:attrName>ppt_y</p:attrName>
                                        </p:attrNameLst>
                                      </p:cBhvr>
                                      <p:tavLst>
                                        <p:tav tm="0">
                                          <p:val>
                                            <p:strVal val="ppt_y"/>
                                          </p:val>
                                        </p:tav>
                                        <p:tav tm="100000">
                                          <p:val>
                                            <p:strVal val="ppt_y"/>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fill="hold" nodeType="withEffect">
                                  <p:stCondLst>
                                    <p:cond delay="0"/>
                                  </p:stCondLst>
                                  <p:childTnLst>
                                    <p:animRot by="21600000">
                                      <p:cBhvr>
                                        <p:cTn id="169" dur="2000" fill="hold"/>
                                        <p:tgtEl>
                                          <p:spTgt spid="3"/>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4"/>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5"/>
                                        </p:tgtEl>
                                        <p:attrNameLst>
                                          <p:attrName>r</p:attrName>
                                        </p:attrNameLst>
                                      </p:cBhvr>
                                    </p:animRot>
                                  </p:childTnLst>
                                </p:cTn>
                              </p:par>
                              <p:par>
                                <p:cTn id="174" presetID="8" presetClass="emph" presetSubtype="0" fill="hold" nodeType="withEffect">
                                  <p:stCondLst>
                                    <p:cond delay="0"/>
                                  </p:stCondLst>
                                  <p:childTnLst>
                                    <p:animRot by="21600000">
                                      <p:cBhvr>
                                        <p:cTn id="175" dur="2000" fill="hold"/>
                                        <p:tgtEl>
                                          <p:spTgt spid="6"/>
                                        </p:tgtEl>
                                        <p:attrNameLst>
                                          <p:attrName>r</p:attrName>
                                        </p:attrNameLst>
                                      </p:cBhvr>
                                    </p:animRot>
                                  </p:childTnLst>
                                </p:cTn>
                              </p:par>
                              <p:par>
                                <p:cTn id="176" presetID="8" presetClass="emph" presetSubtype="0" fill="hold" nodeType="withEffect">
                                  <p:stCondLst>
                                    <p:cond delay="0"/>
                                  </p:stCondLst>
                                  <p:childTnLst>
                                    <p:animRot by="21600000">
                                      <p:cBhvr>
                                        <p:cTn id="177" dur="2000" fill="hold"/>
                                        <p:tgtEl>
                                          <p:spTgt spid="7"/>
                                        </p:tgtEl>
                                        <p:attrNameLst>
                                          <p:attrName>r</p:attrName>
                                        </p:attrNameLst>
                                      </p:cBhvr>
                                    </p:animRot>
                                  </p:childTnLst>
                                </p:cTn>
                              </p:par>
                              <p:par>
                                <p:cTn id="178" presetID="8" presetClass="emph" presetSubtype="0" fill="hold" nodeType="withEffect">
                                  <p:stCondLst>
                                    <p:cond delay="0"/>
                                  </p:stCondLst>
                                  <p:childTnLst>
                                    <p:animRot by="21600000">
                                      <p:cBhvr>
                                        <p:cTn id="179" dur="2000" fill="hold"/>
                                        <p:tgtEl>
                                          <p:spTgt spid="8"/>
                                        </p:tgtEl>
                                        <p:attrNameLst>
                                          <p:attrName>r</p:attrName>
                                        </p:attrNameLst>
                                      </p:cBhvr>
                                    </p:animRot>
                                  </p:childTnLst>
                                </p:cTn>
                              </p:par>
                              <p:par>
                                <p:cTn id="180" presetID="8" presetClass="emph" presetSubtype="0" fill="hold" nodeType="withEffect">
                                  <p:stCondLst>
                                    <p:cond delay="0"/>
                                  </p:stCondLst>
                                  <p:childTnLst>
                                    <p:animRot by="21600000">
                                      <p:cBhvr>
                                        <p:cTn id="181" dur="2000" fill="hold"/>
                                        <p:tgtEl>
                                          <p:spTgt spid="9"/>
                                        </p:tgtEl>
                                        <p:attrNameLst>
                                          <p:attrName>r</p:attrName>
                                        </p:attrNameLst>
                                      </p:cBhvr>
                                    </p:animRot>
                                  </p:childTnLst>
                                </p:cTn>
                              </p:par>
                              <p:par>
                                <p:cTn id="182" presetID="8" presetClass="emph" presetSubtype="0" fill="hold" nodeType="withEffect">
                                  <p:stCondLst>
                                    <p:cond delay="0"/>
                                  </p:stCondLst>
                                  <p:childTnLst>
                                    <p:animRot by="21600000">
                                      <p:cBhvr>
                                        <p:cTn id="183" dur="2000" fill="hold"/>
                                        <p:tgtEl>
                                          <p:spTgt spid="10"/>
                                        </p:tgtEl>
                                        <p:attrNameLst>
                                          <p:attrName>r</p:attrName>
                                        </p:attrNameLst>
                                      </p:cBhvr>
                                    </p:animRot>
                                  </p:childTnLst>
                                </p:cTn>
                              </p:par>
                              <p:par>
                                <p:cTn id="184" presetID="8" presetClass="emph" presetSubtype="0" fill="hold" nodeType="withEffect">
                                  <p:stCondLst>
                                    <p:cond delay="0"/>
                                  </p:stCondLst>
                                  <p:childTnLst>
                                    <p:animRot by="21600000">
                                      <p:cBhvr>
                                        <p:cTn id="185" dur="2000" fill="hold"/>
                                        <p:tgtEl>
                                          <p:spTgt spid="11"/>
                                        </p:tgtEl>
                                        <p:attrNameLst>
                                          <p:attrName>r</p:attrName>
                                        </p:attrNameLst>
                                      </p:cBhvr>
                                    </p:animRot>
                                  </p:childTnLst>
                                </p:cTn>
                              </p:par>
                              <p:par>
                                <p:cTn id="186" presetID="8" presetClass="emph" presetSubtype="0" fill="hold" nodeType="withEffect">
                                  <p:stCondLst>
                                    <p:cond delay="0"/>
                                  </p:stCondLst>
                                  <p:childTnLst>
                                    <p:animRot by="21600000">
                                      <p:cBhvr>
                                        <p:cTn id="187" dur="2000" fill="hold"/>
                                        <p:tgtEl>
                                          <p:spTgt spid="12"/>
                                        </p:tgtEl>
                                        <p:attrNameLst>
                                          <p:attrName>r</p:attrName>
                                        </p:attrNameLst>
                                      </p:cBhvr>
                                    </p:animRot>
                                  </p:childTnLst>
                                </p:cTn>
                              </p:par>
                              <p:par>
                                <p:cTn id="188" presetID="8" presetClass="emph" presetSubtype="0" fill="hold" nodeType="withEffect">
                                  <p:stCondLst>
                                    <p:cond delay="0"/>
                                  </p:stCondLst>
                                  <p:childTnLst>
                                    <p:animRot by="21600000">
                                      <p:cBhvr>
                                        <p:cTn id="189" dur="2000" fill="hold"/>
                                        <p:tgtEl>
                                          <p:spTgt spid="13"/>
                                        </p:tgtEl>
                                        <p:attrNameLst>
                                          <p:attrName>r</p:attrName>
                                        </p:attrNameLst>
                                      </p:cBhvr>
                                    </p:animRot>
                                  </p:childTnLst>
                                </p:cTn>
                              </p:par>
                              <p:par>
                                <p:cTn id="190" presetID="8" presetClass="emph" presetSubtype="0" fill="hold" nodeType="withEffect">
                                  <p:stCondLst>
                                    <p:cond delay="0"/>
                                  </p:stCondLst>
                                  <p:childTnLst>
                                    <p:animRot by="21600000">
                                      <p:cBhvr>
                                        <p:cTn id="191" dur="2000" fill="hold"/>
                                        <p:tgtEl>
                                          <p:spTgt spid="14"/>
                                        </p:tgtEl>
                                        <p:attrNameLst>
                                          <p:attrName>r</p:attrName>
                                        </p:attrNameLst>
                                      </p:cBhvr>
                                    </p:animRot>
                                  </p:childTnLst>
                                </p:cTn>
                              </p:par>
                              <p:par>
                                <p:cTn id="192" presetID="8" presetClass="emph" presetSubtype="0" fill="hold" nodeType="withEffect">
                                  <p:stCondLst>
                                    <p:cond delay="0"/>
                                  </p:stCondLst>
                                  <p:childTnLst>
                                    <p:animRot by="21600000">
                                      <p:cBhvr>
                                        <p:cTn id="193" dur="2000" fill="hold"/>
                                        <p:tgtEl>
                                          <p:spTgt spid="15"/>
                                        </p:tgtEl>
                                        <p:attrNameLst>
                                          <p:attrName>r</p:attrName>
                                        </p:attrNameLst>
                                      </p:cBhvr>
                                    </p:animRot>
                                  </p:childTnLst>
                                </p:cTn>
                              </p:par>
                              <p:par>
                                <p:cTn id="194" presetID="8" presetClass="emph" presetSubtype="0" fill="hold" nodeType="withEffect">
                                  <p:stCondLst>
                                    <p:cond delay="0"/>
                                  </p:stCondLst>
                                  <p:childTnLst>
                                    <p:animRot by="21600000">
                                      <p:cBhvr>
                                        <p:cTn id="195" dur="2000" fill="hold"/>
                                        <p:tgtEl>
                                          <p:spTgt spid="16"/>
                                        </p:tgtEl>
                                        <p:attrNameLst>
                                          <p:attrName>r</p:attrName>
                                        </p:attrNameLst>
                                      </p:cBhvr>
                                    </p:animRot>
                                  </p:childTnLst>
                                </p:cTn>
                              </p:par>
                              <p:par>
                                <p:cTn id="196" presetID="8" presetClass="emph" presetSubtype="0" fill="hold" nodeType="withEffect">
                                  <p:stCondLst>
                                    <p:cond delay="0"/>
                                  </p:stCondLst>
                                  <p:childTnLst>
                                    <p:animRot by="21600000">
                                      <p:cBhvr>
                                        <p:cTn id="197" dur="2000" fill="hold"/>
                                        <p:tgtEl>
                                          <p:spTgt spid="17"/>
                                        </p:tgtEl>
                                        <p:attrNameLst>
                                          <p:attrName>r</p:attrName>
                                        </p:attrNameLst>
                                      </p:cBhvr>
                                    </p:animRot>
                                  </p:childTnLst>
                                </p:cTn>
                              </p:par>
                              <p:par>
                                <p:cTn id="198" presetID="8" presetClass="emph" presetSubtype="0" fill="hold" nodeType="withEffect">
                                  <p:stCondLst>
                                    <p:cond delay="0"/>
                                  </p:stCondLst>
                                  <p:childTnLst>
                                    <p:animRot by="21600000">
                                      <p:cBhvr>
                                        <p:cTn id="199" dur="2000" fill="hold"/>
                                        <p:tgtEl>
                                          <p:spTgt spid="18"/>
                                        </p:tgtEl>
                                        <p:attrNameLst>
                                          <p:attrName>r</p:attrName>
                                        </p:attrNameLst>
                                      </p:cBhvr>
                                    </p:animRot>
                                  </p:childTnLst>
                                </p:cTn>
                              </p:par>
                              <p:par>
                                <p:cTn id="200" presetID="23" presetClass="entr" presetSubtype="288"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4/3*#ppt_w"/>
                                          </p:val>
                                        </p:tav>
                                        <p:tav tm="100000">
                                          <p:val>
                                            <p:strVal val="#ppt_w"/>
                                          </p:val>
                                        </p:tav>
                                      </p:tavLst>
                                    </p:anim>
                                    <p:anim calcmode="lin" valueType="num">
                                      <p:cBhvr>
                                        <p:cTn id="203" dur="2000" fill="hold"/>
                                        <p:tgtEl>
                                          <p:spTgt spid="2"/>
                                        </p:tgtEl>
                                        <p:attrNameLst>
                                          <p:attrName>ppt_h</p:attrName>
                                        </p:attrNameLst>
                                      </p:cBhvr>
                                      <p:tavLst>
                                        <p:tav tm="0">
                                          <p:val>
                                            <p:strVal val="4/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ox(out)">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7000">
              <a:srgbClr val="002060"/>
            </a:gs>
            <a:gs pos="25000">
              <a:srgbClr val="21D6E0"/>
            </a:gs>
            <a:gs pos="75000">
              <a:srgbClr val="0087E6"/>
            </a:gs>
            <a:gs pos="100000">
              <a:srgbClr val="005CBF"/>
            </a:gs>
          </a:gsLst>
          <a:lin ang="16200000" scaled="1"/>
        </a:gradFill>
        <a:effectLst/>
      </p:bgPr>
    </p:bg>
    <p:spTree>
      <p:nvGrpSpPr>
        <p:cNvPr id="1" name=""/>
        <p:cNvGrpSpPr/>
        <p:nvPr/>
      </p:nvGrpSpPr>
      <p:grpSpPr>
        <a:xfrm>
          <a:off x="0" y="0"/>
          <a:ext cx="0" cy="0"/>
          <a:chOff x="0" y="0"/>
          <a:chExt cx="0" cy="0"/>
        </a:xfrm>
      </p:grpSpPr>
      <p:pic>
        <p:nvPicPr>
          <p:cNvPr id="2" name="1 Imagen" descr="198246_delfin_base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Franja diagonal"/>
          <p:cNvSpPr/>
          <p:nvPr/>
        </p:nvSpPr>
        <p:spPr>
          <a:xfrm>
            <a:off x="0" y="0"/>
            <a:ext cx="4643438" cy="6858000"/>
          </a:xfrm>
          <a:prstGeom prst="diagStripe">
            <a:avLst>
              <a:gd name="adj" fmla="val 84736"/>
            </a:avLst>
          </a:prstGeom>
          <a:blipFill dpi="0" rotWithShape="1">
            <a:blip r:embed="rId3">
              <a:duotone>
                <a:schemeClr val="accent1">
                  <a:shade val="45000"/>
                  <a:satMod val="135000"/>
                </a:schemeClr>
                <a:prstClr val="white"/>
              </a:duotone>
              <a:lum bright="-20000"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Franja diagonal"/>
          <p:cNvSpPr/>
          <p:nvPr/>
        </p:nvSpPr>
        <p:spPr>
          <a:xfrm flipH="1">
            <a:off x="4572000" y="0"/>
            <a:ext cx="4572000" cy="7010400"/>
          </a:xfrm>
          <a:prstGeom prst="diagStripe">
            <a:avLst>
              <a:gd name="adj" fmla="val 84736"/>
            </a:avLst>
          </a:prstGeom>
          <a:blipFill>
            <a:blip r:embed="rId3">
              <a:duotone>
                <a:schemeClr val="accent1">
                  <a:shade val="45000"/>
                  <a:satMod val="135000"/>
                </a:schemeClr>
                <a:prstClr val="white"/>
              </a:duotone>
              <a:lum bright="-20000" contrast="40000"/>
            </a:blip>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a:off x="0" y="0"/>
            <a:ext cx="3643306" cy="5357826"/>
          </a:xfrm>
          <a:prstGeom prst="diagStripe">
            <a:avLst>
              <a:gd name="adj" fmla="val 79986"/>
            </a:avLst>
          </a:prstGeom>
          <a:blipFill dpi="0" rotWithShape="1">
            <a:blip r:embed="rId3">
              <a:duotone>
                <a:schemeClr val="accent1">
                  <a:shade val="45000"/>
                  <a:satMod val="135000"/>
                </a:schemeClr>
                <a:prstClr val="white"/>
              </a:duotone>
              <a:lum bright="-20000"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H="1">
            <a:off x="5572132" y="0"/>
            <a:ext cx="3571868" cy="5572140"/>
          </a:xfrm>
          <a:prstGeom prst="diagStripe">
            <a:avLst>
              <a:gd name="adj" fmla="val 80418"/>
            </a:avLst>
          </a:prstGeom>
          <a:blipFill>
            <a:blip r:embed="rId3">
              <a:duotone>
                <a:schemeClr val="accent1">
                  <a:shade val="45000"/>
                  <a:satMod val="135000"/>
                </a:schemeClr>
                <a:prstClr val="white"/>
              </a:duotone>
              <a:lum bright="-20000" contrast="40000"/>
            </a:blip>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a:off x="0" y="0"/>
            <a:ext cx="2571736" cy="3786166"/>
          </a:xfrm>
          <a:prstGeom prst="diagStripe">
            <a:avLst>
              <a:gd name="adj" fmla="val 74266"/>
            </a:avLst>
          </a:prstGeom>
          <a:blipFill dpi="0" rotWithShape="1">
            <a:blip r:embed="rId3">
              <a:duotone>
                <a:schemeClr val="accent1">
                  <a:shade val="45000"/>
                  <a:satMod val="135000"/>
                </a:schemeClr>
                <a:prstClr val="white"/>
              </a:duotone>
              <a:lum bright="-20000"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H="1">
            <a:off x="6500826" y="0"/>
            <a:ext cx="2643174" cy="4071942"/>
          </a:xfrm>
          <a:prstGeom prst="diagStripe">
            <a:avLst>
              <a:gd name="adj" fmla="val 75100"/>
            </a:avLst>
          </a:prstGeom>
          <a:blipFill>
            <a:blip r:embed="rId3">
              <a:duotone>
                <a:schemeClr val="accent1">
                  <a:shade val="45000"/>
                  <a:satMod val="135000"/>
                </a:schemeClr>
                <a:prstClr val="white"/>
              </a:duotone>
              <a:lum bright="-20000" contrast="40000"/>
            </a:blip>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a:off x="0" y="0"/>
            <a:ext cx="1643042" cy="2357382"/>
          </a:xfrm>
          <a:prstGeom prst="diagStripe">
            <a:avLst>
              <a:gd name="adj" fmla="val 68142"/>
            </a:avLst>
          </a:prstGeom>
          <a:blipFill dpi="0" rotWithShape="1">
            <a:blip r:embed="rId3">
              <a:duotone>
                <a:schemeClr val="accent1">
                  <a:shade val="45000"/>
                  <a:satMod val="135000"/>
                </a:schemeClr>
                <a:prstClr val="white"/>
              </a:duotone>
              <a:lum bright="-20000"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H="1">
            <a:off x="7358082" y="0"/>
            <a:ext cx="1785918" cy="2714620"/>
          </a:xfrm>
          <a:prstGeom prst="diagStripe">
            <a:avLst>
              <a:gd name="adj" fmla="val 67370"/>
            </a:avLst>
          </a:prstGeom>
          <a:blipFill>
            <a:blip r:embed="rId3">
              <a:duotone>
                <a:schemeClr val="accent1">
                  <a:shade val="45000"/>
                  <a:satMod val="135000"/>
                </a:schemeClr>
                <a:prstClr val="white"/>
              </a:duotone>
              <a:lum bright="-20000" contrast="40000"/>
            </a:blip>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Rectángulo"/>
          <p:cNvSpPr/>
          <p:nvPr/>
        </p:nvSpPr>
        <p:spPr>
          <a:xfrm>
            <a:off x="-142908" y="-285770"/>
            <a:ext cx="9715568" cy="7429552"/>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000"/>
                                        <p:tgtEl>
                                          <p:spTgt spid="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2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2000"/>
                                        <p:tgtEl>
                                          <p:spTgt spid="8"/>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linds(horizontal)">
                                      <p:cBhvr>
                                        <p:cTn id="16" dur="2000"/>
                                        <p:tgtEl>
                                          <p:spTgt spid="10"/>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linds(horizontal)">
                                      <p:cBhvr>
                                        <p:cTn id="19" dur="2000"/>
                                        <p:tgtEl>
                                          <p:spTgt spid="5"/>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2000"/>
                                        <p:tgtEl>
                                          <p:spTgt spid="7"/>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linds(horizontal)">
                                      <p:cBhvr>
                                        <p:cTn id="25" dur="2000"/>
                                        <p:tgtEl>
                                          <p:spTgt spid="9"/>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linds(horizontal)">
                                      <p:cBhvr>
                                        <p:cTn id="28" dur="2000"/>
                                        <p:tgtEl>
                                          <p:spTgt spid="11"/>
                                        </p:tgtEl>
                                      </p:cBhvr>
                                    </p:animEffect>
                                  </p:childTnLst>
                                </p:cTn>
                              </p:par>
                              <p:par>
                                <p:cTn id="29" presetID="2" presetClass="entr" presetSubtype="8" fill="hold" grpId="1"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2000" fill="hold"/>
                                        <p:tgtEl>
                                          <p:spTgt spid="5"/>
                                        </p:tgtEl>
                                        <p:attrNameLst>
                                          <p:attrName>ppt_x</p:attrName>
                                        </p:attrNameLst>
                                      </p:cBhvr>
                                      <p:tavLst>
                                        <p:tav tm="0">
                                          <p:val>
                                            <p:strVal val="0-#ppt_w/2"/>
                                          </p:val>
                                        </p:tav>
                                        <p:tav tm="100000">
                                          <p:val>
                                            <p:strVal val="#ppt_x"/>
                                          </p:val>
                                        </p:tav>
                                      </p:tavLst>
                                    </p:anim>
                                    <p:anim calcmode="lin" valueType="num">
                                      <p:cBhvr additive="base">
                                        <p:cTn id="32" dur="2000" fill="hold"/>
                                        <p:tgtEl>
                                          <p:spTgt spid="5"/>
                                        </p:tgtEl>
                                        <p:attrNameLst>
                                          <p:attrName>ppt_y</p:attrName>
                                        </p:attrNameLst>
                                      </p:cBhvr>
                                      <p:tavLst>
                                        <p:tav tm="0">
                                          <p:val>
                                            <p:strVal val="#ppt_y"/>
                                          </p:val>
                                        </p:tav>
                                        <p:tav tm="100000">
                                          <p:val>
                                            <p:strVal val="#ppt_y"/>
                                          </p:val>
                                        </p:tav>
                                      </p:tavLst>
                                    </p:anim>
                                  </p:childTnLst>
                                </p:cTn>
                              </p:par>
                              <p:par>
                                <p:cTn id="33" presetID="2" presetClass="entr" presetSubtype="8" fill="hold" grpId="1"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2000" fill="hold"/>
                                        <p:tgtEl>
                                          <p:spTgt spid="7"/>
                                        </p:tgtEl>
                                        <p:attrNameLst>
                                          <p:attrName>ppt_x</p:attrName>
                                        </p:attrNameLst>
                                      </p:cBhvr>
                                      <p:tavLst>
                                        <p:tav tm="0">
                                          <p:val>
                                            <p:strVal val="0-#ppt_w/2"/>
                                          </p:val>
                                        </p:tav>
                                        <p:tav tm="100000">
                                          <p:val>
                                            <p:strVal val="#ppt_x"/>
                                          </p:val>
                                        </p:tav>
                                      </p:tavLst>
                                    </p:anim>
                                    <p:anim calcmode="lin" valueType="num">
                                      <p:cBhvr additive="base">
                                        <p:cTn id="36" dur="2000" fill="hold"/>
                                        <p:tgtEl>
                                          <p:spTgt spid="7"/>
                                        </p:tgtEl>
                                        <p:attrNameLst>
                                          <p:attrName>ppt_y</p:attrName>
                                        </p:attrNameLst>
                                      </p:cBhvr>
                                      <p:tavLst>
                                        <p:tav tm="0">
                                          <p:val>
                                            <p:strVal val="#ppt_y"/>
                                          </p:val>
                                        </p:tav>
                                        <p:tav tm="100000">
                                          <p:val>
                                            <p:strVal val="#ppt_y"/>
                                          </p:val>
                                        </p:tav>
                                      </p:tavLst>
                                    </p:anim>
                                  </p:childTnLst>
                                </p:cTn>
                              </p:par>
                              <p:par>
                                <p:cTn id="37" presetID="2" presetClass="entr" presetSubtype="8" fill="hold" grpId="1"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2000" fill="hold"/>
                                        <p:tgtEl>
                                          <p:spTgt spid="9"/>
                                        </p:tgtEl>
                                        <p:attrNameLst>
                                          <p:attrName>ppt_x</p:attrName>
                                        </p:attrNameLst>
                                      </p:cBhvr>
                                      <p:tavLst>
                                        <p:tav tm="0">
                                          <p:val>
                                            <p:strVal val="0-#ppt_w/2"/>
                                          </p:val>
                                        </p:tav>
                                        <p:tav tm="100000">
                                          <p:val>
                                            <p:strVal val="#ppt_x"/>
                                          </p:val>
                                        </p:tav>
                                      </p:tavLst>
                                    </p:anim>
                                    <p:anim calcmode="lin" valueType="num">
                                      <p:cBhvr additive="base">
                                        <p:cTn id="40" dur="2000" fill="hold"/>
                                        <p:tgtEl>
                                          <p:spTgt spid="9"/>
                                        </p:tgtEl>
                                        <p:attrNameLst>
                                          <p:attrName>ppt_y</p:attrName>
                                        </p:attrNameLst>
                                      </p:cBhvr>
                                      <p:tavLst>
                                        <p:tav tm="0">
                                          <p:val>
                                            <p:strVal val="#ppt_y"/>
                                          </p:val>
                                        </p:tav>
                                        <p:tav tm="100000">
                                          <p:val>
                                            <p:strVal val="#ppt_y"/>
                                          </p:val>
                                        </p:tav>
                                      </p:tavLst>
                                    </p:anim>
                                  </p:childTnLst>
                                </p:cTn>
                              </p:par>
                              <p:par>
                                <p:cTn id="41" presetID="2" presetClass="entr" presetSubtype="8" fill="hold" grpId="1"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2000" fill="hold"/>
                                        <p:tgtEl>
                                          <p:spTgt spid="11"/>
                                        </p:tgtEl>
                                        <p:attrNameLst>
                                          <p:attrName>ppt_x</p:attrName>
                                        </p:attrNameLst>
                                      </p:cBhvr>
                                      <p:tavLst>
                                        <p:tav tm="0">
                                          <p:val>
                                            <p:strVal val="0-#ppt_w/2"/>
                                          </p:val>
                                        </p:tav>
                                        <p:tav tm="100000">
                                          <p:val>
                                            <p:strVal val="#ppt_x"/>
                                          </p:val>
                                        </p:tav>
                                      </p:tavLst>
                                    </p:anim>
                                    <p:anim calcmode="lin" valueType="num">
                                      <p:cBhvr additive="base">
                                        <p:cTn id="44" dur="2000" fill="hold"/>
                                        <p:tgtEl>
                                          <p:spTgt spid="11"/>
                                        </p:tgtEl>
                                        <p:attrNameLst>
                                          <p:attrName>ppt_y</p:attrName>
                                        </p:attrNameLst>
                                      </p:cBhvr>
                                      <p:tavLst>
                                        <p:tav tm="0">
                                          <p:val>
                                            <p:strVal val="#ppt_y"/>
                                          </p:val>
                                        </p:tav>
                                        <p:tav tm="100000">
                                          <p:val>
                                            <p:strVal val="#ppt_y"/>
                                          </p:val>
                                        </p:tav>
                                      </p:tavLst>
                                    </p:anim>
                                  </p:childTnLst>
                                </p:cTn>
                              </p:par>
                              <p:par>
                                <p:cTn id="45" presetID="2" presetClass="entr" presetSubtype="2" fill="hold" grpId="1"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additive="base">
                                        <p:cTn id="47" dur="2000" fill="hold"/>
                                        <p:tgtEl>
                                          <p:spTgt spid="4"/>
                                        </p:tgtEl>
                                        <p:attrNameLst>
                                          <p:attrName>ppt_x</p:attrName>
                                        </p:attrNameLst>
                                      </p:cBhvr>
                                      <p:tavLst>
                                        <p:tav tm="0">
                                          <p:val>
                                            <p:strVal val="1+#ppt_w/2"/>
                                          </p:val>
                                        </p:tav>
                                        <p:tav tm="100000">
                                          <p:val>
                                            <p:strVal val="#ppt_x"/>
                                          </p:val>
                                        </p:tav>
                                      </p:tavLst>
                                    </p:anim>
                                    <p:anim calcmode="lin" valueType="num">
                                      <p:cBhvr additive="base">
                                        <p:cTn id="48" dur="2000" fill="hold"/>
                                        <p:tgtEl>
                                          <p:spTgt spid="4"/>
                                        </p:tgtEl>
                                        <p:attrNameLst>
                                          <p:attrName>ppt_y</p:attrName>
                                        </p:attrNameLst>
                                      </p:cBhvr>
                                      <p:tavLst>
                                        <p:tav tm="0">
                                          <p:val>
                                            <p:strVal val="#ppt_y"/>
                                          </p:val>
                                        </p:tav>
                                        <p:tav tm="100000">
                                          <p:val>
                                            <p:strVal val="#ppt_y"/>
                                          </p:val>
                                        </p:tav>
                                      </p:tavLst>
                                    </p:anim>
                                  </p:childTnLst>
                                </p:cTn>
                              </p:par>
                              <p:par>
                                <p:cTn id="49" presetID="2" presetClass="entr" presetSubtype="2" fill="hold" grpId="1" nodeType="with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additive="base">
                                        <p:cTn id="51" dur="2000" fill="hold"/>
                                        <p:tgtEl>
                                          <p:spTgt spid="6"/>
                                        </p:tgtEl>
                                        <p:attrNameLst>
                                          <p:attrName>ppt_x</p:attrName>
                                        </p:attrNameLst>
                                      </p:cBhvr>
                                      <p:tavLst>
                                        <p:tav tm="0">
                                          <p:val>
                                            <p:strVal val="1+#ppt_w/2"/>
                                          </p:val>
                                        </p:tav>
                                        <p:tav tm="100000">
                                          <p:val>
                                            <p:strVal val="#ppt_x"/>
                                          </p:val>
                                        </p:tav>
                                      </p:tavLst>
                                    </p:anim>
                                    <p:anim calcmode="lin" valueType="num">
                                      <p:cBhvr additive="base">
                                        <p:cTn id="52" dur="2000" fill="hold"/>
                                        <p:tgtEl>
                                          <p:spTgt spid="6"/>
                                        </p:tgtEl>
                                        <p:attrNameLst>
                                          <p:attrName>ppt_y</p:attrName>
                                        </p:attrNameLst>
                                      </p:cBhvr>
                                      <p:tavLst>
                                        <p:tav tm="0">
                                          <p:val>
                                            <p:strVal val="#ppt_y"/>
                                          </p:val>
                                        </p:tav>
                                        <p:tav tm="100000">
                                          <p:val>
                                            <p:strVal val="#ppt_y"/>
                                          </p:val>
                                        </p:tav>
                                      </p:tavLst>
                                    </p:anim>
                                  </p:childTnLst>
                                </p:cTn>
                              </p:par>
                              <p:par>
                                <p:cTn id="53" presetID="2" presetClass="entr" presetSubtype="2" fill="hold" grpId="1"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2000" fill="hold"/>
                                        <p:tgtEl>
                                          <p:spTgt spid="8"/>
                                        </p:tgtEl>
                                        <p:attrNameLst>
                                          <p:attrName>ppt_x</p:attrName>
                                        </p:attrNameLst>
                                      </p:cBhvr>
                                      <p:tavLst>
                                        <p:tav tm="0">
                                          <p:val>
                                            <p:strVal val="1+#ppt_w/2"/>
                                          </p:val>
                                        </p:tav>
                                        <p:tav tm="100000">
                                          <p:val>
                                            <p:strVal val="#ppt_x"/>
                                          </p:val>
                                        </p:tav>
                                      </p:tavLst>
                                    </p:anim>
                                    <p:anim calcmode="lin" valueType="num">
                                      <p:cBhvr additive="base">
                                        <p:cTn id="56" dur="2000" fill="hold"/>
                                        <p:tgtEl>
                                          <p:spTgt spid="8"/>
                                        </p:tgtEl>
                                        <p:attrNameLst>
                                          <p:attrName>ppt_y</p:attrName>
                                        </p:attrNameLst>
                                      </p:cBhvr>
                                      <p:tavLst>
                                        <p:tav tm="0">
                                          <p:val>
                                            <p:strVal val="#ppt_y"/>
                                          </p:val>
                                        </p:tav>
                                        <p:tav tm="100000">
                                          <p:val>
                                            <p:strVal val="#ppt_y"/>
                                          </p:val>
                                        </p:tav>
                                      </p:tavLst>
                                    </p:anim>
                                  </p:childTnLst>
                                </p:cTn>
                              </p:par>
                              <p:par>
                                <p:cTn id="57" presetID="2" presetClass="entr" presetSubtype="2" fill="hold" grpId="1"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additive="base">
                                        <p:cTn id="59" dur="2000" fill="hold"/>
                                        <p:tgtEl>
                                          <p:spTgt spid="10"/>
                                        </p:tgtEl>
                                        <p:attrNameLst>
                                          <p:attrName>ppt_x</p:attrName>
                                        </p:attrNameLst>
                                      </p:cBhvr>
                                      <p:tavLst>
                                        <p:tav tm="0">
                                          <p:val>
                                            <p:strVal val="1+#ppt_w/2"/>
                                          </p:val>
                                        </p:tav>
                                        <p:tav tm="100000">
                                          <p:val>
                                            <p:strVal val="#ppt_x"/>
                                          </p:val>
                                        </p:tav>
                                      </p:tavLst>
                                    </p:anim>
                                    <p:anim calcmode="lin" valueType="num">
                                      <p:cBhvr additive="base">
                                        <p:cTn id="60" dur="2000" fill="hold"/>
                                        <p:tgtEl>
                                          <p:spTgt spid="10"/>
                                        </p:tgtEl>
                                        <p:attrNameLst>
                                          <p:attrName>ppt_y</p:attrName>
                                        </p:attrNameLst>
                                      </p:cBhvr>
                                      <p:tavLst>
                                        <p:tav tm="0">
                                          <p:val>
                                            <p:strVal val="#ppt_y"/>
                                          </p:val>
                                        </p:tav>
                                        <p:tav tm="100000">
                                          <p:val>
                                            <p:strVal val="#ppt_y"/>
                                          </p:val>
                                        </p:tav>
                                      </p:tavLst>
                                    </p:anim>
                                  </p:childTnLst>
                                </p:cTn>
                              </p:par>
                              <p:par>
                                <p:cTn id="61" presetID="8" presetClass="emph" presetSubtype="0" fill="hold" grpId="2" nodeType="withEffect">
                                  <p:stCondLst>
                                    <p:cond delay="0"/>
                                  </p:stCondLst>
                                  <p:childTnLst>
                                    <p:animRot by="21600000">
                                      <p:cBhvr>
                                        <p:cTn id="62" dur="2000" fill="hold"/>
                                        <p:tgtEl>
                                          <p:spTgt spid="4"/>
                                        </p:tgtEl>
                                        <p:attrNameLst>
                                          <p:attrName>r</p:attrName>
                                        </p:attrNameLst>
                                      </p:cBhvr>
                                    </p:animRot>
                                  </p:childTnLst>
                                </p:cTn>
                              </p:par>
                              <p:par>
                                <p:cTn id="63" presetID="8" presetClass="emph" presetSubtype="0" fill="hold" grpId="2" nodeType="withEffect">
                                  <p:stCondLst>
                                    <p:cond delay="0"/>
                                  </p:stCondLst>
                                  <p:childTnLst>
                                    <p:animRot by="21600000">
                                      <p:cBhvr>
                                        <p:cTn id="64" dur="2000" fill="hold"/>
                                        <p:tgtEl>
                                          <p:spTgt spid="6"/>
                                        </p:tgtEl>
                                        <p:attrNameLst>
                                          <p:attrName>r</p:attrName>
                                        </p:attrNameLst>
                                      </p:cBhvr>
                                    </p:animRot>
                                  </p:childTnLst>
                                </p:cTn>
                              </p:par>
                              <p:par>
                                <p:cTn id="65" presetID="8" presetClass="emph" presetSubtype="0" fill="hold" grpId="2"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grpId="2"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fill="hold" grpId="2" nodeType="withEffect">
                                  <p:stCondLst>
                                    <p:cond delay="0"/>
                                  </p:stCondLst>
                                  <p:childTnLst>
                                    <p:animRot by="-21600000">
                                      <p:cBhvr>
                                        <p:cTn id="70" dur="2000" fill="hold"/>
                                        <p:tgtEl>
                                          <p:spTgt spid="5"/>
                                        </p:tgtEl>
                                        <p:attrNameLst>
                                          <p:attrName>r</p:attrName>
                                        </p:attrNameLst>
                                      </p:cBhvr>
                                    </p:animRot>
                                  </p:childTnLst>
                                </p:cTn>
                              </p:par>
                              <p:par>
                                <p:cTn id="71" presetID="8" presetClass="emph" presetSubtype="0" fill="hold" grpId="2" nodeType="withEffect">
                                  <p:stCondLst>
                                    <p:cond delay="0"/>
                                  </p:stCondLst>
                                  <p:childTnLst>
                                    <p:animRot by="-21600000">
                                      <p:cBhvr>
                                        <p:cTn id="72" dur="2000" fill="hold"/>
                                        <p:tgtEl>
                                          <p:spTgt spid="7"/>
                                        </p:tgtEl>
                                        <p:attrNameLst>
                                          <p:attrName>r</p:attrName>
                                        </p:attrNameLst>
                                      </p:cBhvr>
                                    </p:animRot>
                                  </p:childTnLst>
                                </p:cTn>
                              </p:par>
                              <p:par>
                                <p:cTn id="73" presetID="8" presetClass="emph" presetSubtype="0" fill="hold" grpId="2"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fill="hold" grpId="2" nodeType="withEffect">
                                  <p:stCondLst>
                                    <p:cond delay="0"/>
                                  </p:stCondLst>
                                  <p:childTnLst>
                                    <p:animRot by="-21600000">
                                      <p:cBhvr>
                                        <p:cTn id="76" dur="2000" fill="hold"/>
                                        <p:tgtEl>
                                          <p:spTgt spid="11"/>
                                        </p:tgtEl>
                                        <p:attrNameLst>
                                          <p:attrName>r</p:attrName>
                                        </p:attrNameLst>
                                      </p:cBhvr>
                                    </p:animRot>
                                  </p:childTnLst>
                                </p:cTn>
                              </p:par>
                            </p:childTnLst>
                          </p:cTn>
                        </p:par>
                        <p:par>
                          <p:cTn id="77" fill="hold">
                            <p:stCondLst>
                              <p:cond delay="2000"/>
                            </p:stCondLst>
                            <p:childTnLst>
                              <p:par>
                                <p:cTn id="78" presetID="3" presetClass="exit" presetSubtype="10" fill="hold" grpId="3" nodeType="afterEffect">
                                  <p:stCondLst>
                                    <p:cond delay="0"/>
                                  </p:stCondLst>
                                  <p:childTnLst>
                                    <p:animEffect transition="out" filter="blinds(horizontal)">
                                      <p:cBhvr>
                                        <p:cTn id="79" dur="2000"/>
                                        <p:tgtEl>
                                          <p:spTgt spid="4"/>
                                        </p:tgtEl>
                                      </p:cBhvr>
                                    </p:animEffect>
                                    <p:set>
                                      <p:cBhvr>
                                        <p:cTn id="80" dur="1" fill="hold">
                                          <p:stCondLst>
                                            <p:cond delay="1999"/>
                                          </p:stCondLst>
                                        </p:cTn>
                                        <p:tgtEl>
                                          <p:spTgt spid="4"/>
                                        </p:tgtEl>
                                        <p:attrNameLst>
                                          <p:attrName>style.visibility</p:attrName>
                                        </p:attrNameLst>
                                      </p:cBhvr>
                                      <p:to>
                                        <p:strVal val="hidden"/>
                                      </p:to>
                                    </p:set>
                                  </p:childTnLst>
                                </p:cTn>
                              </p:par>
                              <p:par>
                                <p:cTn id="81" presetID="3" presetClass="exit" presetSubtype="10" fill="hold" grpId="3" nodeType="withEffect">
                                  <p:stCondLst>
                                    <p:cond delay="0"/>
                                  </p:stCondLst>
                                  <p:childTnLst>
                                    <p:animEffect transition="out" filter="blinds(horizontal)">
                                      <p:cBhvr>
                                        <p:cTn id="82" dur="2000"/>
                                        <p:tgtEl>
                                          <p:spTgt spid="6"/>
                                        </p:tgtEl>
                                      </p:cBhvr>
                                    </p:animEffect>
                                    <p:set>
                                      <p:cBhvr>
                                        <p:cTn id="83" dur="1" fill="hold">
                                          <p:stCondLst>
                                            <p:cond delay="1999"/>
                                          </p:stCondLst>
                                        </p:cTn>
                                        <p:tgtEl>
                                          <p:spTgt spid="6"/>
                                        </p:tgtEl>
                                        <p:attrNameLst>
                                          <p:attrName>style.visibility</p:attrName>
                                        </p:attrNameLst>
                                      </p:cBhvr>
                                      <p:to>
                                        <p:strVal val="hidden"/>
                                      </p:to>
                                    </p:set>
                                  </p:childTnLst>
                                </p:cTn>
                              </p:par>
                              <p:par>
                                <p:cTn id="84" presetID="3" presetClass="exit" presetSubtype="10" fill="hold" grpId="3" nodeType="withEffect">
                                  <p:stCondLst>
                                    <p:cond delay="0"/>
                                  </p:stCondLst>
                                  <p:childTnLst>
                                    <p:animEffect transition="out" filter="blinds(horizontal)">
                                      <p:cBhvr>
                                        <p:cTn id="85" dur="2000"/>
                                        <p:tgtEl>
                                          <p:spTgt spid="8"/>
                                        </p:tgtEl>
                                      </p:cBhvr>
                                    </p:animEffect>
                                    <p:set>
                                      <p:cBhvr>
                                        <p:cTn id="86" dur="1" fill="hold">
                                          <p:stCondLst>
                                            <p:cond delay="1999"/>
                                          </p:stCondLst>
                                        </p:cTn>
                                        <p:tgtEl>
                                          <p:spTgt spid="8"/>
                                        </p:tgtEl>
                                        <p:attrNameLst>
                                          <p:attrName>style.visibility</p:attrName>
                                        </p:attrNameLst>
                                      </p:cBhvr>
                                      <p:to>
                                        <p:strVal val="hidden"/>
                                      </p:to>
                                    </p:set>
                                  </p:childTnLst>
                                </p:cTn>
                              </p:par>
                              <p:par>
                                <p:cTn id="87" presetID="3" presetClass="exit" presetSubtype="10" fill="hold" grpId="3" nodeType="withEffect">
                                  <p:stCondLst>
                                    <p:cond delay="0"/>
                                  </p:stCondLst>
                                  <p:childTnLst>
                                    <p:animEffect transition="out" filter="blinds(horizontal)">
                                      <p:cBhvr>
                                        <p:cTn id="88" dur="2000"/>
                                        <p:tgtEl>
                                          <p:spTgt spid="10"/>
                                        </p:tgtEl>
                                      </p:cBhvr>
                                    </p:animEffect>
                                    <p:set>
                                      <p:cBhvr>
                                        <p:cTn id="89" dur="1" fill="hold">
                                          <p:stCondLst>
                                            <p:cond delay="1999"/>
                                          </p:stCondLst>
                                        </p:cTn>
                                        <p:tgtEl>
                                          <p:spTgt spid="10"/>
                                        </p:tgtEl>
                                        <p:attrNameLst>
                                          <p:attrName>style.visibility</p:attrName>
                                        </p:attrNameLst>
                                      </p:cBhvr>
                                      <p:to>
                                        <p:strVal val="hidden"/>
                                      </p:to>
                                    </p:set>
                                  </p:childTnLst>
                                </p:cTn>
                              </p:par>
                              <p:par>
                                <p:cTn id="90" presetID="3" presetClass="exit" presetSubtype="10" fill="hold" grpId="3" nodeType="withEffect">
                                  <p:stCondLst>
                                    <p:cond delay="0"/>
                                  </p:stCondLst>
                                  <p:childTnLst>
                                    <p:animEffect transition="out" filter="blinds(horizontal)">
                                      <p:cBhvr>
                                        <p:cTn id="91" dur="2000"/>
                                        <p:tgtEl>
                                          <p:spTgt spid="5"/>
                                        </p:tgtEl>
                                      </p:cBhvr>
                                    </p:animEffect>
                                    <p:set>
                                      <p:cBhvr>
                                        <p:cTn id="92" dur="1" fill="hold">
                                          <p:stCondLst>
                                            <p:cond delay="1999"/>
                                          </p:stCondLst>
                                        </p:cTn>
                                        <p:tgtEl>
                                          <p:spTgt spid="5"/>
                                        </p:tgtEl>
                                        <p:attrNameLst>
                                          <p:attrName>style.visibility</p:attrName>
                                        </p:attrNameLst>
                                      </p:cBhvr>
                                      <p:to>
                                        <p:strVal val="hidden"/>
                                      </p:to>
                                    </p:set>
                                  </p:childTnLst>
                                </p:cTn>
                              </p:par>
                              <p:par>
                                <p:cTn id="93" presetID="3" presetClass="exit" presetSubtype="10" fill="hold" grpId="3" nodeType="withEffect">
                                  <p:stCondLst>
                                    <p:cond delay="0"/>
                                  </p:stCondLst>
                                  <p:childTnLst>
                                    <p:animEffect transition="out" filter="blinds(horizontal)">
                                      <p:cBhvr>
                                        <p:cTn id="94" dur="2000"/>
                                        <p:tgtEl>
                                          <p:spTgt spid="7"/>
                                        </p:tgtEl>
                                      </p:cBhvr>
                                    </p:animEffect>
                                    <p:set>
                                      <p:cBhvr>
                                        <p:cTn id="95" dur="1" fill="hold">
                                          <p:stCondLst>
                                            <p:cond delay="1999"/>
                                          </p:stCondLst>
                                        </p:cTn>
                                        <p:tgtEl>
                                          <p:spTgt spid="7"/>
                                        </p:tgtEl>
                                        <p:attrNameLst>
                                          <p:attrName>style.visibility</p:attrName>
                                        </p:attrNameLst>
                                      </p:cBhvr>
                                      <p:to>
                                        <p:strVal val="hidden"/>
                                      </p:to>
                                    </p:set>
                                  </p:childTnLst>
                                </p:cTn>
                              </p:par>
                              <p:par>
                                <p:cTn id="96" presetID="3" presetClass="exit" presetSubtype="10" fill="hold" grpId="3" nodeType="withEffect">
                                  <p:stCondLst>
                                    <p:cond delay="0"/>
                                  </p:stCondLst>
                                  <p:childTnLst>
                                    <p:animEffect transition="out" filter="blinds(horizontal)">
                                      <p:cBhvr>
                                        <p:cTn id="97" dur="2000"/>
                                        <p:tgtEl>
                                          <p:spTgt spid="9"/>
                                        </p:tgtEl>
                                      </p:cBhvr>
                                    </p:animEffect>
                                    <p:set>
                                      <p:cBhvr>
                                        <p:cTn id="98" dur="1" fill="hold">
                                          <p:stCondLst>
                                            <p:cond delay="1999"/>
                                          </p:stCondLst>
                                        </p:cTn>
                                        <p:tgtEl>
                                          <p:spTgt spid="9"/>
                                        </p:tgtEl>
                                        <p:attrNameLst>
                                          <p:attrName>style.visibility</p:attrName>
                                        </p:attrNameLst>
                                      </p:cBhvr>
                                      <p:to>
                                        <p:strVal val="hidden"/>
                                      </p:to>
                                    </p:set>
                                  </p:childTnLst>
                                </p:cTn>
                              </p:par>
                              <p:par>
                                <p:cTn id="99" presetID="3" presetClass="exit" presetSubtype="10" fill="hold" grpId="3" nodeType="withEffect">
                                  <p:stCondLst>
                                    <p:cond delay="0"/>
                                  </p:stCondLst>
                                  <p:childTnLst>
                                    <p:animEffect transition="out" filter="blinds(horizontal)">
                                      <p:cBhvr>
                                        <p:cTn id="100" dur="2000"/>
                                        <p:tgtEl>
                                          <p:spTgt spid="11"/>
                                        </p:tgtEl>
                                      </p:cBhvr>
                                    </p:animEffect>
                                    <p:set>
                                      <p:cBhvr>
                                        <p:cTn id="101" dur="1" fill="hold">
                                          <p:stCondLst>
                                            <p:cond delay="1999"/>
                                          </p:stCondLst>
                                        </p:cTn>
                                        <p:tgtEl>
                                          <p:spTgt spid="11"/>
                                        </p:tgtEl>
                                        <p:attrNameLst>
                                          <p:attrName>style.visibility</p:attrName>
                                        </p:attrNameLst>
                                      </p:cBhvr>
                                      <p:to>
                                        <p:strVal val="hidden"/>
                                      </p:to>
                                    </p:set>
                                  </p:childTnLst>
                                </p:cTn>
                              </p:par>
                              <p:par>
                                <p:cTn id="102" presetID="2" presetClass="exit" presetSubtype="8" fill="hold" grpId="4" nodeType="withEffect">
                                  <p:stCondLst>
                                    <p:cond delay="0"/>
                                  </p:stCondLst>
                                  <p:childTnLst>
                                    <p:anim calcmode="lin" valueType="num">
                                      <p:cBhvr additive="base">
                                        <p:cTn id="103" dur="2000"/>
                                        <p:tgtEl>
                                          <p:spTgt spid="5"/>
                                        </p:tgtEl>
                                        <p:attrNameLst>
                                          <p:attrName>ppt_x</p:attrName>
                                        </p:attrNameLst>
                                      </p:cBhvr>
                                      <p:tavLst>
                                        <p:tav tm="0">
                                          <p:val>
                                            <p:strVal val="ppt_x"/>
                                          </p:val>
                                        </p:tav>
                                        <p:tav tm="100000">
                                          <p:val>
                                            <p:strVal val="0-ppt_w/2"/>
                                          </p:val>
                                        </p:tav>
                                      </p:tavLst>
                                    </p:anim>
                                    <p:anim calcmode="lin" valueType="num">
                                      <p:cBhvr additive="base">
                                        <p:cTn id="104" dur="2000"/>
                                        <p:tgtEl>
                                          <p:spTgt spid="5"/>
                                        </p:tgtEl>
                                        <p:attrNameLst>
                                          <p:attrName>ppt_y</p:attrName>
                                        </p:attrNameLst>
                                      </p:cBhvr>
                                      <p:tavLst>
                                        <p:tav tm="0">
                                          <p:val>
                                            <p:strVal val="ppt_y"/>
                                          </p:val>
                                        </p:tav>
                                        <p:tav tm="100000">
                                          <p:val>
                                            <p:strVal val="ppt_y"/>
                                          </p:val>
                                        </p:tav>
                                      </p:tavLst>
                                    </p:anim>
                                    <p:set>
                                      <p:cBhvr>
                                        <p:cTn id="105" dur="1" fill="hold">
                                          <p:stCondLst>
                                            <p:cond delay="1999"/>
                                          </p:stCondLst>
                                        </p:cTn>
                                        <p:tgtEl>
                                          <p:spTgt spid="5"/>
                                        </p:tgtEl>
                                        <p:attrNameLst>
                                          <p:attrName>style.visibility</p:attrName>
                                        </p:attrNameLst>
                                      </p:cBhvr>
                                      <p:to>
                                        <p:strVal val="hidden"/>
                                      </p:to>
                                    </p:set>
                                  </p:childTnLst>
                                </p:cTn>
                              </p:par>
                              <p:par>
                                <p:cTn id="106" presetID="2" presetClass="exit" presetSubtype="8" fill="hold" grpId="4" nodeType="withEffect">
                                  <p:stCondLst>
                                    <p:cond delay="0"/>
                                  </p:stCondLst>
                                  <p:childTnLst>
                                    <p:anim calcmode="lin" valueType="num">
                                      <p:cBhvr additive="base">
                                        <p:cTn id="107" dur="2000"/>
                                        <p:tgtEl>
                                          <p:spTgt spid="7"/>
                                        </p:tgtEl>
                                        <p:attrNameLst>
                                          <p:attrName>ppt_x</p:attrName>
                                        </p:attrNameLst>
                                      </p:cBhvr>
                                      <p:tavLst>
                                        <p:tav tm="0">
                                          <p:val>
                                            <p:strVal val="ppt_x"/>
                                          </p:val>
                                        </p:tav>
                                        <p:tav tm="100000">
                                          <p:val>
                                            <p:strVal val="0-ppt_w/2"/>
                                          </p:val>
                                        </p:tav>
                                      </p:tavLst>
                                    </p:anim>
                                    <p:anim calcmode="lin" valueType="num">
                                      <p:cBhvr additive="base">
                                        <p:cTn id="108" dur="2000"/>
                                        <p:tgtEl>
                                          <p:spTgt spid="7"/>
                                        </p:tgtEl>
                                        <p:attrNameLst>
                                          <p:attrName>ppt_y</p:attrName>
                                        </p:attrNameLst>
                                      </p:cBhvr>
                                      <p:tavLst>
                                        <p:tav tm="0">
                                          <p:val>
                                            <p:strVal val="ppt_y"/>
                                          </p:val>
                                        </p:tav>
                                        <p:tav tm="100000">
                                          <p:val>
                                            <p:strVal val="ppt_y"/>
                                          </p:val>
                                        </p:tav>
                                      </p:tavLst>
                                    </p:anim>
                                    <p:set>
                                      <p:cBhvr>
                                        <p:cTn id="109" dur="1" fill="hold">
                                          <p:stCondLst>
                                            <p:cond delay="1999"/>
                                          </p:stCondLst>
                                        </p:cTn>
                                        <p:tgtEl>
                                          <p:spTgt spid="7"/>
                                        </p:tgtEl>
                                        <p:attrNameLst>
                                          <p:attrName>style.visibility</p:attrName>
                                        </p:attrNameLst>
                                      </p:cBhvr>
                                      <p:to>
                                        <p:strVal val="hidden"/>
                                      </p:to>
                                    </p:set>
                                  </p:childTnLst>
                                </p:cTn>
                              </p:par>
                              <p:par>
                                <p:cTn id="110" presetID="2" presetClass="exit" presetSubtype="8" fill="hold" grpId="4" nodeType="withEffect">
                                  <p:stCondLst>
                                    <p:cond delay="0"/>
                                  </p:stCondLst>
                                  <p:childTnLst>
                                    <p:anim calcmode="lin" valueType="num">
                                      <p:cBhvr additive="base">
                                        <p:cTn id="111" dur="2000"/>
                                        <p:tgtEl>
                                          <p:spTgt spid="9"/>
                                        </p:tgtEl>
                                        <p:attrNameLst>
                                          <p:attrName>ppt_x</p:attrName>
                                        </p:attrNameLst>
                                      </p:cBhvr>
                                      <p:tavLst>
                                        <p:tav tm="0">
                                          <p:val>
                                            <p:strVal val="ppt_x"/>
                                          </p:val>
                                        </p:tav>
                                        <p:tav tm="100000">
                                          <p:val>
                                            <p:strVal val="0-ppt_w/2"/>
                                          </p:val>
                                        </p:tav>
                                      </p:tavLst>
                                    </p:anim>
                                    <p:anim calcmode="lin" valueType="num">
                                      <p:cBhvr additive="base">
                                        <p:cTn id="112" dur="2000"/>
                                        <p:tgtEl>
                                          <p:spTgt spid="9"/>
                                        </p:tgtEl>
                                        <p:attrNameLst>
                                          <p:attrName>ppt_y</p:attrName>
                                        </p:attrNameLst>
                                      </p:cBhvr>
                                      <p:tavLst>
                                        <p:tav tm="0">
                                          <p:val>
                                            <p:strVal val="ppt_y"/>
                                          </p:val>
                                        </p:tav>
                                        <p:tav tm="100000">
                                          <p:val>
                                            <p:strVal val="ppt_y"/>
                                          </p:val>
                                        </p:tav>
                                      </p:tavLst>
                                    </p:anim>
                                    <p:set>
                                      <p:cBhvr>
                                        <p:cTn id="113" dur="1" fill="hold">
                                          <p:stCondLst>
                                            <p:cond delay="1999"/>
                                          </p:stCondLst>
                                        </p:cTn>
                                        <p:tgtEl>
                                          <p:spTgt spid="9"/>
                                        </p:tgtEl>
                                        <p:attrNameLst>
                                          <p:attrName>style.visibility</p:attrName>
                                        </p:attrNameLst>
                                      </p:cBhvr>
                                      <p:to>
                                        <p:strVal val="hidden"/>
                                      </p:to>
                                    </p:set>
                                  </p:childTnLst>
                                </p:cTn>
                              </p:par>
                              <p:par>
                                <p:cTn id="114" presetID="2" presetClass="exit" presetSubtype="8" fill="hold" grpId="4" nodeType="withEffect">
                                  <p:stCondLst>
                                    <p:cond delay="0"/>
                                  </p:stCondLst>
                                  <p:childTnLst>
                                    <p:anim calcmode="lin" valueType="num">
                                      <p:cBhvr additive="base">
                                        <p:cTn id="115" dur="2000"/>
                                        <p:tgtEl>
                                          <p:spTgt spid="11"/>
                                        </p:tgtEl>
                                        <p:attrNameLst>
                                          <p:attrName>ppt_x</p:attrName>
                                        </p:attrNameLst>
                                      </p:cBhvr>
                                      <p:tavLst>
                                        <p:tav tm="0">
                                          <p:val>
                                            <p:strVal val="ppt_x"/>
                                          </p:val>
                                        </p:tav>
                                        <p:tav tm="100000">
                                          <p:val>
                                            <p:strVal val="0-ppt_w/2"/>
                                          </p:val>
                                        </p:tav>
                                      </p:tavLst>
                                    </p:anim>
                                    <p:anim calcmode="lin" valueType="num">
                                      <p:cBhvr additive="base">
                                        <p:cTn id="116" dur="2000"/>
                                        <p:tgtEl>
                                          <p:spTgt spid="11"/>
                                        </p:tgtEl>
                                        <p:attrNameLst>
                                          <p:attrName>ppt_y</p:attrName>
                                        </p:attrNameLst>
                                      </p:cBhvr>
                                      <p:tavLst>
                                        <p:tav tm="0">
                                          <p:val>
                                            <p:strVal val="ppt_y"/>
                                          </p:val>
                                        </p:tav>
                                        <p:tav tm="100000">
                                          <p:val>
                                            <p:strVal val="ppt_y"/>
                                          </p:val>
                                        </p:tav>
                                      </p:tavLst>
                                    </p:anim>
                                    <p:set>
                                      <p:cBhvr>
                                        <p:cTn id="117" dur="1" fill="hold">
                                          <p:stCondLst>
                                            <p:cond delay="1999"/>
                                          </p:stCondLst>
                                        </p:cTn>
                                        <p:tgtEl>
                                          <p:spTgt spid="11"/>
                                        </p:tgtEl>
                                        <p:attrNameLst>
                                          <p:attrName>style.visibility</p:attrName>
                                        </p:attrNameLst>
                                      </p:cBhvr>
                                      <p:to>
                                        <p:strVal val="hidden"/>
                                      </p:to>
                                    </p:set>
                                  </p:childTnLst>
                                </p:cTn>
                              </p:par>
                              <p:par>
                                <p:cTn id="118" presetID="2" presetClass="exit" presetSubtype="2" fill="hold" grpId="4" nodeType="withEffect">
                                  <p:stCondLst>
                                    <p:cond delay="0"/>
                                  </p:stCondLst>
                                  <p:childTnLst>
                                    <p:anim calcmode="lin" valueType="num">
                                      <p:cBhvr additive="base">
                                        <p:cTn id="119" dur="2000"/>
                                        <p:tgtEl>
                                          <p:spTgt spid="4"/>
                                        </p:tgtEl>
                                        <p:attrNameLst>
                                          <p:attrName>ppt_x</p:attrName>
                                        </p:attrNameLst>
                                      </p:cBhvr>
                                      <p:tavLst>
                                        <p:tav tm="0">
                                          <p:val>
                                            <p:strVal val="ppt_x"/>
                                          </p:val>
                                        </p:tav>
                                        <p:tav tm="100000">
                                          <p:val>
                                            <p:strVal val="1+ppt_w/2"/>
                                          </p:val>
                                        </p:tav>
                                      </p:tavLst>
                                    </p:anim>
                                    <p:anim calcmode="lin" valueType="num">
                                      <p:cBhvr additive="base">
                                        <p:cTn id="120" dur="2000"/>
                                        <p:tgtEl>
                                          <p:spTgt spid="4"/>
                                        </p:tgtEl>
                                        <p:attrNameLst>
                                          <p:attrName>ppt_y</p:attrName>
                                        </p:attrNameLst>
                                      </p:cBhvr>
                                      <p:tavLst>
                                        <p:tav tm="0">
                                          <p:val>
                                            <p:strVal val="ppt_y"/>
                                          </p:val>
                                        </p:tav>
                                        <p:tav tm="100000">
                                          <p:val>
                                            <p:strVal val="ppt_y"/>
                                          </p:val>
                                        </p:tav>
                                      </p:tavLst>
                                    </p:anim>
                                    <p:set>
                                      <p:cBhvr>
                                        <p:cTn id="121" dur="1" fill="hold">
                                          <p:stCondLst>
                                            <p:cond delay="1999"/>
                                          </p:stCondLst>
                                        </p:cTn>
                                        <p:tgtEl>
                                          <p:spTgt spid="4"/>
                                        </p:tgtEl>
                                        <p:attrNameLst>
                                          <p:attrName>style.visibility</p:attrName>
                                        </p:attrNameLst>
                                      </p:cBhvr>
                                      <p:to>
                                        <p:strVal val="hidden"/>
                                      </p:to>
                                    </p:set>
                                  </p:childTnLst>
                                </p:cTn>
                              </p:par>
                              <p:par>
                                <p:cTn id="122" presetID="2" presetClass="exit" presetSubtype="2" fill="hold" grpId="4" nodeType="withEffect">
                                  <p:stCondLst>
                                    <p:cond delay="0"/>
                                  </p:stCondLst>
                                  <p:childTnLst>
                                    <p:anim calcmode="lin" valueType="num">
                                      <p:cBhvr additive="base">
                                        <p:cTn id="123" dur="2000"/>
                                        <p:tgtEl>
                                          <p:spTgt spid="6"/>
                                        </p:tgtEl>
                                        <p:attrNameLst>
                                          <p:attrName>ppt_x</p:attrName>
                                        </p:attrNameLst>
                                      </p:cBhvr>
                                      <p:tavLst>
                                        <p:tav tm="0">
                                          <p:val>
                                            <p:strVal val="ppt_x"/>
                                          </p:val>
                                        </p:tav>
                                        <p:tav tm="100000">
                                          <p:val>
                                            <p:strVal val="1+ppt_w/2"/>
                                          </p:val>
                                        </p:tav>
                                      </p:tavLst>
                                    </p:anim>
                                    <p:anim calcmode="lin" valueType="num">
                                      <p:cBhvr additive="base">
                                        <p:cTn id="124" dur="2000"/>
                                        <p:tgtEl>
                                          <p:spTgt spid="6"/>
                                        </p:tgtEl>
                                        <p:attrNameLst>
                                          <p:attrName>ppt_y</p:attrName>
                                        </p:attrNameLst>
                                      </p:cBhvr>
                                      <p:tavLst>
                                        <p:tav tm="0">
                                          <p:val>
                                            <p:strVal val="ppt_y"/>
                                          </p:val>
                                        </p:tav>
                                        <p:tav tm="100000">
                                          <p:val>
                                            <p:strVal val="ppt_y"/>
                                          </p:val>
                                        </p:tav>
                                      </p:tavLst>
                                    </p:anim>
                                    <p:set>
                                      <p:cBhvr>
                                        <p:cTn id="125" dur="1" fill="hold">
                                          <p:stCondLst>
                                            <p:cond delay="1999"/>
                                          </p:stCondLst>
                                        </p:cTn>
                                        <p:tgtEl>
                                          <p:spTgt spid="6"/>
                                        </p:tgtEl>
                                        <p:attrNameLst>
                                          <p:attrName>style.visibility</p:attrName>
                                        </p:attrNameLst>
                                      </p:cBhvr>
                                      <p:to>
                                        <p:strVal val="hidden"/>
                                      </p:to>
                                    </p:set>
                                  </p:childTnLst>
                                </p:cTn>
                              </p:par>
                              <p:par>
                                <p:cTn id="126" presetID="2" presetClass="exit" presetSubtype="2" fill="hold" grpId="4" nodeType="withEffect">
                                  <p:stCondLst>
                                    <p:cond delay="0"/>
                                  </p:stCondLst>
                                  <p:childTnLst>
                                    <p:anim calcmode="lin" valueType="num">
                                      <p:cBhvr additive="base">
                                        <p:cTn id="127" dur="2000"/>
                                        <p:tgtEl>
                                          <p:spTgt spid="8"/>
                                        </p:tgtEl>
                                        <p:attrNameLst>
                                          <p:attrName>ppt_x</p:attrName>
                                        </p:attrNameLst>
                                      </p:cBhvr>
                                      <p:tavLst>
                                        <p:tav tm="0">
                                          <p:val>
                                            <p:strVal val="ppt_x"/>
                                          </p:val>
                                        </p:tav>
                                        <p:tav tm="100000">
                                          <p:val>
                                            <p:strVal val="1+ppt_w/2"/>
                                          </p:val>
                                        </p:tav>
                                      </p:tavLst>
                                    </p:anim>
                                    <p:anim calcmode="lin" valueType="num">
                                      <p:cBhvr additive="base">
                                        <p:cTn id="128" dur="2000"/>
                                        <p:tgtEl>
                                          <p:spTgt spid="8"/>
                                        </p:tgtEl>
                                        <p:attrNameLst>
                                          <p:attrName>ppt_y</p:attrName>
                                        </p:attrNameLst>
                                      </p:cBhvr>
                                      <p:tavLst>
                                        <p:tav tm="0">
                                          <p:val>
                                            <p:strVal val="ppt_y"/>
                                          </p:val>
                                        </p:tav>
                                        <p:tav tm="100000">
                                          <p:val>
                                            <p:strVal val="ppt_y"/>
                                          </p:val>
                                        </p:tav>
                                      </p:tavLst>
                                    </p:anim>
                                    <p:set>
                                      <p:cBhvr>
                                        <p:cTn id="129" dur="1" fill="hold">
                                          <p:stCondLst>
                                            <p:cond delay="1999"/>
                                          </p:stCondLst>
                                        </p:cTn>
                                        <p:tgtEl>
                                          <p:spTgt spid="8"/>
                                        </p:tgtEl>
                                        <p:attrNameLst>
                                          <p:attrName>style.visibility</p:attrName>
                                        </p:attrNameLst>
                                      </p:cBhvr>
                                      <p:to>
                                        <p:strVal val="hidden"/>
                                      </p:to>
                                    </p:set>
                                  </p:childTnLst>
                                </p:cTn>
                              </p:par>
                              <p:par>
                                <p:cTn id="130" presetID="2" presetClass="exit" presetSubtype="2" fill="hold" grpId="4" nodeType="withEffect">
                                  <p:stCondLst>
                                    <p:cond delay="0"/>
                                  </p:stCondLst>
                                  <p:childTnLst>
                                    <p:anim calcmode="lin" valueType="num">
                                      <p:cBhvr additive="base">
                                        <p:cTn id="131" dur="2000"/>
                                        <p:tgtEl>
                                          <p:spTgt spid="10"/>
                                        </p:tgtEl>
                                        <p:attrNameLst>
                                          <p:attrName>ppt_x</p:attrName>
                                        </p:attrNameLst>
                                      </p:cBhvr>
                                      <p:tavLst>
                                        <p:tav tm="0">
                                          <p:val>
                                            <p:strVal val="ppt_x"/>
                                          </p:val>
                                        </p:tav>
                                        <p:tav tm="100000">
                                          <p:val>
                                            <p:strVal val="1+ppt_w/2"/>
                                          </p:val>
                                        </p:tav>
                                      </p:tavLst>
                                    </p:anim>
                                    <p:anim calcmode="lin" valueType="num">
                                      <p:cBhvr additive="base">
                                        <p:cTn id="132" dur="2000"/>
                                        <p:tgtEl>
                                          <p:spTgt spid="10"/>
                                        </p:tgtEl>
                                        <p:attrNameLst>
                                          <p:attrName>ppt_y</p:attrName>
                                        </p:attrNameLst>
                                      </p:cBhvr>
                                      <p:tavLst>
                                        <p:tav tm="0">
                                          <p:val>
                                            <p:strVal val="ppt_y"/>
                                          </p:val>
                                        </p:tav>
                                        <p:tav tm="100000">
                                          <p:val>
                                            <p:strVal val="ppt_y"/>
                                          </p:val>
                                        </p:tav>
                                      </p:tavLst>
                                    </p:anim>
                                    <p:set>
                                      <p:cBhvr>
                                        <p:cTn id="133" dur="1" fill="hold">
                                          <p:stCondLst>
                                            <p:cond delay="1999"/>
                                          </p:stCondLst>
                                        </p:cTn>
                                        <p:tgtEl>
                                          <p:spTgt spid="10"/>
                                        </p:tgtEl>
                                        <p:attrNameLst>
                                          <p:attrName>style.visibility</p:attrName>
                                        </p:attrNameLst>
                                      </p:cBhvr>
                                      <p:to>
                                        <p:strVal val="hidden"/>
                                      </p:to>
                                    </p:set>
                                  </p:childTnLst>
                                </p:cTn>
                              </p:par>
                              <p:par>
                                <p:cTn id="134" presetID="23" presetClass="entr" presetSubtype="288" fill="hold" nodeType="withEffect">
                                  <p:stCondLst>
                                    <p:cond delay="0"/>
                                  </p:stCondLst>
                                  <p:childTnLst>
                                    <p:set>
                                      <p:cBhvr>
                                        <p:cTn id="135" dur="1" fill="hold">
                                          <p:stCondLst>
                                            <p:cond delay="0"/>
                                          </p:stCondLst>
                                        </p:cTn>
                                        <p:tgtEl>
                                          <p:spTgt spid="2"/>
                                        </p:tgtEl>
                                        <p:attrNameLst>
                                          <p:attrName>style.visibility</p:attrName>
                                        </p:attrNameLst>
                                      </p:cBhvr>
                                      <p:to>
                                        <p:strVal val="visible"/>
                                      </p:to>
                                    </p:set>
                                    <p:anim calcmode="lin" valueType="num">
                                      <p:cBhvr>
                                        <p:cTn id="136" dur="2000" fill="hold"/>
                                        <p:tgtEl>
                                          <p:spTgt spid="2"/>
                                        </p:tgtEl>
                                        <p:attrNameLst>
                                          <p:attrName>ppt_w</p:attrName>
                                        </p:attrNameLst>
                                      </p:cBhvr>
                                      <p:tavLst>
                                        <p:tav tm="0">
                                          <p:val>
                                            <p:strVal val="4/3*#ppt_w"/>
                                          </p:val>
                                        </p:tav>
                                        <p:tav tm="100000">
                                          <p:val>
                                            <p:strVal val="#ppt_w"/>
                                          </p:val>
                                        </p:tav>
                                      </p:tavLst>
                                    </p:anim>
                                    <p:anim calcmode="lin" valueType="num">
                                      <p:cBhvr>
                                        <p:cTn id="137" dur="2000" fill="hold"/>
                                        <p:tgtEl>
                                          <p:spTgt spid="2"/>
                                        </p:tgtEl>
                                        <p:attrNameLst>
                                          <p:attrName>ppt_h</p:attrName>
                                        </p:attrNameLst>
                                      </p:cBhvr>
                                      <p:tavLst>
                                        <p:tav tm="0">
                                          <p:val>
                                            <p:strVal val="4/3*#ppt_h"/>
                                          </p:val>
                                        </p:tav>
                                        <p:tav tm="100000">
                                          <p:val>
                                            <p:strVal val="#ppt_h"/>
                                          </p:val>
                                        </p:tav>
                                      </p:tavLst>
                                    </p:anim>
                                  </p:childTnLst>
                                </p:cTn>
                              </p:par>
                              <p:par>
                                <p:cTn id="138" presetID="16" presetClass="entr" presetSubtype="37" fill="hold" nodeType="withEffect">
                                  <p:stCondLst>
                                    <p:cond delay="0"/>
                                  </p:stCondLst>
                                  <p:childTnLst>
                                    <p:set>
                                      <p:cBhvr>
                                        <p:cTn id="139" dur="1" fill="hold">
                                          <p:stCondLst>
                                            <p:cond delay="0"/>
                                          </p:stCondLst>
                                        </p:cTn>
                                        <p:tgtEl>
                                          <p:spTgt spid="2"/>
                                        </p:tgtEl>
                                        <p:attrNameLst>
                                          <p:attrName>style.visibility</p:attrName>
                                        </p:attrNameLst>
                                      </p:cBhvr>
                                      <p:to>
                                        <p:strVal val="visible"/>
                                      </p:to>
                                    </p:set>
                                    <p:animEffect transition="in" filter="barn(outVertical)">
                                      <p:cBhvr>
                                        <p:cTn id="140" dur="2000"/>
                                        <p:tgtEl>
                                          <p:spTgt spid="2"/>
                                        </p:tgtEl>
                                      </p:cBhvr>
                                    </p:animEffect>
                                  </p:childTnLst>
                                </p:cTn>
                              </p:par>
                              <p:par>
                                <p:cTn id="141" presetID="1" presetClass="exit" presetSubtype="0" fill="hold" grpId="0" nodeType="withEffect">
                                  <p:stCondLst>
                                    <p:cond delay="0"/>
                                  </p:stCondLst>
                                  <p:childTnLst>
                                    <p:set>
                                      <p:cBhvr>
                                        <p:cTn id="142" dur="1" fill="hold">
                                          <p:stCondLst>
                                            <p:cond delay="0"/>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chemeClr val="bg1"/>
            </a:gs>
            <a:gs pos="25000">
              <a:srgbClr val="21D6E0"/>
            </a:gs>
            <a:gs pos="75000">
              <a:srgbClr val="0087E6"/>
            </a:gs>
            <a:gs pos="100000">
              <a:srgbClr val="005CB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Dolphin-Swim-in-Bal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urly-158671_640.png"/>
          <p:cNvPicPr>
            <a:picLocks noChangeAspect="1"/>
          </p:cNvPicPr>
          <p:nvPr/>
        </p:nvPicPr>
        <p:blipFill>
          <a:blip r:embed="rId3" cstate="print">
            <a:duotone>
              <a:schemeClr val="accent1">
                <a:shade val="45000"/>
                <a:satMod val="135000"/>
              </a:schemeClr>
              <a:prstClr val="white"/>
            </a:duotone>
            <a:lum bright="10000" contrast="40000"/>
          </a:blip>
          <a:stretch>
            <a:fillRect/>
          </a:stretch>
        </p:blipFill>
        <p:spPr>
          <a:xfrm rot="12028169">
            <a:off x="3200822" y="3703503"/>
            <a:ext cx="1490656" cy="1824130"/>
          </a:xfrm>
          <a:prstGeom prst="rect">
            <a:avLst/>
          </a:prstGeom>
        </p:spPr>
      </p:pic>
      <p:pic>
        <p:nvPicPr>
          <p:cNvPr id="4" name="3 Imagen" descr="curly-158671_640.png"/>
          <p:cNvPicPr>
            <a:picLocks noChangeAspect="1"/>
          </p:cNvPicPr>
          <p:nvPr/>
        </p:nvPicPr>
        <p:blipFill>
          <a:blip r:embed="rId3" cstate="print">
            <a:duotone>
              <a:schemeClr val="accent1">
                <a:shade val="45000"/>
                <a:satMod val="135000"/>
              </a:schemeClr>
              <a:prstClr val="white"/>
            </a:duotone>
            <a:lum bright="10000" contrast="40000"/>
          </a:blip>
          <a:stretch>
            <a:fillRect/>
          </a:stretch>
        </p:blipFill>
        <p:spPr>
          <a:xfrm rot="9807693">
            <a:off x="4800792" y="3674876"/>
            <a:ext cx="1490656" cy="1824130"/>
          </a:xfrm>
          <a:prstGeom prst="rect">
            <a:avLst/>
          </a:prstGeom>
        </p:spPr>
      </p:pic>
      <p:pic>
        <p:nvPicPr>
          <p:cNvPr id="5" name="4 Imagen" descr="curly-158671_640.png"/>
          <p:cNvPicPr>
            <a:picLocks noChangeAspect="1"/>
          </p:cNvPicPr>
          <p:nvPr/>
        </p:nvPicPr>
        <p:blipFill>
          <a:blip r:embed="rId3" cstate="print">
            <a:duotone>
              <a:schemeClr val="accent1">
                <a:shade val="45000"/>
                <a:satMod val="135000"/>
              </a:schemeClr>
              <a:prstClr val="white"/>
            </a:duotone>
            <a:lum bright="10000" contrast="40000"/>
          </a:blip>
          <a:stretch>
            <a:fillRect/>
          </a:stretch>
        </p:blipFill>
        <p:spPr>
          <a:xfrm rot="9860367">
            <a:off x="5576351" y="2810522"/>
            <a:ext cx="1490656" cy="1824130"/>
          </a:xfrm>
          <a:prstGeom prst="rect">
            <a:avLst/>
          </a:prstGeom>
        </p:spPr>
      </p:pic>
      <p:pic>
        <p:nvPicPr>
          <p:cNvPr id="6" name="5 Imagen" descr="curly-158671_640.png"/>
          <p:cNvPicPr>
            <a:picLocks noChangeAspect="1"/>
          </p:cNvPicPr>
          <p:nvPr/>
        </p:nvPicPr>
        <p:blipFill>
          <a:blip r:embed="rId3" cstate="print">
            <a:duotone>
              <a:schemeClr val="accent1">
                <a:shade val="45000"/>
                <a:satMod val="135000"/>
              </a:schemeClr>
              <a:prstClr val="white"/>
            </a:duotone>
            <a:lum bright="10000" contrast="40000"/>
          </a:blip>
          <a:stretch>
            <a:fillRect/>
          </a:stretch>
        </p:blipFill>
        <p:spPr>
          <a:xfrm rot="9140546">
            <a:off x="5698374" y="1622494"/>
            <a:ext cx="1678319" cy="1720782"/>
          </a:xfrm>
          <a:prstGeom prst="rect">
            <a:avLst/>
          </a:prstGeom>
        </p:spPr>
      </p:pic>
      <p:pic>
        <p:nvPicPr>
          <p:cNvPr id="7" name="6 Imagen" descr="curly-158671_640.png"/>
          <p:cNvPicPr>
            <a:picLocks noChangeAspect="1"/>
          </p:cNvPicPr>
          <p:nvPr/>
        </p:nvPicPr>
        <p:blipFill>
          <a:blip r:embed="rId3" cstate="print">
            <a:duotone>
              <a:schemeClr val="accent1">
                <a:shade val="45000"/>
                <a:satMod val="135000"/>
              </a:schemeClr>
              <a:prstClr val="white"/>
            </a:duotone>
            <a:lum bright="10000" contrast="40000"/>
          </a:blip>
          <a:stretch>
            <a:fillRect/>
          </a:stretch>
        </p:blipFill>
        <p:spPr>
          <a:xfrm rot="6253789">
            <a:off x="5179715" y="248907"/>
            <a:ext cx="1490656" cy="1824130"/>
          </a:xfrm>
          <a:prstGeom prst="rect">
            <a:avLst/>
          </a:prstGeom>
        </p:spPr>
      </p:pic>
      <p:pic>
        <p:nvPicPr>
          <p:cNvPr id="8" name="7 Imagen" descr="curly-158671_640.png"/>
          <p:cNvPicPr>
            <a:picLocks noChangeAspect="1"/>
          </p:cNvPicPr>
          <p:nvPr/>
        </p:nvPicPr>
        <p:blipFill>
          <a:blip r:embed="rId4" cstate="print">
            <a:duotone>
              <a:schemeClr val="accent1">
                <a:shade val="45000"/>
                <a:satMod val="135000"/>
              </a:schemeClr>
              <a:prstClr val="white"/>
            </a:duotone>
            <a:lum bright="10000" contrast="40000"/>
          </a:blip>
          <a:stretch>
            <a:fillRect/>
          </a:stretch>
        </p:blipFill>
        <p:spPr>
          <a:xfrm rot="2742267">
            <a:off x="3699037" y="-182015"/>
            <a:ext cx="1612303" cy="1824130"/>
          </a:xfrm>
          <a:prstGeom prst="rect">
            <a:avLst/>
          </a:prstGeom>
        </p:spPr>
      </p:pic>
      <p:pic>
        <p:nvPicPr>
          <p:cNvPr id="9" name="8 Imagen" descr="curly-158671_640.png"/>
          <p:cNvPicPr>
            <a:picLocks noChangeAspect="1"/>
          </p:cNvPicPr>
          <p:nvPr/>
        </p:nvPicPr>
        <p:blipFill>
          <a:blip r:embed="rId4" cstate="print">
            <a:duotone>
              <a:schemeClr val="accent1">
                <a:shade val="45000"/>
                <a:satMod val="135000"/>
              </a:schemeClr>
              <a:prstClr val="white"/>
            </a:duotone>
            <a:lum bright="10000" contrast="40000"/>
          </a:blip>
          <a:stretch>
            <a:fillRect/>
          </a:stretch>
        </p:blipFill>
        <p:spPr>
          <a:xfrm rot="1964151">
            <a:off x="2365407" y="76748"/>
            <a:ext cx="1612303" cy="1824130"/>
          </a:xfrm>
          <a:prstGeom prst="rect">
            <a:avLst/>
          </a:prstGeom>
        </p:spPr>
      </p:pic>
      <p:pic>
        <p:nvPicPr>
          <p:cNvPr id="10" name="9 Imagen" descr="curly-158671_640.png"/>
          <p:cNvPicPr>
            <a:picLocks noChangeAspect="1"/>
          </p:cNvPicPr>
          <p:nvPr/>
        </p:nvPicPr>
        <p:blipFill>
          <a:blip r:embed="rId4" cstate="print">
            <a:duotone>
              <a:schemeClr val="accent1">
                <a:shade val="45000"/>
                <a:satMod val="135000"/>
              </a:schemeClr>
              <a:prstClr val="white"/>
            </a:duotone>
            <a:lum bright="10000" contrast="40000"/>
          </a:blip>
          <a:stretch>
            <a:fillRect/>
          </a:stretch>
        </p:blipFill>
        <p:spPr>
          <a:xfrm rot="16364907">
            <a:off x="1395046" y="1481865"/>
            <a:ext cx="1612303" cy="1824130"/>
          </a:xfrm>
          <a:prstGeom prst="rect">
            <a:avLst/>
          </a:prstGeom>
        </p:spPr>
      </p:pic>
      <p:pic>
        <p:nvPicPr>
          <p:cNvPr id="11" name="10 Imagen" descr="curly-158671_640.png"/>
          <p:cNvPicPr>
            <a:picLocks noChangeAspect="1"/>
          </p:cNvPicPr>
          <p:nvPr/>
        </p:nvPicPr>
        <p:blipFill>
          <a:blip r:embed="rId4" cstate="print">
            <a:duotone>
              <a:schemeClr val="accent1">
                <a:shade val="45000"/>
                <a:satMod val="135000"/>
              </a:schemeClr>
              <a:prstClr val="white"/>
            </a:duotone>
            <a:lum bright="10000" contrast="40000"/>
          </a:blip>
          <a:stretch>
            <a:fillRect/>
          </a:stretch>
        </p:blipFill>
        <p:spPr>
          <a:xfrm rot="15819808">
            <a:off x="1975233" y="2775890"/>
            <a:ext cx="1612303" cy="1824130"/>
          </a:xfrm>
          <a:prstGeom prst="rect">
            <a:avLst/>
          </a:prstGeom>
        </p:spPr>
      </p:pic>
      <p:sp>
        <p:nvSpPr>
          <p:cNvPr id="12" name="11 Rectángulo"/>
          <p:cNvSpPr/>
          <p:nvPr/>
        </p:nvSpPr>
        <p:spPr>
          <a:xfrm>
            <a:off x="0" y="-214332"/>
            <a:ext cx="9715568" cy="5929372"/>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p:val>
                                            <p:fltVal val="0"/>
                                          </p:val>
                                        </p:tav>
                                        <p:tav tm="100000">
                                          <p:val>
                                            <p:strVal val="#ppt_w"/>
                                          </p:val>
                                        </p:tav>
                                      </p:tavLst>
                                    </p:anim>
                                    <p:anim calcmode="lin" valueType="num">
                                      <p:cBhvr>
                                        <p:cTn id="58" dur="2000" fill="hold"/>
                                        <p:tgtEl>
                                          <p:spTgt spid="11"/>
                                        </p:tgtEl>
                                        <p:attrNameLst>
                                          <p:attrName>ppt_h</p:attrName>
                                        </p:attrNameLst>
                                      </p:cBhvr>
                                      <p:tavLst>
                                        <p:tav tm="0">
                                          <p:val>
                                            <p:fltVal val="0"/>
                                          </p:val>
                                        </p:tav>
                                        <p:tav tm="100000">
                                          <p:val>
                                            <p:strVal val="#ppt_h"/>
                                          </p:val>
                                        </p:tav>
                                      </p:tavLst>
                                    </p:anim>
                                    <p:anim calcmode="lin" valueType="num">
                                      <p:cBhvr>
                                        <p:cTn id="59" dur="2000" fill="hold"/>
                                        <p:tgtEl>
                                          <p:spTgt spid="11"/>
                                        </p:tgtEl>
                                        <p:attrNameLst>
                                          <p:attrName>ppt_x</p:attrName>
                                        </p:attrNameLst>
                                      </p:cBhvr>
                                      <p:tavLst>
                                        <p:tav tm="0">
                                          <p:val>
                                            <p:fltVal val="0.5"/>
                                          </p:val>
                                        </p:tav>
                                        <p:tav tm="100000">
                                          <p:val>
                                            <p:strVal val="#ppt_x"/>
                                          </p:val>
                                        </p:tav>
                                      </p:tavLst>
                                    </p:anim>
                                    <p:anim calcmode="lin" valueType="num">
                                      <p:cBhvr>
                                        <p:cTn id="60" dur="2000" fill="hold"/>
                                        <p:tgtEl>
                                          <p:spTgt spid="11"/>
                                        </p:tgtEl>
                                        <p:attrNameLst>
                                          <p:attrName>ppt_y</p:attrName>
                                        </p:attrNameLst>
                                      </p:cBhvr>
                                      <p:tavLst>
                                        <p:tav tm="0">
                                          <p:val>
                                            <p:fltVal val="0.5"/>
                                          </p:val>
                                        </p:tav>
                                        <p:tav tm="100000">
                                          <p:val>
                                            <p:strVal val="#ppt_y"/>
                                          </p:val>
                                        </p:tav>
                                      </p:tavLst>
                                    </p:anim>
                                  </p:childTnLst>
                                </p:cTn>
                              </p:par>
                              <p:par>
                                <p:cTn id="61" presetID="8" presetClass="emph" presetSubtype="0" fill="hold" nodeType="withEffect">
                                  <p:stCondLst>
                                    <p:cond delay="0"/>
                                  </p:stCondLst>
                                  <p:childTnLst>
                                    <p:animRot by="21600000">
                                      <p:cBhvr>
                                        <p:cTn id="62" dur="2000" fill="hold"/>
                                        <p:tgtEl>
                                          <p:spTgt spid="3"/>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10"/>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11"/>
                                        </p:tgtEl>
                                        <p:attrNameLst>
                                          <p:attrName>r</p:attrName>
                                        </p:attrNameLst>
                                      </p:cBhvr>
                                    </p:animRot>
                                  </p:childTnLst>
                                </p:cTn>
                              </p:par>
                              <p:par>
                                <p:cTn id="79" presetID="23" presetClass="exit" presetSubtype="544" fill="hold" nodeType="withEffect">
                                  <p:stCondLst>
                                    <p:cond delay="0"/>
                                  </p:stCondLst>
                                  <p:childTnLst>
                                    <p:anim calcmode="lin" valueType="num">
                                      <p:cBhvr>
                                        <p:cTn id="80" dur="2000"/>
                                        <p:tgtEl>
                                          <p:spTgt spid="3"/>
                                        </p:tgtEl>
                                        <p:attrNameLst>
                                          <p:attrName>ppt_w</p:attrName>
                                        </p:attrNameLst>
                                      </p:cBhvr>
                                      <p:tavLst>
                                        <p:tav tm="0">
                                          <p:val>
                                            <p:strVal val="ppt_w"/>
                                          </p:val>
                                        </p:tav>
                                        <p:tav tm="100000">
                                          <p:val>
                                            <p:fltVal val="0"/>
                                          </p:val>
                                        </p:tav>
                                      </p:tavLst>
                                    </p:anim>
                                    <p:anim calcmode="lin" valueType="num">
                                      <p:cBhvr>
                                        <p:cTn id="81" dur="2000"/>
                                        <p:tgtEl>
                                          <p:spTgt spid="3"/>
                                        </p:tgtEl>
                                        <p:attrNameLst>
                                          <p:attrName>ppt_h</p:attrName>
                                        </p:attrNameLst>
                                      </p:cBhvr>
                                      <p:tavLst>
                                        <p:tav tm="0">
                                          <p:val>
                                            <p:strVal val="ppt_h"/>
                                          </p:val>
                                        </p:tav>
                                        <p:tav tm="100000">
                                          <p:val>
                                            <p:fltVal val="0"/>
                                          </p:val>
                                        </p:tav>
                                      </p:tavLst>
                                    </p:anim>
                                    <p:anim calcmode="lin" valueType="num">
                                      <p:cBhvr>
                                        <p:cTn id="82" dur="2000"/>
                                        <p:tgtEl>
                                          <p:spTgt spid="3"/>
                                        </p:tgtEl>
                                        <p:attrNameLst>
                                          <p:attrName>ppt_x</p:attrName>
                                        </p:attrNameLst>
                                      </p:cBhvr>
                                      <p:tavLst>
                                        <p:tav tm="0">
                                          <p:val>
                                            <p:strVal val="ppt_x"/>
                                          </p:val>
                                        </p:tav>
                                        <p:tav tm="100000">
                                          <p:val>
                                            <p:fltVal val="0.5"/>
                                          </p:val>
                                        </p:tav>
                                      </p:tavLst>
                                    </p:anim>
                                    <p:anim calcmode="lin" valueType="num">
                                      <p:cBhvr>
                                        <p:cTn id="83" dur="2000"/>
                                        <p:tgtEl>
                                          <p:spTgt spid="3"/>
                                        </p:tgtEl>
                                        <p:attrNameLst>
                                          <p:attrName>ppt_y</p:attrName>
                                        </p:attrNameLst>
                                      </p:cBhvr>
                                      <p:tavLst>
                                        <p:tav tm="0">
                                          <p:val>
                                            <p:strVal val="ppt_y"/>
                                          </p:val>
                                        </p:tav>
                                        <p:tav tm="100000">
                                          <p:val>
                                            <p:fltVal val="0.5"/>
                                          </p:val>
                                        </p:tav>
                                      </p:tavLst>
                                    </p:anim>
                                    <p:set>
                                      <p:cBhvr>
                                        <p:cTn id="84" dur="1" fill="hold">
                                          <p:stCondLst>
                                            <p:cond delay="1999"/>
                                          </p:stCondLst>
                                        </p:cTn>
                                        <p:tgtEl>
                                          <p:spTgt spid="3"/>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2000"/>
                                        <p:tgtEl>
                                          <p:spTgt spid="4"/>
                                        </p:tgtEl>
                                        <p:attrNameLst>
                                          <p:attrName>ppt_w</p:attrName>
                                        </p:attrNameLst>
                                      </p:cBhvr>
                                      <p:tavLst>
                                        <p:tav tm="0">
                                          <p:val>
                                            <p:strVal val="ppt_w"/>
                                          </p:val>
                                        </p:tav>
                                        <p:tav tm="100000">
                                          <p:val>
                                            <p:fltVal val="0"/>
                                          </p:val>
                                        </p:tav>
                                      </p:tavLst>
                                    </p:anim>
                                    <p:anim calcmode="lin" valueType="num">
                                      <p:cBhvr>
                                        <p:cTn id="87" dur="2000"/>
                                        <p:tgtEl>
                                          <p:spTgt spid="4"/>
                                        </p:tgtEl>
                                        <p:attrNameLst>
                                          <p:attrName>ppt_h</p:attrName>
                                        </p:attrNameLst>
                                      </p:cBhvr>
                                      <p:tavLst>
                                        <p:tav tm="0">
                                          <p:val>
                                            <p:strVal val="ppt_h"/>
                                          </p:val>
                                        </p:tav>
                                        <p:tav tm="100000">
                                          <p:val>
                                            <p:fltVal val="0"/>
                                          </p:val>
                                        </p:tav>
                                      </p:tavLst>
                                    </p:anim>
                                    <p:anim calcmode="lin" valueType="num">
                                      <p:cBhvr>
                                        <p:cTn id="88" dur="2000"/>
                                        <p:tgtEl>
                                          <p:spTgt spid="4"/>
                                        </p:tgtEl>
                                        <p:attrNameLst>
                                          <p:attrName>ppt_x</p:attrName>
                                        </p:attrNameLst>
                                      </p:cBhvr>
                                      <p:tavLst>
                                        <p:tav tm="0">
                                          <p:val>
                                            <p:strVal val="ppt_x"/>
                                          </p:val>
                                        </p:tav>
                                        <p:tav tm="100000">
                                          <p:val>
                                            <p:fltVal val="0.5"/>
                                          </p:val>
                                        </p:tav>
                                      </p:tavLst>
                                    </p:anim>
                                    <p:anim calcmode="lin" valueType="num">
                                      <p:cBhvr>
                                        <p:cTn id="89" dur="2000"/>
                                        <p:tgtEl>
                                          <p:spTgt spid="4"/>
                                        </p:tgtEl>
                                        <p:attrNameLst>
                                          <p:attrName>ppt_y</p:attrName>
                                        </p:attrNameLst>
                                      </p:cBhvr>
                                      <p:tavLst>
                                        <p:tav tm="0">
                                          <p:val>
                                            <p:strVal val="ppt_y"/>
                                          </p:val>
                                        </p:tav>
                                        <p:tav tm="100000">
                                          <p:val>
                                            <p:fltVal val="0.5"/>
                                          </p:val>
                                        </p:tav>
                                      </p:tavLst>
                                    </p:anim>
                                    <p:set>
                                      <p:cBhvr>
                                        <p:cTn id="90" dur="1" fill="hold">
                                          <p:stCondLst>
                                            <p:cond delay="1999"/>
                                          </p:stCondLst>
                                        </p:cTn>
                                        <p:tgtEl>
                                          <p:spTgt spid="4"/>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2000"/>
                                        <p:tgtEl>
                                          <p:spTgt spid="5"/>
                                        </p:tgtEl>
                                        <p:attrNameLst>
                                          <p:attrName>ppt_w</p:attrName>
                                        </p:attrNameLst>
                                      </p:cBhvr>
                                      <p:tavLst>
                                        <p:tav tm="0">
                                          <p:val>
                                            <p:strVal val="ppt_w"/>
                                          </p:val>
                                        </p:tav>
                                        <p:tav tm="100000">
                                          <p:val>
                                            <p:fltVal val="0"/>
                                          </p:val>
                                        </p:tav>
                                      </p:tavLst>
                                    </p:anim>
                                    <p:anim calcmode="lin" valueType="num">
                                      <p:cBhvr>
                                        <p:cTn id="93" dur="2000"/>
                                        <p:tgtEl>
                                          <p:spTgt spid="5"/>
                                        </p:tgtEl>
                                        <p:attrNameLst>
                                          <p:attrName>ppt_h</p:attrName>
                                        </p:attrNameLst>
                                      </p:cBhvr>
                                      <p:tavLst>
                                        <p:tav tm="0">
                                          <p:val>
                                            <p:strVal val="ppt_h"/>
                                          </p:val>
                                        </p:tav>
                                        <p:tav tm="100000">
                                          <p:val>
                                            <p:fltVal val="0"/>
                                          </p:val>
                                        </p:tav>
                                      </p:tavLst>
                                    </p:anim>
                                    <p:anim calcmode="lin" valueType="num">
                                      <p:cBhvr>
                                        <p:cTn id="94" dur="2000"/>
                                        <p:tgtEl>
                                          <p:spTgt spid="5"/>
                                        </p:tgtEl>
                                        <p:attrNameLst>
                                          <p:attrName>ppt_x</p:attrName>
                                        </p:attrNameLst>
                                      </p:cBhvr>
                                      <p:tavLst>
                                        <p:tav tm="0">
                                          <p:val>
                                            <p:strVal val="ppt_x"/>
                                          </p:val>
                                        </p:tav>
                                        <p:tav tm="100000">
                                          <p:val>
                                            <p:fltVal val="0.5"/>
                                          </p:val>
                                        </p:tav>
                                      </p:tavLst>
                                    </p:anim>
                                    <p:anim calcmode="lin" valueType="num">
                                      <p:cBhvr>
                                        <p:cTn id="95" dur="2000"/>
                                        <p:tgtEl>
                                          <p:spTgt spid="5"/>
                                        </p:tgtEl>
                                        <p:attrNameLst>
                                          <p:attrName>ppt_y</p:attrName>
                                        </p:attrNameLst>
                                      </p:cBhvr>
                                      <p:tavLst>
                                        <p:tav tm="0">
                                          <p:val>
                                            <p:strVal val="ppt_y"/>
                                          </p:val>
                                        </p:tav>
                                        <p:tav tm="100000">
                                          <p:val>
                                            <p:fltVal val="0.5"/>
                                          </p:val>
                                        </p:tav>
                                      </p:tavLst>
                                    </p:anim>
                                    <p:set>
                                      <p:cBhvr>
                                        <p:cTn id="96" dur="1" fill="hold">
                                          <p:stCondLst>
                                            <p:cond delay="1999"/>
                                          </p:stCondLst>
                                        </p:cTn>
                                        <p:tgtEl>
                                          <p:spTgt spid="5"/>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2000"/>
                                        <p:tgtEl>
                                          <p:spTgt spid="6"/>
                                        </p:tgtEl>
                                        <p:attrNameLst>
                                          <p:attrName>ppt_w</p:attrName>
                                        </p:attrNameLst>
                                      </p:cBhvr>
                                      <p:tavLst>
                                        <p:tav tm="0">
                                          <p:val>
                                            <p:strVal val="ppt_w"/>
                                          </p:val>
                                        </p:tav>
                                        <p:tav tm="100000">
                                          <p:val>
                                            <p:fltVal val="0"/>
                                          </p:val>
                                        </p:tav>
                                      </p:tavLst>
                                    </p:anim>
                                    <p:anim calcmode="lin" valueType="num">
                                      <p:cBhvr>
                                        <p:cTn id="99" dur="2000"/>
                                        <p:tgtEl>
                                          <p:spTgt spid="6"/>
                                        </p:tgtEl>
                                        <p:attrNameLst>
                                          <p:attrName>ppt_h</p:attrName>
                                        </p:attrNameLst>
                                      </p:cBhvr>
                                      <p:tavLst>
                                        <p:tav tm="0">
                                          <p:val>
                                            <p:strVal val="ppt_h"/>
                                          </p:val>
                                        </p:tav>
                                        <p:tav tm="100000">
                                          <p:val>
                                            <p:fltVal val="0"/>
                                          </p:val>
                                        </p:tav>
                                      </p:tavLst>
                                    </p:anim>
                                    <p:anim calcmode="lin" valueType="num">
                                      <p:cBhvr>
                                        <p:cTn id="100" dur="2000"/>
                                        <p:tgtEl>
                                          <p:spTgt spid="6"/>
                                        </p:tgtEl>
                                        <p:attrNameLst>
                                          <p:attrName>ppt_x</p:attrName>
                                        </p:attrNameLst>
                                      </p:cBhvr>
                                      <p:tavLst>
                                        <p:tav tm="0">
                                          <p:val>
                                            <p:strVal val="ppt_x"/>
                                          </p:val>
                                        </p:tav>
                                        <p:tav tm="100000">
                                          <p:val>
                                            <p:fltVal val="0.5"/>
                                          </p:val>
                                        </p:tav>
                                      </p:tavLst>
                                    </p:anim>
                                    <p:anim calcmode="lin" valueType="num">
                                      <p:cBhvr>
                                        <p:cTn id="101" dur="2000"/>
                                        <p:tgtEl>
                                          <p:spTgt spid="6"/>
                                        </p:tgtEl>
                                        <p:attrNameLst>
                                          <p:attrName>ppt_y</p:attrName>
                                        </p:attrNameLst>
                                      </p:cBhvr>
                                      <p:tavLst>
                                        <p:tav tm="0">
                                          <p:val>
                                            <p:strVal val="ppt_y"/>
                                          </p:val>
                                        </p:tav>
                                        <p:tav tm="100000">
                                          <p:val>
                                            <p:fltVal val="0.5"/>
                                          </p:val>
                                        </p:tav>
                                      </p:tavLst>
                                    </p:anim>
                                    <p:set>
                                      <p:cBhvr>
                                        <p:cTn id="102" dur="1" fill="hold">
                                          <p:stCondLst>
                                            <p:cond delay="1999"/>
                                          </p:stCondLst>
                                        </p:cTn>
                                        <p:tgtEl>
                                          <p:spTgt spid="6"/>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7"/>
                                        </p:tgtEl>
                                        <p:attrNameLst>
                                          <p:attrName>ppt_w</p:attrName>
                                        </p:attrNameLst>
                                      </p:cBhvr>
                                      <p:tavLst>
                                        <p:tav tm="0">
                                          <p:val>
                                            <p:strVal val="ppt_w"/>
                                          </p:val>
                                        </p:tav>
                                        <p:tav tm="100000">
                                          <p:val>
                                            <p:fltVal val="0"/>
                                          </p:val>
                                        </p:tav>
                                      </p:tavLst>
                                    </p:anim>
                                    <p:anim calcmode="lin" valueType="num">
                                      <p:cBhvr>
                                        <p:cTn id="105" dur="2000"/>
                                        <p:tgtEl>
                                          <p:spTgt spid="7"/>
                                        </p:tgtEl>
                                        <p:attrNameLst>
                                          <p:attrName>ppt_h</p:attrName>
                                        </p:attrNameLst>
                                      </p:cBhvr>
                                      <p:tavLst>
                                        <p:tav tm="0">
                                          <p:val>
                                            <p:strVal val="ppt_h"/>
                                          </p:val>
                                        </p:tav>
                                        <p:tav tm="100000">
                                          <p:val>
                                            <p:fltVal val="0"/>
                                          </p:val>
                                        </p:tav>
                                      </p:tavLst>
                                    </p:anim>
                                    <p:anim calcmode="lin" valueType="num">
                                      <p:cBhvr>
                                        <p:cTn id="106" dur="2000"/>
                                        <p:tgtEl>
                                          <p:spTgt spid="7"/>
                                        </p:tgtEl>
                                        <p:attrNameLst>
                                          <p:attrName>ppt_x</p:attrName>
                                        </p:attrNameLst>
                                      </p:cBhvr>
                                      <p:tavLst>
                                        <p:tav tm="0">
                                          <p:val>
                                            <p:strVal val="ppt_x"/>
                                          </p:val>
                                        </p:tav>
                                        <p:tav tm="100000">
                                          <p:val>
                                            <p:fltVal val="0.5"/>
                                          </p:val>
                                        </p:tav>
                                      </p:tavLst>
                                    </p:anim>
                                    <p:anim calcmode="lin" valueType="num">
                                      <p:cBhvr>
                                        <p:cTn id="107" dur="2000"/>
                                        <p:tgtEl>
                                          <p:spTgt spid="7"/>
                                        </p:tgtEl>
                                        <p:attrNameLst>
                                          <p:attrName>ppt_y</p:attrName>
                                        </p:attrNameLst>
                                      </p:cBhvr>
                                      <p:tavLst>
                                        <p:tav tm="0">
                                          <p:val>
                                            <p:strVal val="ppt_y"/>
                                          </p:val>
                                        </p:tav>
                                        <p:tav tm="100000">
                                          <p:val>
                                            <p:fltVal val="0.5"/>
                                          </p:val>
                                        </p:tav>
                                      </p:tavLst>
                                    </p:anim>
                                    <p:set>
                                      <p:cBhvr>
                                        <p:cTn id="108" dur="1" fill="hold">
                                          <p:stCondLst>
                                            <p:cond delay="1999"/>
                                          </p:stCondLst>
                                        </p:cTn>
                                        <p:tgtEl>
                                          <p:spTgt spid="7"/>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8"/>
                                        </p:tgtEl>
                                        <p:attrNameLst>
                                          <p:attrName>ppt_w</p:attrName>
                                        </p:attrNameLst>
                                      </p:cBhvr>
                                      <p:tavLst>
                                        <p:tav tm="0">
                                          <p:val>
                                            <p:strVal val="ppt_w"/>
                                          </p:val>
                                        </p:tav>
                                        <p:tav tm="100000">
                                          <p:val>
                                            <p:fltVal val="0"/>
                                          </p:val>
                                        </p:tav>
                                      </p:tavLst>
                                    </p:anim>
                                    <p:anim calcmode="lin" valueType="num">
                                      <p:cBhvr>
                                        <p:cTn id="111" dur="2000"/>
                                        <p:tgtEl>
                                          <p:spTgt spid="8"/>
                                        </p:tgtEl>
                                        <p:attrNameLst>
                                          <p:attrName>ppt_h</p:attrName>
                                        </p:attrNameLst>
                                      </p:cBhvr>
                                      <p:tavLst>
                                        <p:tav tm="0">
                                          <p:val>
                                            <p:strVal val="ppt_h"/>
                                          </p:val>
                                        </p:tav>
                                        <p:tav tm="100000">
                                          <p:val>
                                            <p:fltVal val="0"/>
                                          </p:val>
                                        </p:tav>
                                      </p:tavLst>
                                    </p:anim>
                                    <p:anim calcmode="lin" valueType="num">
                                      <p:cBhvr>
                                        <p:cTn id="112" dur="2000"/>
                                        <p:tgtEl>
                                          <p:spTgt spid="8"/>
                                        </p:tgtEl>
                                        <p:attrNameLst>
                                          <p:attrName>ppt_x</p:attrName>
                                        </p:attrNameLst>
                                      </p:cBhvr>
                                      <p:tavLst>
                                        <p:tav tm="0">
                                          <p:val>
                                            <p:strVal val="ppt_x"/>
                                          </p:val>
                                        </p:tav>
                                        <p:tav tm="100000">
                                          <p:val>
                                            <p:fltVal val="0.5"/>
                                          </p:val>
                                        </p:tav>
                                      </p:tavLst>
                                    </p:anim>
                                    <p:anim calcmode="lin" valueType="num">
                                      <p:cBhvr>
                                        <p:cTn id="113" dur="2000"/>
                                        <p:tgtEl>
                                          <p:spTgt spid="8"/>
                                        </p:tgtEl>
                                        <p:attrNameLst>
                                          <p:attrName>ppt_y</p:attrName>
                                        </p:attrNameLst>
                                      </p:cBhvr>
                                      <p:tavLst>
                                        <p:tav tm="0">
                                          <p:val>
                                            <p:strVal val="ppt_y"/>
                                          </p:val>
                                        </p:tav>
                                        <p:tav tm="100000">
                                          <p:val>
                                            <p:fltVal val="0.5"/>
                                          </p:val>
                                        </p:tav>
                                      </p:tavLst>
                                    </p:anim>
                                    <p:set>
                                      <p:cBhvr>
                                        <p:cTn id="114" dur="1" fill="hold">
                                          <p:stCondLst>
                                            <p:cond delay="1999"/>
                                          </p:stCondLst>
                                        </p:cTn>
                                        <p:tgtEl>
                                          <p:spTgt spid="8"/>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9"/>
                                        </p:tgtEl>
                                        <p:attrNameLst>
                                          <p:attrName>ppt_w</p:attrName>
                                        </p:attrNameLst>
                                      </p:cBhvr>
                                      <p:tavLst>
                                        <p:tav tm="0">
                                          <p:val>
                                            <p:strVal val="ppt_w"/>
                                          </p:val>
                                        </p:tav>
                                        <p:tav tm="100000">
                                          <p:val>
                                            <p:fltVal val="0"/>
                                          </p:val>
                                        </p:tav>
                                      </p:tavLst>
                                    </p:anim>
                                    <p:anim calcmode="lin" valueType="num">
                                      <p:cBhvr>
                                        <p:cTn id="117" dur="2000"/>
                                        <p:tgtEl>
                                          <p:spTgt spid="9"/>
                                        </p:tgtEl>
                                        <p:attrNameLst>
                                          <p:attrName>ppt_h</p:attrName>
                                        </p:attrNameLst>
                                      </p:cBhvr>
                                      <p:tavLst>
                                        <p:tav tm="0">
                                          <p:val>
                                            <p:strVal val="ppt_h"/>
                                          </p:val>
                                        </p:tav>
                                        <p:tav tm="100000">
                                          <p:val>
                                            <p:fltVal val="0"/>
                                          </p:val>
                                        </p:tav>
                                      </p:tavLst>
                                    </p:anim>
                                    <p:anim calcmode="lin" valueType="num">
                                      <p:cBhvr>
                                        <p:cTn id="118" dur="2000"/>
                                        <p:tgtEl>
                                          <p:spTgt spid="9"/>
                                        </p:tgtEl>
                                        <p:attrNameLst>
                                          <p:attrName>ppt_x</p:attrName>
                                        </p:attrNameLst>
                                      </p:cBhvr>
                                      <p:tavLst>
                                        <p:tav tm="0">
                                          <p:val>
                                            <p:strVal val="ppt_x"/>
                                          </p:val>
                                        </p:tav>
                                        <p:tav tm="100000">
                                          <p:val>
                                            <p:fltVal val="0.5"/>
                                          </p:val>
                                        </p:tav>
                                      </p:tavLst>
                                    </p:anim>
                                    <p:anim calcmode="lin" valueType="num">
                                      <p:cBhvr>
                                        <p:cTn id="119" dur="2000"/>
                                        <p:tgtEl>
                                          <p:spTgt spid="9"/>
                                        </p:tgtEl>
                                        <p:attrNameLst>
                                          <p:attrName>ppt_y</p:attrName>
                                        </p:attrNameLst>
                                      </p:cBhvr>
                                      <p:tavLst>
                                        <p:tav tm="0">
                                          <p:val>
                                            <p:strVal val="ppt_y"/>
                                          </p:val>
                                        </p:tav>
                                        <p:tav tm="100000">
                                          <p:val>
                                            <p:fltVal val="0.5"/>
                                          </p:val>
                                        </p:tav>
                                      </p:tavLst>
                                    </p:anim>
                                    <p:set>
                                      <p:cBhvr>
                                        <p:cTn id="120" dur="1" fill="hold">
                                          <p:stCondLst>
                                            <p:cond delay="1999"/>
                                          </p:stCondLst>
                                        </p:cTn>
                                        <p:tgtEl>
                                          <p:spTgt spid="9"/>
                                        </p:tgtEl>
                                        <p:attrNameLst>
                                          <p:attrName>style.visibility</p:attrName>
                                        </p:attrNameLst>
                                      </p:cBhvr>
                                      <p:to>
                                        <p:strVal val="hidden"/>
                                      </p:to>
                                    </p:set>
                                  </p:childTnLst>
                                </p:cTn>
                              </p:par>
                              <p:par>
                                <p:cTn id="121" presetID="23" presetClass="exit" presetSubtype="544" fill="hold" nodeType="withEffect">
                                  <p:stCondLst>
                                    <p:cond delay="0"/>
                                  </p:stCondLst>
                                  <p:childTnLst>
                                    <p:anim calcmode="lin" valueType="num">
                                      <p:cBhvr>
                                        <p:cTn id="122" dur="2000"/>
                                        <p:tgtEl>
                                          <p:spTgt spid="10"/>
                                        </p:tgtEl>
                                        <p:attrNameLst>
                                          <p:attrName>ppt_w</p:attrName>
                                        </p:attrNameLst>
                                      </p:cBhvr>
                                      <p:tavLst>
                                        <p:tav tm="0">
                                          <p:val>
                                            <p:strVal val="ppt_w"/>
                                          </p:val>
                                        </p:tav>
                                        <p:tav tm="100000">
                                          <p:val>
                                            <p:fltVal val="0"/>
                                          </p:val>
                                        </p:tav>
                                      </p:tavLst>
                                    </p:anim>
                                    <p:anim calcmode="lin" valueType="num">
                                      <p:cBhvr>
                                        <p:cTn id="123" dur="2000"/>
                                        <p:tgtEl>
                                          <p:spTgt spid="10"/>
                                        </p:tgtEl>
                                        <p:attrNameLst>
                                          <p:attrName>ppt_h</p:attrName>
                                        </p:attrNameLst>
                                      </p:cBhvr>
                                      <p:tavLst>
                                        <p:tav tm="0">
                                          <p:val>
                                            <p:strVal val="ppt_h"/>
                                          </p:val>
                                        </p:tav>
                                        <p:tav tm="100000">
                                          <p:val>
                                            <p:fltVal val="0"/>
                                          </p:val>
                                        </p:tav>
                                      </p:tavLst>
                                    </p:anim>
                                    <p:anim calcmode="lin" valueType="num">
                                      <p:cBhvr>
                                        <p:cTn id="124" dur="2000"/>
                                        <p:tgtEl>
                                          <p:spTgt spid="10"/>
                                        </p:tgtEl>
                                        <p:attrNameLst>
                                          <p:attrName>ppt_x</p:attrName>
                                        </p:attrNameLst>
                                      </p:cBhvr>
                                      <p:tavLst>
                                        <p:tav tm="0">
                                          <p:val>
                                            <p:strVal val="ppt_x"/>
                                          </p:val>
                                        </p:tav>
                                        <p:tav tm="100000">
                                          <p:val>
                                            <p:fltVal val="0.5"/>
                                          </p:val>
                                        </p:tav>
                                      </p:tavLst>
                                    </p:anim>
                                    <p:anim calcmode="lin" valueType="num">
                                      <p:cBhvr>
                                        <p:cTn id="125" dur="2000"/>
                                        <p:tgtEl>
                                          <p:spTgt spid="10"/>
                                        </p:tgtEl>
                                        <p:attrNameLst>
                                          <p:attrName>ppt_y</p:attrName>
                                        </p:attrNameLst>
                                      </p:cBhvr>
                                      <p:tavLst>
                                        <p:tav tm="0">
                                          <p:val>
                                            <p:strVal val="ppt_y"/>
                                          </p:val>
                                        </p:tav>
                                        <p:tav tm="100000">
                                          <p:val>
                                            <p:fltVal val="0.5"/>
                                          </p:val>
                                        </p:tav>
                                      </p:tavLst>
                                    </p:anim>
                                    <p:set>
                                      <p:cBhvr>
                                        <p:cTn id="126" dur="1" fill="hold">
                                          <p:stCondLst>
                                            <p:cond delay="1999"/>
                                          </p:stCondLst>
                                        </p:cTn>
                                        <p:tgtEl>
                                          <p:spTgt spid="10"/>
                                        </p:tgtEl>
                                        <p:attrNameLst>
                                          <p:attrName>style.visibility</p:attrName>
                                        </p:attrNameLst>
                                      </p:cBhvr>
                                      <p:to>
                                        <p:strVal val="hidden"/>
                                      </p:to>
                                    </p:set>
                                  </p:childTnLst>
                                </p:cTn>
                              </p:par>
                              <p:par>
                                <p:cTn id="127" presetID="23" presetClass="exit" presetSubtype="544" fill="hold" nodeType="withEffect">
                                  <p:stCondLst>
                                    <p:cond delay="0"/>
                                  </p:stCondLst>
                                  <p:childTnLst>
                                    <p:anim calcmode="lin" valueType="num">
                                      <p:cBhvr>
                                        <p:cTn id="128" dur="2000"/>
                                        <p:tgtEl>
                                          <p:spTgt spid="11"/>
                                        </p:tgtEl>
                                        <p:attrNameLst>
                                          <p:attrName>ppt_w</p:attrName>
                                        </p:attrNameLst>
                                      </p:cBhvr>
                                      <p:tavLst>
                                        <p:tav tm="0">
                                          <p:val>
                                            <p:strVal val="ppt_w"/>
                                          </p:val>
                                        </p:tav>
                                        <p:tav tm="100000">
                                          <p:val>
                                            <p:fltVal val="0"/>
                                          </p:val>
                                        </p:tav>
                                      </p:tavLst>
                                    </p:anim>
                                    <p:anim calcmode="lin" valueType="num">
                                      <p:cBhvr>
                                        <p:cTn id="129" dur="2000"/>
                                        <p:tgtEl>
                                          <p:spTgt spid="11"/>
                                        </p:tgtEl>
                                        <p:attrNameLst>
                                          <p:attrName>ppt_h</p:attrName>
                                        </p:attrNameLst>
                                      </p:cBhvr>
                                      <p:tavLst>
                                        <p:tav tm="0">
                                          <p:val>
                                            <p:strVal val="ppt_h"/>
                                          </p:val>
                                        </p:tav>
                                        <p:tav tm="100000">
                                          <p:val>
                                            <p:fltVal val="0"/>
                                          </p:val>
                                        </p:tav>
                                      </p:tavLst>
                                    </p:anim>
                                    <p:anim calcmode="lin" valueType="num">
                                      <p:cBhvr>
                                        <p:cTn id="130" dur="2000"/>
                                        <p:tgtEl>
                                          <p:spTgt spid="11"/>
                                        </p:tgtEl>
                                        <p:attrNameLst>
                                          <p:attrName>ppt_x</p:attrName>
                                        </p:attrNameLst>
                                      </p:cBhvr>
                                      <p:tavLst>
                                        <p:tav tm="0">
                                          <p:val>
                                            <p:strVal val="ppt_x"/>
                                          </p:val>
                                        </p:tav>
                                        <p:tav tm="100000">
                                          <p:val>
                                            <p:fltVal val="0.5"/>
                                          </p:val>
                                        </p:tav>
                                      </p:tavLst>
                                    </p:anim>
                                    <p:anim calcmode="lin" valueType="num">
                                      <p:cBhvr>
                                        <p:cTn id="131" dur="2000"/>
                                        <p:tgtEl>
                                          <p:spTgt spid="11"/>
                                        </p:tgtEl>
                                        <p:attrNameLst>
                                          <p:attrName>ppt_y</p:attrName>
                                        </p:attrNameLst>
                                      </p:cBhvr>
                                      <p:tavLst>
                                        <p:tav tm="0">
                                          <p:val>
                                            <p:strVal val="ppt_y"/>
                                          </p:val>
                                        </p:tav>
                                        <p:tav tm="100000">
                                          <p:val>
                                            <p:fltVal val="0.5"/>
                                          </p:val>
                                        </p:tav>
                                      </p:tavLst>
                                    </p:anim>
                                    <p:set>
                                      <p:cBhvr>
                                        <p:cTn id="132" dur="1" fill="hold">
                                          <p:stCondLst>
                                            <p:cond delay="1999"/>
                                          </p:stCondLst>
                                        </p:cTn>
                                        <p:tgtEl>
                                          <p:spTgt spid="11"/>
                                        </p:tgtEl>
                                        <p:attrNameLst>
                                          <p:attrName>style.visibility</p:attrName>
                                        </p:attrNameLst>
                                      </p:cBhvr>
                                      <p:to>
                                        <p:strVal val="hidden"/>
                                      </p:to>
                                    </p:set>
                                  </p:childTnLst>
                                </p:cTn>
                              </p:par>
                              <p:par>
                                <p:cTn id="133" presetID="8" presetClass="emph" presetSubtype="0" fill="hold" nodeType="withEffect">
                                  <p:stCondLst>
                                    <p:cond delay="0"/>
                                  </p:stCondLst>
                                  <p:childTnLst>
                                    <p:animRot by="21600000">
                                      <p:cBhvr>
                                        <p:cTn id="134" dur="2000" fill="hold"/>
                                        <p:tgtEl>
                                          <p:spTgt spid="3"/>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4"/>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5"/>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6"/>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7"/>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8"/>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9"/>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0"/>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1"/>
                                        </p:tgtEl>
                                        <p:attrNameLst>
                                          <p:attrName>r</p:attrName>
                                        </p:attrNameLst>
                                      </p:cBhvr>
                                    </p:animRot>
                                  </p:childTnLst>
                                </p:cTn>
                              </p:par>
                              <p:par>
                                <p:cTn id="151" presetID="23" presetClass="entr" presetSubtype="288" fill="hold" nodeType="withEffect">
                                  <p:stCondLst>
                                    <p:cond delay="0"/>
                                  </p:stCondLst>
                                  <p:childTnLst>
                                    <p:set>
                                      <p:cBhvr>
                                        <p:cTn id="152" dur="1" fill="hold">
                                          <p:stCondLst>
                                            <p:cond delay="0"/>
                                          </p:stCondLst>
                                        </p:cTn>
                                        <p:tgtEl>
                                          <p:spTgt spid="2"/>
                                        </p:tgtEl>
                                        <p:attrNameLst>
                                          <p:attrName>style.visibility</p:attrName>
                                        </p:attrNameLst>
                                      </p:cBhvr>
                                      <p:to>
                                        <p:strVal val="visible"/>
                                      </p:to>
                                    </p:set>
                                    <p:anim calcmode="lin" valueType="num">
                                      <p:cBhvr>
                                        <p:cTn id="153" dur="2000" fill="hold"/>
                                        <p:tgtEl>
                                          <p:spTgt spid="2"/>
                                        </p:tgtEl>
                                        <p:attrNameLst>
                                          <p:attrName>ppt_w</p:attrName>
                                        </p:attrNameLst>
                                      </p:cBhvr>
                                      <p:tavLst>
                                        <p:tav tm="0">
                                          <p:val>
                                            <p:strVal val="4/3*#ppt_w"/>
                                          </p:val>
                                        </p:tav>
                                        <p:tav tm="100000">
                                          <p:val>
                                            <p:strVal val="#ppt_w"/>
                                          </p:val>
                                        </p:tav>
                                      </p:tavLst>
                                    </p:anim>
                                    <p:anim calcmode="lin" valueType="num">
                                      <p:cBhvr>
                                        <p:cTn id="154" dur="2000" fill="hold"/>
                                        <p:tgtEl>
                                          <p:spTgt spid="2"/>
                                        </p:tgtEl>
                                        <p:attrNameLst>
                                          <p:attrName>ppt_h</p:attrName>
                                        </p:attrNameLst>
                                      </p:cBhvr>
                                      <p:tavLst>
                                        <p:tav tm="0">
                                          <p:val>
                                            <p:strVal val="4/3*#ppt_h"/>
                                          </p:val>
                                        </p:tav>
                                        <p:tav tm="100000">
                                          <p:val>
                                            <p:strVal val="#ppt_h"/>
                                          </p:val>
                                        </p:tav>
                                      </p:tavLst>
                                    </p:anim>
                                  </p:childTnLst>
                                </p:cTn>
                              </p:par>
                              <p:par>
                                <p:cTn id="155" presetID="21" presetClass="entr" presetSubtype="8" fill="hold" nodeType="withEffect">
                                  <p:stCondLst>
                                    <p:cond delay="0"/>
                                  </p:stCondLst>
                                  <p:childTnLst>
                                    <p:set>
                                      <p:cBhvr>
                                        <p:cTn id="156" dur="1" fill="hold">
                                          <p:stCondLst>
                                            <p:cond delay="0"/>
                                          </p:stCondLst>
                                        </p:cTn>
                                        <p:tgtEl>
                                          <p:spTgt spid="2"/>
                                        </p:tgtEl>
                                        <p:attrNameLst>
                                          <p:attrName>style.visibility</p:attrName>
                                        </p:attrNameLst>
                                      </p:cBhvr>
                                      <p:to>
                                        <p:strVal val="visible"/>
                                      </p:to>
                                    </p:set>
                                    <p:animEffect transition="in" filter="wheel(8)">
                                      <p:cBhvr>
                                        <p:cTn id="15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003399">
                <a:shade val="67500"/>
                <a:satMod val="115000"/>
              </a:srgbClr>
            </a:gs>
            <a:gs pos="100000">
              <a:srgbClr val="003399">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220601_trzy-delfinki-morz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unnamed.png"/>
          <p:cNvPicPr>
            <a:picLocks noChangeAspect="1"/>
          </p:cNvPicPr>
          <p:nvPr/>
        </p:nvPicPr>
        <p:blipFill>
          <a:blip r:embed="rId3">
            <a:duotone>
              <a:schemeClr val="accent1">
                <a:shade val="45000"/>
                <a:satMod val="135000"/>
              </a:schemeClr>
              <a:prstClr val="white"/>
            </a:duotone>
            <a:lum contrast="40000"/>
          </a:blip>
          <a:stretch>
            <a:fillRect/>
          </a:stretch>
        </p:blipFill>
        <p:spPr>
          <a:xfrm>
            <a:off x="2071670" y="1"/>
            <a:ext cx="5228985" cy="5143499"/>
          </a:xfrm>
          <a:prstGeom prst="rect">
            <a:avLst/>
          </a:prstGeom>
        </p:spPr>
      </p:pic>
      <p:pic>
        <p:nvPicPr>
          <p:cNvPr id="5" name="4 Imagen" descr="unnamed.png"/>
          <p:cNvPicPr>
            <a:picLocks noChangeAspect="1"/>
          </p:cNvPicPr>
          <p:nvPr/>
        </p:nvPicPr>
        <p:blipFill>
          <a:blip r:embed="rId3">
            <a:duotone>
              <a:schemeClr val="accent1">
                <a:shade val="45000"/>
                <a:satMod val="135000"/>
              </a:schemeClr>
              <a:prstClr val="white"/>
            </a:duotone>
            <a:lum bright="-30000" contrast="40000"/>
          </a:blip>
          <a:stretch>
            <a:fillRect/>
          </a:stretch>
        </p:blipFill>
        <p:spPr>
          <a:xfrm rot="16200000">
            <a:off x="3805067" y="1552733"/>
            <a:ext cx="1857388" cy="1895158"/>
          </a:xfrm>
          <a:prstGeom prst="rect">
            <a:avLst/>
          </a:prstGeom>
        </p:spPr>
      </p:pic>
      <p:sp>
        <p:nvSpPr>
          <p:cNvPr id="6" name="5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4"/>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5"/>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4"/>
                                        </p:tgtEl>
                                        <p:attrNameLst>
                                          <p:attrName>ppt_w</p:attrName>
                                        </p:attrNameLst>
                                      </p:cBhvr>
                                      <p:tavLst>
                                        <p:tav tm="0">
                                          <p:val>
                                            <p:strVal val="ppt_w"/>
                                          </p:val>
                                        </p:tav>
                                        <p:tav tm="100000">
                                          <p:val>
                                            <p:fltVal val="0"/>
                                          </p:val>
                                        </p:tav>
                                      </p:tavLst>
                                    </p:anim>
                                    <p:anim calcmode="lin" valueType="num">
                                      <p:cBhvr>
                                        <p:cTn id="26" dur="2000"/>
                                        <p:tgtEl>
                                          <p:spTgt spid="4"/>
                                        </p:tgtEl>
                                        <p:attrNameLst>
                                          <p:attrName>ppt_h</p:attrName>
                                        </p:attrNameLst>
                                      </p:cBhvr>
                                      <p:tavLst>
                                        <p:tav tm="0">
                                          <p:val>
                                            <p:strVal val="ppt_h"/>
                                          </p:val>
                                        </p:tav>
                                        <p:tav tm="100000">
                                          <p:val>
                                            <p:fltVal val="0"/>
                                          </p:val>
                                        </p:tav>
                                      </p:tavLst>
                                    </p:anim>
                                    <p:anim calcmode="lin" valueType="num">
                                      <p:cBhvr>
                                        <p:cTn id="27" dur="2000"/>
                                        <p:tgtEl>
                                          <p:spTgt spid="4"/>
                                        </p:tgtEl>
                                        <p:attrNameLst>
                                          <p:attrName>ppt_x</p:attrName>
                                        </p:attrNameLst>
                                      </p:cBhvr>
                                      <p:tavLst>
                                        <p:tav tm="0">
                                          <p:val>
                                            <p:strVal val="ppt_x"/>
                                          </p:val>
                                        </p:tav>
                                        <p:tav tm="100000">
                                          <p:val>
                                            <p:fltVal val="0.5"/>
                                          </p:val>
                                        </p:tav>
                                      </p:tavLst>
                                    </p:anim>
                                    <p:anim calcmode="lin" valueType="num">
                                      <p:cBhvr>
                                        <p:cTn id="28" dur="2000"/>
                                        <p:tgtEl>
                                          <p:spTgt spid="4"/>
                                        </p:tgtEl>
                                        <p:attrNameLst>
                                          <p:attrName>ppt_y</p:attrName>
                                        </p:attrNameLst>
                                      </p:cBhvr>
                                      <p:tavLst>
                                        <p:tav tm="0">
                                          <p:val>
                                            <p:strVal val="ppt_y"/>
                                          </p:val>
                                        </p:tav>
                                        <p:tav tm="100000">
                                          <p:val>
                                            <p:fltVal val="0.5"/>
                                          </p:val>
                                        </p:tav>
                                      </p:tavLst>
                                    </p:anim>
                                    <p:set>
                                      <p:cBhvr>
                                        <p:cTn id="29" dur="1" fill="hold">
                                          <p:stCondLst>
                                            <p:cond delay="1999"/>
                                          </p:stCondLst>
                                        </p:cTn>
                                        <p:tgtEl>
                                          <p:spTgt spid="4"/>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5"/>
                                        </p:tgtEl>
                                        <p:attrNameLst>
                                          <p:attrName>ppt_w</p:attrName>
                                        </p:attrNameLst>
                                      </p:cBhvr>
                                      <p:tavLst>
                                        <p:tav tm="0">
                                          <p:val>
                                            <p:strVal val="ppt_w"/>
                                          </p:val>
                                        </p:tav>
                                        <p:tav tm="100000">
                                          <p:val>
                                            <p:fltVal val="0"/>
                                          </p:val>
                                        </p:tav>
                                      </p:tavLst>
                                    </p:anim>
                                    <p:anim calcmode="lin" valueType="num">
                                      <p:cBhvr>
                                        <p:cTn id="32" dur="2000"/>
                                        <p:tgtEl>
                                          <p:spTgt spid="5"/>
                                        </p:tgtEl>
                                        <p:attrNameLst>
                                          <p:attrName>ppt_h</p:attrName>
                                        </p:attrNameLst>
                                      </p:cBhvr>
                                      <p:tavLst>
                                        <p:tav tm="0">
                                          <p:val>
                                            <p:strVal val="ppt_h"/>
                                          </p:val>
                                        </p:tav>
                                        <p:tav tm="100000">
                                          <p:val>
                                            <p:fltVal val="0"/>
                                          </p:val>
                                        </p:tav>
                                      </p:tavLst>
                                    </p:anim>
                                    <p:anim calcmode="lin" valueType="num">
                                      <p:cBhvr>
                                        <p:cTn id="33" dur="2000"/>
                                        <p:tgtEl>
                                          <p:spTgt spid="5"/>
                                        </p:tgtEl>
                                        <p:attrNameLst>
                                          <p:attrName>ppt_x</p:attrName>
                                        </p:attrNameLst>
                                      </p:cBhvr>
                                      <p:tavLst>
                                        <p:tav tm="0">
                                          <p:val>
                                            <p:strVal val="ppt_x"/>
                                          </p:val>
                                        </p:tav>
                                        <p:tav tm="100000">
                                          <p:val>
                                            <p:fltVal val="0.5"/>
                                          </p:val>
                                        </p:tav>
                                      </p:tavLst>
                                    </p:anim>
                                    <p:anim calcmode="lin" valueType="num">
                                      <p:cBhvr>
                                        <p:cTn id="34" dur="2000"/>
                                        <p:tgtEl>
                                          <p:spTgt spid="5"/>
                                        </p:tgtEl>
                                        <p:attrNameLst>
                                          <p:attrName>ppt_y</p:attrName>
                                        </p:attrNameLst>
                                      </p:cBhvr>
                                      <p:tavLst>
                                        <p:tav tm="0">
                                          <p:val>
                                            <p:strVal val="ppt_y"/>
                                          </p:val>
                                        </p:tav>
                                        <p:tav tm="100000">
                                          <p:val>
                                            <p:fltVal val="0.5"/>
                                          </p:val>
                                        </p:tav>
                                      </p:tavLst>
                                    </p:anim>
                                    <p:set>
                                      <p:cBhvr>
                                        <p:cTn id="35" dur="1" fill="hold">
                                          <p:stCondLst>
                                            <p:cond delay="1999"/>
                                          </p:stCondLst>
                                        </p:cTn>
                                        <p:tgtEl>
                                          <p:spTgt spid="5"/>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4"/>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5"/>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2)">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5" name="4 Imagen" descr="b904e1d5.png"/>
          <p:cNvPicPr>
            <a:picLocks noChangeAspect="1"/>
          </p:cNvPicPr>
          <p:nvPr/>
        </p:nvPicPr>
        <p:blipFill>
          <a:blip r:embed="rId3">
            <a:lum contrast="10000"/>
          </a:blip>
          <a:srcRect l="8643" t="3704" r="20988" b="7408"/>
          <a:stretch>
            <a:fillRect/>
          </a:stretch>
        </p:blipFill>
        <p:spPr>
          <a:xfrm>
            <a:off x="5072066" y="0"/>
            <a:ext cx="4071934" cy="5143500"/>
          </a:xfrm>
          <a:prstGeom prst="rect">
            <a:avLst/>
          </a:prstGeom>
        </p:spPr>
      </p:pic>
      <p:pic>
        <p:nvPicPr>
          <p:cNvPr id="7" name="6 Imagen" descr="parchemin-1-847.png"/>
          <p:cNvPicPr>
            <a:picLocks noChangeAspect="1"/>
          </p:cNvPicPr>
          <p:nvPr/>
        </p:nvPicPr>
        <p:blipFill>
          <a:blip r:embed="rId4">
            <a:duotone>
              <a:schemeClr val="accent1">
                <a:shade val="45000"/>
                <a:satMod val="135000"/>
              </a:schemeClr>
              <a:prstClr val="white"/>
            </a:duotone>
            <a:lum bright="-20000" contrast="40000"/>
          </a:blip>
          <a:stretch>
            <a:fillRect/>
          </a:stretch>
        </p:blipFill>
        <p:spPr>
          <a:xfrm>
            <a:off x="140870" y="357172"/>
            <a:ext cx="5431261" cy="4547094"/>
          </a:xfrm>
          <a:prstGeom prst="rect">
            <a:avLst/>
          </a:prstGeom>
        </p:spPr>
      </p:pic>
      <p:pic>
        <p:nvPicPr>
          <p:cNvPr id="4" name="3 Imagen" descr="9843c693.png"/>
          <p:cNvPicPr>
            <a:picLocks noChangeAspect="1"/>
          </p:cNvPicPr>
          <p:nvPr/>
        </p:nvPicPr>
        <p:blipFill>
          <a:blip r:embed="rId5" cstate="print"/>
          <a:stretch>
            <a:fillRect/>
          </a:stretch>
        </p:blipFill>
        <p:spPr>
          <a:xfrm>
            <a:off x="571472" y="3214692"/>
            <a:ext cx="1738317" cy="1738317"/>
          </a:xfrm>
          <a:prstGeom prst="rect">
            <a:avLst/>
          </a:prstGeom>
        </p:spPr>
      </p:pic>
      <p:sp>
        <p:nvSpPr>
          <p:cNvPr id="6" name="5 CuadroTexto"/>
          <p:cNvSpPr txBox="1"/>
          <p:nvPr/>
        </p:nvSpPr>
        <p:spPr>
          <a:xfrm>
            <a:off x="1357290" y="1357304"/>
            <a:ext cx="3000395" cy="2308324"/>
          </a:xfrm>
          <a:prstGeom prst="rect">
            <a:avLst/>
          </a:prstGeom>
          <a:noFill/>
        </p:spPr>
        <p:txBody>
          <a:bodyPr wrap="square" rtlCol="0">
            <a:spAutoFit/>
          </a:bodyPr>
          <a:lstStyle/>
          <a:p>
            <a:r>
              <a:rPr lang="es-PE" dirty="0" smtClean="0"/>
              <a:t>En el agua, las ondas sonoras se transmiten con gran facilidad, así que desarrollaron un sentido ultrasónico para orientarse y detectar animales o barcos a grandes distancias. El delfín emite señales acústicas a través de un mecanismo situado en la cabeza, debajo del orificio por donde respira. </a:t>
            </a:r>
            <a:endParaRPr lang="es-PE" dirty="0"/>
          </a:p>
        </p:txBody>
      </p:sp>
      <p:sp>
        <p:nvSpPr>
          <p:cNvPr id="8" name="7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0000">
                <a:shade val="67500"/>
                <a:satMod val="115000"/>
              </a:srgbClr>
            </a:gs>
            <a:gs pos="100000">
              <a:srgbClr val="FF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wim-with-dolphins-in-the-Riviera-May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Triángulo rectángulo"/>
          <p:cNvSpPr/>
          <p:nvPr/>
        </p:nvSpPr>
        <p:spPr>
          <a:xfrm>
            <a:off x="0" y="3429006"/>
            <a:ext cx="1785918" cy="1714494"/>
          </a:xfrm>
          <a:prstGeom prst="rtTriangle">
            <a:avLst/>
          </a:prstGeom>
          <a:gradFill flip="none" rotWithShape="1">
            <a:gsLst>
              <a:gs pos="0">
                <a:srgbClr val="CA0824"/>
              </a:gs>
              <a:gs pos="50000">
                <a:srgbClr val="00CCFF">
                  <a:shade val="67500"/>
                  <a:satMod val="115000"/>
                </a:srgbClr>
              </a:gs>
              <a:gs pos="100000">
                <a:srgbClr val="00CC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Triángulo rectángulo"/>
          <p:cNvSpPr/>
          <p:nvPr/>
        </p:nvSpPr>
        <p:spPr>
          <a:xfrm rot="5400000">
            <a:off x="-35712" y="35712"/>
            <a:ext cx="1785918" cy="1714494"/>
          </a:xfrm>
          <a:prstGeom prst="rtTriangle">
            <a:avLst/>
          </a:prstGeom>
          <a:gradFill flip="none" rotWithShape="1">
            <a:gsLst>
              <a:gs pos="0">
                <a:srgbClr val="CA0824"/>
              </a:gs>
              <a:gs pos="50000">
                <a:srgbClr val="00CCFF">
                  <a:shade val="67500"/>
                  <a:satMod val="115000"/>
                </a:srgbClr>
              </a:gs>
              <a:gs pos="100000">
                <a:srgbClr val="00CC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Triángulo rectángulo"/>
          <p:cNvSpPr/>
          <p:nvPr/>
        </p:nvSpPr>
        <p:spPr>
          <a:xfrm rot="10800000">
            <a:off x="7358082" y="0"/>
            <a:ext cx="1785918" cy="1714494"/>
          </a:xfrm>
          <a:prstGeom prst="rtTriangle">
            <a:avLst/>
          </a:prstGeom>
          <a:gradFill flip="none" rotWithShape="1">
            <a:gsLst>
              <a:gs pos="0">
                <a:srgbClr val="CA0824"/>
              </a:gs>
              <a:gs pos="50000">
                <a:srgbClr val="00CCFF">
                  <a:shade val="67500"/>
                  <a:satMod val="115000"/>
                </a:srgbClr>
              </a:gs>
              <a:gs pos="100000">
                <a:srgbClr val="00CC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Triángulo rectángulo"/>
          <p:cNvSpPr/>
          <p:nvPr/>
        </p:nvSpPr>
        <p:spPr>
          <a:xfrm rot="16200000">
            <a:off x="7393794" y="3393294"/>
            <a:ext cx="1785918" cy="1714494"/>
          </a:xfrm>
          <a:prstGeom prst="rtTriangle">
            <a:avLst/>
          </a:prstGeom>
          <a:gradFill flip="none" rotWithShape="1">
            <a:gsLst>
              <a:gs pos="0">
                <a:srgbClr val="CA0824"/>
              </a:gs>
              <a:gs pos="50000">
                <a:srgbClr val="00CCFF">
                  <a:shade val="67500"/>
                  <a:satMod val="115000"/>
                </a:srgbClr>
              </a:gs>
              <a:gs pos="100000">
                <a:srgbClr val="00CC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Triángulo rectángulo"/>
          <p:cNvSpPr/>
          <p:nvPr/>
        </p:nvSpPr>
        <p:spPr>
          <a:xfrm>
            <a:off x="285720" y="3143254"/>
            <a:ext cx="1785918" cy="1714494"/>
          </a:xfrm>
          <a:prstGeom prst="rtTriangle">
            <a:avLst/>
          </a:prstGeom>
          <a:gradFill flip="none" rotWithShape="1">
            <a:gsLst>
              <a:gs pos="0">
                <a:srgbClr val="CA0824"/>
              </a:gs>
              <a:gs pos="50000">
                <a:srgbClr val="00CCFF">
                  <a:shade val="67500"/>
                  <a:satMod val="115000"/>
                </a:srgbClr>
              </a:gs>
              <a:gs pos="100000">
                <a:srgbClr val="00CC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Triángulo rectángulo"/>
          <p:cNvSpPr/>
          <p:nvPr/>
        </p:nvSpPr>
        <p:spPr>
          <a:xfrm rot="5400000">
            <a:off x="250008" y="321446"/>
            <a:ext cx="1785918" cy="1714494"/>
          </a:xfrm>
          <a:prstGeom prst="rtTriangle">
            <a:avLst/>
          </a:prstGeom>
          <a:gradFill flip="none" rotWithShape="1">
            <a:gsLst>
              <a:gs pos="0">
                <a:srgbClr val="CA0824"/>
              </a:gs>
              <a:gs pos="50000">
                <a:srgbClr val="00CCFF">
                  <a:shade val="67500"/>
                  <a:satMod val="115000"/>
                </a:srgbClr>
              </a:gs>
              <a:gs pos="100000">
                <a:srgbClr val="00CC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Triángulo rectángulo"/>
          <p:cNvSpPr/>
          <p:nvPr/>
        </p:nvSpPr>
        <p:spPr>
          <a:xfrm rot="10800000">
            <a:off x="7072330" y="214296"/>
            <a:ext cx="1785918" cy="1714494"/>
          </a:xfrm>
          <a:prstGeom prst="rtTriangle">
            <a:avLst/>
          </a:prstGeom>
          <a:gradFill flip="none" rotWithShape="1">
            <a:gsLst>
              <a:gs pos="0">
                <a:srgbClr val="CA0824"/>
              </a:gs>
              <a:gs pos="50000">
                <a:srgbClr val="00CCFF">
                  <a:shade val="67500"/>
                  <a:satMod val="115000"/>
                </a:srgbClr>
              </a:gs>
              <a:gs pos="100000">
                <a:srgbClr val="00CC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Triángulo rectángulo"/>
          <p:cNvSpPr/>
          <p:nvPr/>
        </p:nvSpPr>
        <p:spPr>
          <a:xfrm rot="16200000">
            <a:off x="7179494" y="3178966"/>
            <a:ext cx="1785918" cy="1714494"/>
          </a:xfrm>
          <a:prstGeom prst="rtTriangle">
            <a:avLst/>
          </a:prstGeom>
          <a:gradFill flip="none" rotWithShape="1">
            <a:gsLst>
              <a:gs pos="0">
                <a:srgbClr val="CA0824"/>
              </a:gs>
              <a:gs pos="50000">
                <a:srgbClr val="00CCFF">
                  <a:shade val="67500"/>
                  <a:satMod val="115000"/>
                </a:srgbClr>
              </a:gs>
              <a:gs pos="100000">
                <a:srgbClr val="00CC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Triángulo rectángulo"/>
          <p:cNvSpPr/>
          <p:nvPr/>
        </p:nvSpPr>
        <p:spPr>
          <a:xfrm rot="5400000">
            <a:off x="607230" y="607216"/>
            <a:ext cx="1785918" cy="1714494"/>
          </a:xfrm>
          <a:prstGeom prst="rtTriangle">
            <a:avLst/>
          </a:prstGeom>
          <a:gradFill flip="none" rotWithShape="1">
            <a:gsLst>
              <a:gs pos="0">
                <a:srgbClr val="CA0824"/>
              </a:gs>
              <a:gs pos="50000">
                <a:srgbClr val="00CCFF">
                  <a:shade val="67500"/>
                  <a:satMod val="115000"/>
                </a:srgbClr>
              </a:gs>
              <a:gs pos="100000">
                <a:srgbClr val="00CC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Triángulo rectángulo"/>
          <p:cNvSpPr/>
          <p:nvPr/>
        </p:nvSpPr>
        <p:spPr>
          <a:xfrm rot="5400000">
            <a:off x="892950" y="892950"/>
            <a:ext cx="1785918" cy="1714494"/>
          </a:xfrm>
          <a:prstGeom prst="rtTriangle">
            <a:avLst/>
          </a:prstGeom>
          <a:gradFill flip="none" rotWithShape="1">
            <a:gsLst>
              <a:gs pos="0">
                <a:srgbClr val="CA0824"/>
              </a:gs>
              <a:gs pos="50000">
                <a:srgbClr val="00CCFF">
                  <a:shade val="67500"/>
                  <a:satMod val="115000"/>
                </a:srgbClr>
              </a:gs>
              <a:gs pos="100000">
                <a:srgbClr val="00CC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Triángulo rectángulo"/>
          <p:cNvSpPr/>
          <p:nvPr/>
        </p:nvSpPr>
        <p:spPr>
          <a:xfrm>
            <a:off x="642942" y="2928940"/>
            <a:ext cx="1785918" cy="1714494"/>
          </a:xfrm>
          <a:prstGeom prst="rtTriangle">
            <a:avLst/>
          </a:prstGeom>
          <a:gradFill flip="none" rotWithShape="1">
            <a:gsLst>
              <a:gs pos="0">
                <a:srgbClr val="CA0824"/>
              </a:gs>
              <a:gs pos="50000">
                <a:srgbClr val="00CCFF">
                  <a:shade val="67500"/>
                  <a:satMod val="115000"/>
                </a:srgbClr>
              </a:gs>
              <a:gs pos="100000">
                <a:srgbClr val="00CC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Triángulo rectángulo"/>
          <p:cNvSpPr/>
          <p:nvPr/>
        </p:nvSpPr>
        <p:spPr>
          <a:xfrm>
            <a:off x="928662" y="2643188"/>
            <a:ext cx="1785918" cy="1714494"/>
          </a:xfrm>
          <a:prstGeom prst="rtTriangle">
            <a:avLst/>
          </a:prstGeom>
          <a:gradFill flip="none" rotWithShape="1">
            <a:gsLst>
              <a:gs pos="0">
                <a:srgbClr val="CA0824"/>
              </a:gs>
              <a:gs pos="50000">
                <a:srgbClr val="00CCFF">
                  <a:shade val="67500"/>
                  <a:satMod val="115000"/>
                </a:srgbClr>
              </a:gs>
              <a:gs pos="100000">
                <a:srgbClr val="00CC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Triángulo rectángulo"/>
          <p:cNvSpPr/>
          <p:nvPr/>
        </p:nvSpPr>
        <p:spPr>
          <a:xfrm rot="16200000">
            <a:off x="6893742" y="2893214"/>
            <a:ext cx="1785918" cy="1714494"/>
          </a:xfrm>
          <a:prstGeom prst="rtTriangle">
            <a:avLst/>
          </a:prstGeom>
          <a:gradFill flip="none" rotWithShape="1">
            <a:gsLst>
              <a:gs pos="0">
                <a:srgbClr val="CA0824"/>
              </a:gs>
              <a:gs pos="50000">
                <a:srgbClr val="00CCFF">
                  <a:shade val="67500"/>
                  <a:satMod val="115000"/>
                </a:srgbClr>
              </a:gs>
              <a:gs pos="100000">
                <a:srgbClr val="00CC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Triángulo rectángulo"/>
          <p:cNvSpPr/>
          <p:nvPr/>
        </p:nvSpPr>
        <p:spPr>
          <a:xfrm rot="16200000">
            <a:off x="6607990" y="2607462"/>
            <a:ext cx="1785918" cy="1714494"/>
          </a:xfrm>
          <a:prstGeom prst="rtTriangle">
            <a:avLst/>
          </a:prstGeom>
          <a:gradFill flip="none" rotWithShape="1">
            <a:gsLst>
              <a:gs pos="0">
                <a:srgbClr val="CA0824"/>
              </a:gs>
              <a:gs pos="50000">
                <a:srgbClr val="00CCFF">
                  <a:shade val="67500"/>
                  <a:satMod val="115000"/>
                </a:srgbClr>
              </a:gs>
              <a:gs pos="100000">
                <a:srgbClr val="00CC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Triángulo rectángulo"/>
          <p:cNvSpPr/>
          <p:nvPr/>
        </p:nvSpPr>
        <p:spPr>
          <a:xfrm rot="10800000">
            <a:off x="6858016" y="500066"/>
            <a:ext cx="1785918" cy="1714494"/>
          </a:xfrm>
          <a:prstGeom prst="rtTriangle">
            <a:avLst/>
          </a:prstGeom>
          <a:gradFill flip="none" rotWithShape="1">
            <a:gsLst>
              <a:gs pos="0">
                <a:srgbClr val="CA0824"/>
              </a:gs>
              <a:gs pos="50000">
                <a:srgbClr val="00CCFF">
                  <a:shade val="67500"/>
                  <a:satMod val="115000"/>
                </a:srgbClr>
              </a:gs>
              <a:gs pos="100000">
                <a:srgbClr val="00CC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Triángulo rectángulo"/>
          <p:cNvSpPr/>
          <p:nvPr/>
        </p:nvSpPr>
        <p:spPr>
          <a:xfrm rot="10800000">
            <a:off x="6572264" y="714362"/>
            <a:ext cx="1785918" cy="1714494"/>
          </a:xfrm>
          <a:prstGeom prst="rtTriangle">
            <a:avLst/>
          </a:prstGeom>
          <a:gradFill flip="none" rotWithShape="1">
            <a:gsLst>
              <a:gs pos="0">
                <a:srgbClr val="CA0824"/>
              </a:gs>
              <a:gs pos="50000">
                <a:srgbClr val="00CCFF">
                  <a:shade val="67500"/>
                  <a:satMod val="115000"/>
                </a:srgbClr>
              </a:gs>
              <a:gs pos="100000">
                <a:srgbClr val="00CC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3"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2000" fill="hold"/>
                                        <p:tgtEl>
                                          <p:spTgt spid="9"/>
                                        </p:tgtEl>
                                        <p:attrNameLst>
                                          <p:attrName>ppt_x</p:attrName>
                                        </p:attrNameLst>
                                      </p:cBhvr>
                                      <p:tavLst>
                                        <p:tav tm="0">
                                          <p:val>
                                            <p:strVal val="1+#ppt_w/2"/>
                                          </p:val>
                                        </p:tav>
                                        <p:tav tm="100000">
                                          <p:val>
                                            <p:strVal val="#ppt_x"/>
                                          </p:val>
                                        </p:tav>
                                      </p:tavLst>
                                    </p:anim>
                                    <p:anim calcmode="lin" valueType="num">
                                      <p:cBhvr additive="base">
                                        <p:cTn id="14" dur="2000" fill="hold"/>
                                        <p:tgtEl>
                                          <p:spTgt spid="9"/>
                                        </p:tgtEl>
                                        <p:attrNameLst>
                                          <p:attrName>ppt_y</p:attrName>
                                        </p:attrNameLst>
                                      </p:cBhvr>
                                      <p:tavLst>
                                        <p:tav tm="0">
                                          <p:val>
                                            <p:strVal val="0-#ppt_h/2"/>
                                          </p:val>
                                        </p:tav>
                                        <p:tav tm="100000">
                                          <p:val>
                                            <p:strVal val="#ppt_y"/>
                                          </p:val>
                                        </p:tav>
                                      </p:tavLst>
                                    </p:anim>
                                  </p:childTnLst>
                                </p:cTn>
                              </p:par>
                              <p:par>
                                <p:cTn id="15" presetID="2" presetClass="entr" presetSubtype="3"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2000" fill="hold"/>
                                        <p:tgtEl>
                                          <p:spTgt spid="15"/>
                                        </p:tgtEl>
                                        <p:attrNameLst>
                                          <p:attrName>ppt_x</p:attrName>
                                        </p:attrNameLst>
                                      </p:cBhvr>
                                      <p:tavLst>
                                        <p:tav tm="0">
                                          <p:val>
                                            <p:strVal val="1+#ppt_w/2"/>
                                          </p:val>
                                        </p:tav>
                                        <p:tav tm="100000">
                                          <p:val>
                                            <p:strVal val="#ppt_x"/>
                                          </p:val>
                                        </p:tav>
                                      </p:tavLst>
                                    </p:anim>
                                    <p:anim calcmode="lin" valueType="num">
                                      <p:cBhvr additive="base">
                                        <p:cTn id="18" dur="2000" fill="hold"/>
                                        <p:tgtEl>
                                          <p:spTgt spid="15"/>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2000" fill="hold"/>
                                        <p:tgtEl>
                                          <p:spTgt spid="16"/>
                                        </p:tgtEl>
                                        <p:attrNameLst>
                                          <p:attrName>ppt_x</p:attrName>
                                        </p:attrNameLst>
                                      </p:cBhvr>
                                      <p:tavLst>
                                        <p:tav tm="0">
                                          <p:val>
                                            <p:strVal val="1+#ppt_w/2"/>
                                          </p:val>
                                        </p:tav>
                                        <p:tav tm="100000">
                                          <p:val>
                                            <p:strVal val="#ppt_x"/>
                                          </p:val>
                                        </p:tav>
                                      </p:tavLst>
                                    </p:anim>
                                    <p:anim calcmode="lin" valueType="num">
                                      <p:cBhvr additive="base">
                                        <p:cTn id="22" dur="2000" fill="hold"/>
                                        <p:tgtEl>
                                          <p:spTgt spid="16"/>
                                        </p:tgtEl>
                                        <p:attrNameLst>
                                          <p:attrName>ppt_y</p:attrName>
                                        </p:attrNameLst>
                                      </p:cBhvr>
                                      <p:tavLst>
                                        <p:tav tm="0">
                                          <p:val>
                                            <p:strVal val="0-#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0-#ppt_w/2"/>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2000" fill="hold"/>
                                        <p:tgtEl>
                                          <p:spTgt spid="19"/>
                                        </p:tgtEl>
                                        <p:attrNameLst>
                                          <p:attrName>ppt_x</p:attrName>
                                        </p:attrNameLst>
                                      </p:cBhvr>
                                      <p:tavLst>
                                        <p:tav tm="0">
                                          <p:val>
                                            <p:strVal val="0-#ppt_w/2"/>
                                          </p:val>
                                        </p:tav>
                                        <p:tav tm="100000">
                                          <p:val>
                                            <p:strVal val="#ppt_x"/>
                                          </p:val>
                                        </p:tav>
                                      </p:tavLst>
                                    </p:anim>
                                    <p:anim calcmode="lin" valueType="num">
                                      <p:cBhvr additive="base">
                                        <p:cTn id="34" dur="2000" fill="hold"/>
                                        <p:tgtEl>
                                          <p:spTgt spid="19"/>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0-#ppt_w/2"/>
                                          </p:val>
                                        </p:tav>
                                        <p:tav tm="100000">
                                          <p:val>
                                            <p:strVal val="#ppt_x"/>
                                          </p:val>
                                        </p:tav>
                                      </p:tavLst>
                                    </p:anim>
                                    <p:anim calcmode="lin" valueType="num">
                                      <p:cBhvr additive="base">
                                        <p:cTn id="38" dur="2000" fill="hold"/>
                                        <p:tgtEl>
                                          <p:spTgt spid="20"/>
                                        </p:tgtEl>
                                        <p:attrNameLst>
                                          <p:attrName>ppt_y</p:attrName>
                                        </p:attrNameLst>
                                      </p:cBhvr>
                                      <p:tavLst>
                                        <p:tav tm="0">
                                          <p:val>
                                            <p:strVal val="1+#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2000" fill="hold"/>
                                        <p:tgtEl>
                                          <p:spTgt spid="17"/>
                                        </p:tgtEl>
                                        <p:attrNameLst>
                                          <p:attrName>ppt_x</p:attrName>
                                        </p:attrNameLst>
                                      </p:cBhvr>
                                      <p:tavLst>
                                        <p:tav tm="0">
                                          <p:val>
                                            <p:strVal val="0-#ppt_w/2"/>
                                          </p:val>
                                        </p:tav>
                                        <p:tav tm="100000">
                                          <p:val>
                                            <p:strVal val="#ppt_x"/>
                                          </p:val>
                                        </p:tav>
                                      </p:tavLst>
                                    </p:anim>
                                    <p:anim calcmode="lin" valueType="num">
                                      <p:cBhvr additive="base">
                                        <p:cTn id="50" dur="2000" fill="hold"/>
                                        <p:tgtEl>
                                          <p:spTgt spid="17"/>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2000" fill="hold"/>
                                        <p:tgtEl>
                                          <p:spTgt spid="18"/>
                                        </p:tgtEl>
                                        <p:attrNameLst>
                                          <p:attrName>ppt_x</p:attrName>
                                        </p:attrNameLst>
                                      </p:cBhvr>
                                      <p:tavLst>
                                        <p:tav tm="0">
                                          <p:val>
                                            <p:strVal val="0-#ppt_w/2"/>
                                          </p:val>
                                        </p:tav>
                                        <p:tav tm="100000">
                                          <p:val>
                                            <p:strVal val="#ppt_x"/>
                                          </p:val>
                                        </p:tav>
                                      </p:tavLst>
                                    </p:anim>
                                    <p:anim calcmode="lin" valueType="num">
                                      <p:cBhvr additive="base">
                                        <p:cTn id="54" dur="2000" fill="hold"/>
                                        <p:tgtEl>
                                          <p:spTgt spid="18"/>
                                        </p:tgtEl>
                                        <p:attrNameLst>
                                          <p:attrName>ppt_y</p:attrName>
                                        </p:attrNameLst>
                                      </p:cBhvr>
                                      <p:tavLst>
                                        <p:tav tm="0">
                                          <p:val>
                                            <p:strVal val="0-#ppt_h/2"/>
                                          </p:val>
                                        </p:tav>
                                        <p:tav tm="100000">
                                          <p:val>
                                            <p:strVal val="#ppt_y"/>
                                          </p:val>
                                        </p:tav>
                                      </p:tavLst>
                                    </p:anim>
                                  </p:childTnLst>
                                </p:cTn>
                              </p:par>
                              <p:par>
                                <p:cTn id="55" presetID="2" presetClass="entr" presetSubtype="6"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1+#ppt_w/2"/>
                                          </p:val>
                                        </p:tav>
                                        <p:tav tm="100000">
                                          <p:val>
                                            <p:strVal val="#ppt_x"/>
                                          </p:val>
                                        </p:tav>
                                      </p:tavLst>
                                    </p:anim>
                                    <p:anim calcmode="lin" valueType="num">
                                      <p:cBhvr additive="base">
                                        <p:cTn id="58" dur="2000" fill="hold"/>
                                        <p:tgtEl>
                                          <p:spTgt spid="6"/>
                                        </p:tgtEl>
                                        <p:attrNameLst>
                                          <p:attrName>ppt_y</p:attrName>
                                        </p:attrNameLst>
                                      </p:cBhvr>
                                      <p:tavLst>
                                        <p:tav tm="0">
                                          <p:val>
                                            <p:strVal val="1+#ppt_h/2"/>
                                          </p:val>
                                        </p:tav>
                                        <p:tav tm="100000">
                                          <p:val>
                                            <p:strVal val="#ppt_y"/>
                                          </p:val>
                                        </p:tav>
                                      </p:tavLst>
                                    </p:anim>
                                  </p:childTnLst>
                                </p:cTn>
                              </p:par>
                              <p:par>
                                <p:cTn id="59" presetID="2" presetClass="entr" presetSubtype="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1+#ppt_w/2"/>
                                          </p:val>
                                        </p:tav>
                                        <p:tav tm="100000">
                                          <p:val>
                                            <p:strVal val="#ppt_x"/>
                                          </p:val>
                                        </p:tav>
                                      </p:tavLst>
                                    </p:anim>
                                    <p:anim calcmode="lin" valueType="num">
                                      <p:cBhvr additive="base">
                                        <p:cTn id="62" dur="2000" fill="hold"/>
                                        <p:tgtEl>
                                          <p:spTgt spid="10"/>
                                        </p:tgtEl>
                                        <p:attrNameLst>
                                          <p:attrName>ppt_y</p:attrName>
                                        </p:attrNameLst>
                                      </p:cBhvr>
                                      <p:tavLst>
                                        <p:tav tm="0">
                                          <p:val>
                                            <p:strVal val="1+#ppt_h/2"/>
                                          </p:val>
                                        </p:tav>
                                        <p:tav tm="100000">
                                          <p:val>
                                            <p:strVal val="#ppt_y"/>
                                          </p:val>
                                        </p:tav>
                                      </p:tavLst>
                                    </p:anim>
                                  </p:childTnLst>
                                </p:cTn>
                              </p:par>
                              <p:par>
                                <p:cTn id="63" presetID="2" presetClass="entr" presetSubtype="6" fill="hold" grpId="0"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1+#ppt_w/2"/>
                                          </p:val>
                                        </p:tav>
                                        <p:tav tm="100000">
                                          <p:val>
                                            <p:strVal val="#ppt_x"/>
                                          </p:val>
                                        </p:tav>
                                      </p:tavLst>
                                    </p:anim>
                                    <p:anim calcmode="lin" valueType="num">
                                      <p:cBhvr additive="base">
                                        <p:cTn id="66" dur="2000" fill="hold"/>
                                        <p:tgtEl>
                                          <p:spTgt spid="13"/>
                                        </p:tgtEl>
                                        <p:attrNameLst>
                                          <p:attrName>ppt_y</p:attrName>
                                        </p:attrNameLst>
                                      </p:cBhvr>
                                      <p:tavLst>
                                        <p:tav tm="0">
                                          <p:val>
                                            <p:strVal val="1+#ppt_h/2"/>
                                          </p:val>
                                        </p:tav>
                                        <p:tav tm="100000">
                                          <p:val>
                                            <p:strVal val="#ppt_y"/>
                                          </p:val>
                                        </p:tav>
                                      </p:tavLst>
                                    </p:anim>
                                  </p:childTnLst>
                                </p:cTn>
                              </p:par>
                              <p:par>
                                <p:cTn id="67" presetID="2" presetClass="entr" presetSubtype="6" fill="hold" grpId="0"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2000" fill="hold"/>
                                        <p:tgtEl>
                                          <p:spTgt spid="14"/>
                                        </p:tgtEl>
                                        <p:attrNameLst>
                                          <p:attrName>ppt_x</p:attrName>
                                        </p:attrNameLst>
                                      </p:cBhvr>
                                      <p:tavLst>
                                        <p:tav tm="0">
                                          <p:val>
                                            <p:strVal val="1+#ppt_w/2"/>
                                          </p:val>
                                        </p:tav>
                                        <p:tav tm="100000">
                                          <p:val>
                                            <p:strVal val="#ppt_x"/>
                                          </p:val>
                                        </p:tav>
                                      </p:tavLst>
                                    </p:anim>
                                    <p:anim calcmode="lin" valueType="num">
                                      <p:cBhvr additive="base">
                                        <p:cTn id="70" dur="2000" fill="hold"/>
                                        <p:tgtEl>
                                          <p:spTgt spid="14"/>
                                        </p:tgtEl>
                                        <p:attrNameLst>
                                          <p:attrName>ppt_y</p:attrName>
                                        </p:attrNameLst>
                                      </p:cBhvr>
                                      <p:tavLst>
                                        <p:tav tm="0">
                                          <p:val>
                                            <p:strVal val="1+#ppt_h/2"/>
                                          </p:val>
                                        </p:tav>
                                        <p:tav tm="100000">
                                          <p:val>
                                            <p:strVal val="#ppt_y"/>
                                          </p:val>
                                        </p:tav>
                                      </p:tavLst>
                                    </p:anim>
                                  </p:childTnLst>
                                </p:cTn>
                              </p:par>
                              <p:par>
                                <p:cTn id="71" presetID="3" presetClass="entr" presetSubtype="5" fill="hold" grpId="1" nodeType="withEffect">
                                  <p:stCondLst>
                                    <p:cond delay="0"/>
                                  </p:stCondLst>
                                  <p:childTnLst>
                                    <p:set>
                                      <p:cBhvr>
                                        <p:cTn id="72" dur="1" fill="hold">
                                          <p:stCondLst>
                                            <p:cond delay="0"/>
                                          </p:stCondLst>
                                        </p:cTn>
                                        <p:tgtEl>
                                          <p:spTgt spid="5"/>
                                        </p:tgtEl>
                                        <p:attrNameLst>
                                          <p:attrName>style.visibility</p:attrName>
                                        </p:attrNameLst>
                                      </p:cBhvr>
                                      <p:to>
                                        <p:strVal val="visible"/>
                                      </p:to>
                                    </p:set>
                                    <p:animEffect transition="in" filter="blinds(vertical)">
                                      <p:cBhvr>
                                        <p:cTn id="73" dur="2000"/>
                                        <p:tgtEl>
                                          <p:spTgt spid="5"/>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6"/>
                                        </p:tgtEl>
                                        <p:attrNameLst>
                                          <p:attrName>style.visibility</p:attrName>
                                        </p:attrNameLst>
                                      </p:cBhvr>
                                      <p:to>
                                        <p:strVal val="visible"/>
                                      </p:to>
                                    </p:set>
                                    <p:animEffect transition="in" filter="blinds(vertical)">
                                      <p:cBhvr>
                                        <p:cTn id="76" dur="2000"/>
                                        <p:tgtEl>
                                          <p:spTgt spid="6"/>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blinds(vertical)">
                                      <p:cBhvr>
                                        <p:cTn id="79" dur="2000"/>
                                        <p:tgtEl>
                                          <p:spTgt spid="9"/>
                                        </p:tgtEl>
                                      </p:cBhvr>
                                    </p:animEffect>
                                  </p:childTnLst>
                                </p:cTn>
                              </p:par>
                              <p:par>
                                <p:cTn id="80" presetID="3" presetClass="entr" presetSubtype="5"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Effect transition="in" filter="blinds(vertical)">
                                      <p:cBhvr>
                                        <p:cTn id="82" dur="2000"/>
                                        <p:tgtEl>
                                          <p:spTgt spid="10"/>
                                        </p:tgtEl>
                                      </p:cBhvr>
                                    </p:animEffect>
                                  </p:childTnLst>
                                </p:cTn>
                              </p:par>
                              <p:par>
                                <p:cTn id="83" presetID="3" presetClass="entr" presetSubtype="5" fill="hold" grpId="1" nodeType="withEffect">
                                  <p:stCondLst>
                                    <p:cond delay="0"/>
                                  </p:stCondLst>
                                  <p:childTnLst>
                                    <p:set>
                                      <p:cBhvr>
                                        <p:cTn id="84" dur="1" fill="hold">
                                          <p:stCondLst>
                                            <p:cond delay="0"/>
                                          </p:stCondLst>
                                        </p:cTn>
                                        <p:tgtEl>
                                          <p:spTgt spid="13"/>
                                        </p:tgtEl>
                                        <p:attrNameLst>
                                          <p:attrName>style.visibility</p:attrName>
                                        </p:attrNameLst>
                                      </p:cBhvr>
                                      <p:to>
                                        <p:strVal val="visible"/>
                                      </p:to>
                                    </p:set>
                                    <p:animEffect transition="in" filter="blinds(vertical)">
                                      <p:cBhvr>
                                        <p:cTn id="85" dur="2000"/>
                                        <p:tgtEl>
                                          <p:spTgt spid="13"/>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4"/>
                                        </p:tgtEl>
                                        <p:attrNameLst>
                                          <p:attrName>style.visibility</p:attrName>
                                        </p:attrNameLst>
                                      </p:cBhvr>
                                      <p:to>
                                        <p:strVal val="visible"/>
                                      </p:to>
                                    </p:set>
                                    <p:animEffect transition="in" filter="blinds(vertical)">
                                      <p:cBhvr>
                                        <p:cTn id="88" dur="2000"/>
                                        <p:tgtEl>
                                          <p:spTgt spid="14"/>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5"/>
                                        </p:tgtEl>
                                        <p:attrNameLst>
                                          <p:attrName>style.visibility</p:attrName>
                                        </p:attrNameLst>
                                      </p:cBhvr>
                                      <p:to>
                                        <p:strVal val="visible"/>
                                      </p:to>
                                    </p:set>
                                    <p:animEffect transition="in" filter="blinds(vertical)">
                                      <p:cBhvr>
                                        <p:cTn id="91" dur="2000"/>
                                        <p:tgtEl>
                                          <p:spTgt spid="15"/>
                                        </p:tgtEl>
                                      </p:cBhvr>
                                    </p:animEffect>
                                  </p:childTnLst>
                                </p:cTn>
                              </p:par>
                              <p:par>
                                <p:cTn id="92" presetID="3" presetClass="entr" presetSubtype="5" fill="hold" grpId="1" nodeType="withEffect">
                                  <p:stCondLst>
                                    <p:cond delay="0"/>
                                  </p:stCondLst>
                                  <p:childTnLst>
                                    <p:set>
                                      <p:cBhvr>
                                        <p:cTn id="93" dur="1" fill="hold">
                                          <p:stCondLst>
                                            <p:cond delay="0"/>
                                          </p:stCondLst>
                                        </p:cTn>
                                        <p:tgtEl>
                                          <p:spTgt spid="16"/>
                                        </p:tgtEl>
                                        <p:attrNameLst>
                                          <p:attrName>style.visibility</p:attrName>
                                        </p:attrNameLst>
                                      </p:cBhvr>
                                      <p:to>
                                        <p:strVal val="visible"/>
                                      </p:to>
                                    </p:set>
                                    <p:animEffect transition="in" filter="blinds(vertical)">
                                      <p:cBhvr>
                                        <p:cTn id="94" dur="2000"/>
                                        <p:tgtEl>
                                          <p:spTgt spid="16"/>
                                        </p:tgtEl>
                                      </p:cBhvr>
                                    </p:animEffect>
                                  </p:childTnLst>
                                </p:cTn>
                              </p:par>
                              <p:par>
                                <p:cTn id="95" presetID="3" presetClass="entr" presetSubtype="5" fill="hold" grpId="1" nodeType="withEffect">
                                  <p:stCondLst>
                                    <p:cond delay="0"/>
                                  </p:stCondLst>
                                  <p:childTnLst>
                                    <p:set>
                                      <p:cBhvr>
                                        <p:cTn id="96" dur="1" fill="hold">
                                          <p:stCondLst>
                                            <p:cond delay="0"/>
                                          </p:stCondLst>
                                        </p:cTn>
                                        <p:tgtEl>
                                          <p:spTgt spid="7"/>
                                        </p:tgtEl>
                                        <p:attrNameLst>
                                          <p:attrName>style.visibility</p:attrName>
                                        </p:attrNameLst>
                                      </p:cBhvr>
                                      <p:to>
                                        <p:strVal val="visible"/>
                                      </p:to>
                                    </p:set>
                                    <p:animEffect transition="in" filter="blinds(vertical)">
                                      <p:cBhvr>
                                        <p:cTn id="97" dur="2000"/>
                                        <p:tgtEl>
                                          <p:spTgt spid="7"/>
                                        </p:tgtEl>
                                      </p:cBhvr>
                                    </p:animEffect>
                                  </p:childTnLst>
                                </p:cTn>
                              </p:par>
                              <p:par>
                                <p:cTn id="98" presetID="3" presetClass="entr" presetSubtype="5" fill="hold" grpId="1" nodeType="withEffect">
                                  <p:stCondLst>
                                    <p:cond delay="0"/>
                                  </p:stCondLst>
                                  <p:childTnLst>
                                    <p:set>
                                      <p:cBhvr>
                                        <p:cTn id="99" dur="1" fill="hold">
                                          <p:stCondLst>
                                            <p:cond delay="0"/>
                                          </p:stCondLst>
                                        </p:cTn>
                                        <p:tgtEl>
                                          <p:spTgt spid="8"/>
                                        </p:tgtEl>
                                        <p:attrNameLst>
                                          <p:attrName>style.visibility</p:attrName>
                                        </p:attrNameLst>
                                      </p:cBhvr>
                                      <p:to>
                                        <p:strVal val="visible"/>
                                      </p:to>
                                    </p:set>
                                    <p:animEffect transition="in" filter="blinds(vertical)">
                                      <p:cBhvr>
                                        <p:cTn id="100" dur="2000"/>
                                        <p:tgtEl>
                                          <p:spTgt spid="8"/>
                                        </p:tgtEl>
                                      </p:cBhvr>
                                    </p:animEffect>
                                  </p:childTnLst>
                                </p:cTn>
                              </p:par>
                              <p:par>
                                <p:cTn id="101" presetID="3" presetClass="entr" presetSubtype="5" fill="hold" grpId="1" nodeType="withEffect">
                                  <p:stCondLst>
                                    <p:cond delay="0"/>
                                  </p:stCondLst>
                                  <p:childTnLst>
                                    <p:set>
                                      <p:cBhvr>
                                        <p:cTn id="102" dur="1" fill="hold">
                                          <p:stCondLst>
                                            <p:cond delay="0"/>
                                          </p:stCondLst>
                                        </p:cTn>
                                        <p:tgtEl>
                                          <p:spTgt spid="11"/>
                                        </p:tgtEl>
                                        <p:attrNameLst>
                                          <p:attrName>style.visibility</p:attrName>
                                        </p:attrNameLst>
                                      </p:cBhvr>
                                      <p:to>
                                        <p:strVal val="visible"/>
                                      </p:to>
                                    </p:set>
                                    <p:animEffect transition="in" filter="blinds(vertical)">
                                      <p:cBhvr>
                                        <p:cTn id="103" dur="2000"/>
                                        <p:tgtEl>
                                          <p:spTgt spid="11"/>
                                        </p:tgtEl>
                                      </p:cBhvr>
                                    </p:animEffect>
                                  </p:childTnLst>
                                </p:cTn>
                              </p:par>
                              <p:par>
                                <p:cTn id="104" presetID="3" presetClass="entr" presetSubtype="5" fill="hold" grpId="1" nodeType="withEffect">
                                  <p:stCondLst>
                                    <p:cond delay="0"/>
                                  </p:stCondLst>
                                  <p:childTnLst>
                                    <p:set>
                                      <p:cBhvr>
                                        <p:cTn id="105" dur="1" fill="hold">
                                          <p:stCondLst>
                                            <p:cond delay="0"/>
                                          </p:stCondLst>
                                        </p:cTn>
                                        <p:tgtEl>
                                          <p:spTgt spid="12"/>
                                        </p:tgtEl>
                                        <p:attrNameLst>
                                          <p:attrName>style.visibility</p:attrName>
                                        </p:attrNameLst>
                                      </p:cBhvr>
                                      <p:to>
                                        <p:strVal val="visible"/>
                                      </p:to>
                                    </p:set>
                                    <p:animEffect transition="in" filter="blinds(vertical)">
                                      <p:cBhvr>
                                        <p:cTn id="106" dur="2000"/>
                                        <p:tgtEl>
                                          <p:spTgt spid="12"/>
                                        </p:tgtEl>
                                      </p:cBhvr>
                                    </p:animEffect>
                                  </p:childTnLst>
                                </p:cTn>
                              </p:par>
                              <p:par>
                                <p:cTn id="107" presetID="3" presetClass="entr" presetSubtype="5" fill="hold" grpId="1" nodeType="withEffect">
                                  <p:stCondLst>
                                    <p:cond delay="0"/>
                                  </p:stCondLst>
                                  <p:childTnLst>
                                    <p:set>
                                      <p:cBhvr>
                                        <p:cTn id="108" dur="1" fill="hold">
                                          <p:stCondLst>
                                            <p:cond delay="0"/>
                                          </p:stCondLst>
                                        </p:cTn>
                                        <p:tgtEl>
                                          <p:spTgt spid="17"/>
                                        </p:tgtEl>
                                        <p:attrNameLst>
                                          <p:attrName>style.visibility</p:attrName>
                                        </p:attrNameLst>
                                      </p:cBhvr>
                                      <p:to>
                                        <p:strVal val="visible"/>
                                      </p:to>
                                    </p:set>
                                    <p:animEffect transition="in" filter="blinds(vertical)">
                                      <p:cBhvr>
                                        <p:cTn id="109" dur="2000"/>
                                        <p:tgtEl>
                                          <p:spTgt spid="17"/>
                                        </p:tgtEl>
                                      </p:cBhvr>
                                    </p:animEffect>
                                  </p:childTnLst>
                                </p:cTn>
                              </p:par>
                              <p:par>
                                <p:cTn id="110" presetID="3" presetClass="entr" presetSubtype="5" fill="hold" grpId="1" nodeType="withEffect">
                                  <p:stCondLst>
                                    <p:cond delay="0"/>
                                  </p:stCondLst>
                                  <p:childTnLst>
                                    <p:set>
                                      <p:cBhvr>
                                        <p:cTn id="111" dur="1" fill="hold">
                                          <p:stCondLst>
                                            <p:cond delay="0"/>
                                          </p:stCondLst>
                                        </p:cTn>
                                        <p:tgtEl>
                                          <p:spTgt spid="18"/>
                                        </p:tgtEl>
                                        <p:attrNameLst>
                                          <p:attrName>style.visibility</p:attrName>
                                        </p:attrNameLst>
                                      </p:cBhvr>
                                      <p:to>
                                        <p:strVal val="visible"/>
                                      </p:to>
                                    </p:set>
                                    <p:animEffect transition="in" filter="blinds(vertical)">
                                      <p:cBhvr>
                                        <p:cTn id="112" dur="2000"/>
                                        <p:tgtEl>
                                          <p:spTgt spid="18"/>
                                        </p:tgtEl>
                                      </p:cBhvr>
                                    </p:animEffect>
                                  </p:childTnLst>
                                </p:cTn>
                              </p:par>
                              <p:par>
                                <p:cTn id="113" presetID="3" presetClass="entr" presetSubtype="5" fill="hold" grpId="1" nodeType="withEffect">
                                  <p:stCondLst>
                                    <p:cond delay="0"/>
                                  </p:stCondLst>
                                  <p:childTnLst>
                                    <p:set>
                                      <p:cBhvr>
                                        <p:cTn id="114" dur="1" fill="hold">
                                          <p:stCondLst>
                                            <p:cond delay="0"/>
                                          </p:stCondLst>
                                        </p:cTn>
                                        <p:tgtEl>
                                          <p:spTgt spid="19"/>
                                        </p:tgtEl>
                                        <p:attrNameLst>
                                          <p:attrName>style.visibility</p:attrName>
                                        </p:attrNameLst>
                                      </p:cBhvr>
                                      <p:to>
                                        <p:strVal val="visible"/>
                                      </p:to>
                                    </p:set>
                                    <p:animEffect transition="in" filter="blinds(vertical)">
                                      <p:cBhvr>
                                        <p:cTn id="115" dur="2000"/>
                                        <p:tgtEl>
                                          <p:spTgt spid="19"/>
                                        </p:tgtEl>
                                      </p:cBhvr>
                                    </p:animEffect>
                                  </p:childTnLst>
                                </p:cTn>
                              </p:par>
                              <p:par>
                                <p:cTn id="116" presetID="3" presetClass="entr" presetSubtype="5" fill="hold" grpId="1" nodeType="withEffect">
                                  <p:stCondLst>
                                    <p:cond delay="0"/>
                                  </p:stCondLst>
                                  <p:childTnLst>
                                    <p:set>
                                      <p:cBhvr>
                                        <p:cTn id="117" dur="1" fill="hold">
                                          <p:stCondLst>
                                            <p:cond delay="0"/>
                                          </p:stCondLst>
                                        </p:cTn>
                                        <p:tgtEl>
                                          <p:spTgt spid="20"/>
                                        </p:tgtEl>
                                        <p:attrNameLst>
                                          <p:attrName>style.visibility</p:attrName>
                                        </p:attrNameLst>
                                      </p:cBhvr>
                                      <p:to>
                                        <p:strVal val="visible"/>
                                      </p:to>
                                    </p:set>
                                    <p:animEffect transition="in" filter="blinds(vertical)">
                                      <p:cBhvr>
                                        <p:cTn id="118" dur="2000"/>
                                        <p:tgtEl>
                                          <p:spTgt spid="20"/>
                                        </p:tgtEl>
                                      </p:cBhvr>
                                    </p:animEffect>
                                  </p:childTnLst>
                                </p:cTn>
                              </p:par>
                              <p:par>
                                <p:cTn id="119" presetID="2" presetClass="exit" presetSubtype="6" fill="hold" grpId="2" nodeType="withEffect">
                                  <p:stCondLst>
                                    <p:cond delay="0"/>
                                  </p:stCondLst>
                                  <p:childTnLst>
                                    <p:anim calcmode="lin" valueType="num">
                                      <p:cBhvr additive="base">
                                        <p:cTn id="120" dur="2000"/>
                                        <p:tgtEl>
                                          <p:spTgt spid="6"/>
                                        </p:tgtEl>
                                        <p:attrNameLst>
                                          <p:attrName>ppt_x</p:attrName>
                                        </p:attrNameLst>
                                      </p:cBhvr>
                                      <p:tavLst>
                                        <p:tav tm="0">
                                          <p:val>
                                            <p:strVal val="ppt_x"/>
                                          </p:val>
                                        </p:tav>
                                        <p:tav tm="100000">
                                          <p:val>
                                            <p:strVal val="1+ppt_w/2"/>
                                          </p:val>
                                        </p:tav>
                                      </p:tavLst>
                                    </p:anim>
                                    <p:anim calcmode="lin" valueType="num">
                                      <p:cBhvr additive="base">
                                        <p:cTn id="121" dur="2000"/>
                                        <p:tgtEl>
                                          <p:spTgt spid="6"/>
                                        </p:tgtEl>
                                        <p:attrNameLst>
                                          <p:attrName>ppt_y</p:attrName>
                                        </p:attrNameLst>
                                      </p:cBhvr>
                                      <p:tavLst>
                                        <p:tav tm="0">
                                          <p:val>
                                            <p:strVal val="ppt_y"/>
                                          </p:val>
                                        </p:tav>
                                        <p:tav tm="100000">
                                          <p:val>
                                            <p:strVal val="1+ppt_h/2"/>
                                          </p:val>
                                        </p:tav>
                                      </p:tavLst>
                                    </p:anim>
                                    <p:set>
                                      <p:cBhvr>
                                        <p:cTn id="122" dur="1" fill="hold">
                                          <p:stCondLst>
                                            <p:cond delay="1999"/>
                                          </p:stCondLst>
                                        </p:cTn>
                                        <p:tgtEl>
                                          <p:spTgt spid="6"/>
                                        </p:tgtEl>
                                        <p:attrNameLst>
                                          <p:attrName>style.visibility</p:attrName>
                                        </p:attrNameLst>
                                      </p:cBhvr>
                                      <p:to>
                                        <p:strVal val="hidden"/>
                                      </p:to>
                                    </p:set>
                                  </p:childTnLst>
                                </p:cTn>
                              </p:par>
                              <p:par>
                                <p:cTn id="123" presetID="2" presetClass="exit" presetSubtype="6" fill="hold" grpId="2" nodeType="withEffect">
                                  <p:stCondLst>
                                    <p:cond delay="0"/>
                                  </p:stCondLst>
                                  <p:childTnLst>
                                    <p:anim calcmode="lin" valueType="num">
                                      <p:cBhvr additive="base">
                                        <p:cTn id="124" dur="2000"/>
                                        <p:tgtEl>
                                          <p:spTgt spid="10"/>
                                        </p:tgtEl>
                                        <p:attrNameLst>
                                          <p:attrName>ppt_x</p:attrName>
                                        </p:attrNameLst>
                                      </p:cBhvr>
                                      <p:tavLst>
                                        <p:tav tm="0">
                                          <p:val>
                                            <p:strVal val="ppt_x"/>
                                          </p:val>
                                        </p:tav>
                                        <p:tav tm="100000">
                                          <p:val>
                                            <p:strVal val="1+ppt_w/2"/>
                                          </p:val>
                                        </p:tav>
                                      </p:tavLst>
                                    </p:anim>
                                    <p:anim calcmode="lin" valueType="num">
                                      <p:cBhvr additive="base">
                                        <p:cTn id="125" dur="2000"/>
                                        <p:tgtEl>
                                          <p:spTgt spid="10"/>
                                        </p:tgtEl>
                                        <p:attrNameLst>
                                          <p:attrName>ppt_y</p:attrName>
                                        </p:attrNameLst>
                                      </p:cBhvr>
                                      <p:tavLst>
                                        <p:tav tm="0">
                                          <p:val>
                                            <p:strVal val="ppt_y"/>
                                          </p:val>
                                        </p:tav>
                                        <p:tav tm="100000">
                                          <p:val>
                                            <p:strVal val="1+ppt_h/2"/>
                                          </p:val>
                                        </p:tav>
                                      </p:tavLst>
                                    </p:anim>
                                    <p:set>
                                      <p:cBhvr>
                                        <p:cTn id="126" dur="1" fill="hold">
                                          <p:stCondLst>
                                            <p:cond delay="1999"/>
                                          </p:stCondLst>
                                        </p:cTn>
                                        <p:tgtEl>
                                          <p:spTgt spid="10"/>
                                        </p:tgtEl>
                                        <p:attrNameLst>
                                          <p:attrName>style.visibility</p:attrName>
                                        </p:attrNameLst>
                                      </p:cBhvr>
                                      <p:to>
                                        <p:strVal val="hidden"/>
                                      </p:to>
                                    </p:set>
                                  </p:childTnLst>
                                </p:cTn>
                              </p:par>
                              <p:par>
                                <p:cTn id="127" presetID="2" presetClass="exit" presetSubtype="6" fill="hold" grpId="2" nodeType="withEffect">
                                  <p:stCondLst>
                                    <p:cond delay="0"/>
                                  </p:stCondLst>
                                  <p:childTnLst>
                                    <p:anim calcmode="lin" valueType="num">
                                      <p:cBhvr additive="base">
                                        <p:cTn id="128" dur="2000"/>
                                        <p:tgtEl>
                                          <p:spTgt spid="13"/>
                                        </p:tgtEl>
                                        <p:attrNameLst>
                                          <p:attrName>ppt_x</p:attrName>
                                        </p:attrNameLst>
                                      </p:cBhvr>
                                      <p:tavLst>
                                        <p:tav tm="0">
                                          <p:val>
                                            <p:strVal val="ppt_x"/>
                                          </p:val>
                                        </p:tav>
                                        <p:tav tm="100000">
                                          <p:val>
                                            <p:strVal val="1+ppt_w/2"/>
                                          </p:val>
                                        </p:tav>
                                      </p:tavLst>
                                    </p:anim>
                                    <p:anim calcmode="lin" valueType="num">
                                      <p:cBhvr additive="base">
                                        <p:cTn id="129" dur="2000"/>
                                        <p:tgtEl>
                                          <p:spTgt spid="13"/>
                                        </p:tgtEl>
                                        <p:attrNameLst>
                                          <p:attrName>ppt_y</p:attrName>
                                        </p:attrNameLst>
                                      </p:cBhvr>
                                      <p:tavLst>
                                        <p:tav tm="0">
                                          <p:val>
                                            <p:strVal val="ppt_y"/>
                                          </p:val>
                                        </p:tav>
                                        <p:tav tm="100000">
                                          <p:val>
                                            <p:strVal val="1+ppt_h/2"/>
                                          </p:val>
                                        </p:tav>
                                      </p:tavLst>
                                    </p:anim>
                                    <p:set>
                                      <p:cBhvr>
                                        <p:cTn id="130" dur="1" fill="hold">
                                          <p:stCondLst>
                                            <p:cond delay="1999"/>
                                          </p:stCondLst>
                                        </p:cTn>
                                        <p:tgtEl>
                                          <p:spTgt spid="13"/>
                                        </p:tgtEl>
                                        <p:attrNameLst>
                                          <p:attrName>style.visibility</p:attrName>
                                        </p:attrNameLst>
                                      </p:cBhvr>
                                      <p:to>
                                        <p:strVal val="hidden"/>
                                      </p:to>
                                    </p:set>
                                  </p:childTnLst>
                                </p:cTn>
                              </p:par>
                              <p:par>
                                <p:cTn id="131" presetID="2" presetClass="exit" presetSubtype="6" fill="hold" grpId="2" nodeType="withEffect">
                                  <p:stCondLst>
                                    <p:cond delay="0"/>
                                  </p:stCondLst>
                                  <p:childTnLst>
                                    <p:anim calcmode="lin" valueType="num">
                                      <p:cBhvr additive="base">
                                        <p:cTn id="132" dur="2000"/>
                                        <p:tgtEl>
                                          <p:spTgt spid="14"/>
                                        </p:tgtEl>
                                        <p:attrNameLst>
                                          <p:attrName>ppt_x</p:attrName>
                                        </p:attrNameLst>
                                      </p:cBhvr>
                                      <p:tavLst>
                                        <p:tav tm="0">
                                          <p:val>
                                            <p:strVal val="ppt_x"/>
                                          </p:val>
                                        </p:tav>
                                        <p:tav tm="100000">
                                          <p:val>
                                            <p:strVal val="1+ppt_w/2"/>
                                          </p:val>
                                        </p:tav>
                                      </p:tavLst>
                                    </p:anim>
                                    <p:anim calcmode="lin" valueType="num">
                                      <p:cBhvr additive="base">
                                        <p:cTn id="133" dur="2000"/>
                                        <p:tgtEl>
                                          <p:spTgt spid="14"/>
                                        </p:tgtEl>
                                        <p:attrNameLst>
                                          <p:attrName>ppt_y</p:attrName>
                                        </p:attrNameLst>
                                      </p:cBhvr>
                                      <p:tavLst>
                                        <p:tav tm="0">
                                          <p:val>
                                            <p:strVal val="ppt_y"/>
                                          </p:val>
                                        </p:tav>
                                        <p:tav tm="100000">
                                          <p:val>
                                            <p:strVal val="1+ppt_h/2"/>
                                          </p:val>
                                        </p:tav>
                                      </p:tavLst>
                                    </p:anim>
                                    <p:set>
                                      <p:cBhvr>
                                        <p:cTn id="134" dur="1" fill="hold">
                                          <p:stCondLst>
                                            <p:cond delay="1999"/>
                                          </p:stCondLst>
                                        </p:cTn>
                                        <p:tgtEl>
                                          <p:spTgt spid="14"/>
                                        </p:tgtEl>
                                        <p:attrNameLst>
                                          <p:attrName>style.visibility</p:attrName>
                                        </p:attrNameLst>
                                      </p:cBhvr>
                                      <p:to>
                                        <p:strVal val="hidden"/>
                                      </p:to>
                                    </p:set>
                                  </p:childTnLst>
                                </p:cTn>
                              </p:par>
                              <p:par>
                                <p:cTn id="135" presetID="2" presetClass="exit" presetSubtype="12" fill="hold" grpId="2" nodeType="withEffect">
                                  <p:stCondLst>
                                    <p:cond delay="0"/>
                                  </p:stCondLst>
                                  <p:childTnLst>
                                    <p:anim calcmode="lin" valueType="num">
                                      <p:cBhvr additive="base">
                                        <p:cTn id="136" dur="2000"/>
                                        <p:tgtEl>
                                          <p:spTgt spid="7"/>
                                        </p:tgtEl>
                                        <p:attrNameLst>
                                          <p:attrName>ppt_x</p:attrName>
                                        </p:attrNameLst>
                                      </p:cBhvr>
                                      <p:tavLst>
                                        <p:tav tm="0">
                                          <p:val>
                                            <p:strVal val="ppt_x"/>
                                          </p:val>
                                        </p:tav>
                                        <p:tav tm="100000">
                                          <p:val>
                                            <p:strVal val="0-ppt_w/2"/>
                                          </p:val>
                                        </p:tav>
                                      </p:tavLst>
                                    </p:anim>
                                    <p:anim calcmode="lin" valueType="num">
                                      <p:cBhvr additive="base">
                                        <p:cTn id="137" dur="2000"/>
                                        <p:tgtEl>
                                          <p:spTgt spid="7"/>
                                        </p:tgtEl>
                                        <p:attrNameLst>
                                          <p:attrName>ppt_y</p:attrName>
                                        </p:attrNameLst>
                                      </p:cBhvr>
                                      <p:tavLst>
                                        <p:tav tm="0">
                                          <p:val>
                                            <p:strVal val="ppt_y"/>
                                          </p:val>
                                        </p:tav>
                                        <p:tav tm="100000">
                                          <p:val>
                                            <p:strVal val="1+ppt_h/2"/>
                                          </p:val>
                                        </p:tav>
                                      </p:tavLst>
                                    </p:anim>
                                    <p:set>
                                      <p:cBhvr>
                                        <p:cTn id="138" dur="1" fill="hold">
                                          <p:stCondLst>
                                            <p:cond delay="1999"/>
                                          </p:stCondLst>
                                        </p:cTn>
                                        <p:tgtEl>
                                          <p:spTgt spid="7"/>
                                        </p:tgtEl>
                                        <p:attrNameLst>
                                          <p:attrName>style.visibility</p:attrName>
                                        </p:attrNameLst>
                                      </p:cBhvr>
                                      <p:to>
                                        <p:strVal val="hidden"/>
                                      </p:to>
                                    </p:set>
                                  </p:childTnLst>
                                </p:cTn>
                              </p:par>
                              <p:par>
                                <p:cTn id="139" presetID="2" presetClass="exit" presetSubtype="12" fill="hold" grpId="2" nodeType="withEffect">
                                  <p:stCondLst>
                                    <p:cond delay="0"/>
                                  </p:stCondLst>
                                  <p:childTnLst>
                                    <p:anim calcmode="lin" valueType="num">
                                      <p:cBhvr additive="base">
                                        <p:cTn id="140" dur="2000"/>
                                        <p:tgtEl>
                                          <p:spTgt spid="11"/>
                                        </p:tgtEl>
                                        <p:attrNameLst>
                                          <p:attrName>ppt_x</p:attrName>
                                        </p:attrNameLst>
                                      </p:cBhvr>
                                      <p:tavLst>
                                        <p:tav tm="0">
                                          <p:val>
                                            <p:strVal val="ppt_x"/>
                                          </p:val>
                                        </p:tav>
                                        <p:tav tm="100000">
                                          <p:val>
                                            <p:strVal val="0-ppt_w/2"/>
                                          </p:val>
                                        </p:tav>
                                      </p:tavLst>
                                    </p:anim>
                                    <p:anim calcmode="lin" valueType="num">
                                      <p:cBhvr additive="base">
                                        <p:cTn id="141" dur="2000"/>
                                        <p:tgtEl>
                                          <p:spTgt spid="11"/>
                                        </p:tgtEl>
                                        <p:attrNameLst>
                                          <p:attrName>ppt_y</p:attrName>
                                        </p:attrNameLst>
                                      </p:cBhvr>
                                      <p:tavLst>
                                        <p:tav tm="0">
                                          <p:val>
                                            <p:strVal val="ppt_y"/>
                                          </p:val>
                                        </p:tav>
                                        <p:tav tm="100000">
                                          <p:val>
                                            <p:strVal val="1+ppt_h/2"/>
                                          </p:val>
                                        </p:tav>
                                      </p:tavLst>
                                    </p:anim>
                                    <p:set>
                                      <p:cBhvr>
                                        <p:cTn id="142" dur="1" fill="hold">
                                          <p:stCondLst>
                                            <p:cond delay="1999"/>
                                          </p:stCondLst>
                                        </p:cTn>
                                        <p:tgtEl>
                                          <p:spTgt spid="11"/>
                                        </p:tgtEl>
                                        <p:attrNameLst>
                                          <p:attrName>style.visibility</p:attrName>
                                        </p:attrNameLst>
                                      </p:cBhvr>
                                      <p:to>
                                        <p:strVal val="hidden"/>
                                      </p:to>
                                    </p:set>
                                  </p:childTnLst>
                                </p:cTn>
                              </p:par>
                              <p:par>
                                <p:cTn id="143" presetID="2" presetClass="exit" presetSubtype="12" fill="hold" grpId="2" nodeType="withEffect">
                                  <p:stCondLst>
                                    <p:cond delay="0"/>
                                  </p:stCondLst>
                                  <p:childTnLst>
                                    <p:anim calcmode="lin" valueType="num">
                                      <p:cBhvr additive="base">
                                        <p:cTn id="144" dur="2000"/>
                                        <p:tgtEl>
                                          <p:spTgt spid="19"/>
                                        </p:tgtEl>
                                        <p:attrNameLst>
                                          <p:attrName>ppt_x</p:attrName>
                                        </p:attrNameLst>
                                      </p:cBhvr>
                                      <p:tavLst>
                                        <p:tav tm="0">
                                          <p:val>
                                            <p:strVal val="ppt_x"/>
                                          </p:val>
                                        </p:tav>
                                        <p:tav tm="100000">
                                          <p:val>
                                            <p:strVal val="0-ppt_w/2"/>
                                          </p:val>
                                        </p:tav>
                                      </p:tavLst>
                                    </p:anim>
                                    <p:anim calcmode="lin" valueType="num">
                                      <p:cBhvr additive="base">
                                        <p:cTn id="145" dur="2000"/>
                                        <p:tgtEl>
                                          <p:spTgt spid="19"/>
                                        </p:tgtEl>
                                        <p:attrNameLst>
                                          <p:attrName>ppt_y</p:attrName>
                                        </p:attrNameLst>
                                      </p:cBhvr>
                                      <p:tavLst>
                                        <p:tav tm="0">
                                          <p:val>
                                            <p:strVal val="ppt_y"/>
                                          </p:val>
                                        </p:tav>
                                        <p:tav tm="100000">
                                          <p:val>
                                            <p:strVal val="1+ppt_h/2"/>
                                          </p:val>
                                        </p:tav>
                                      </p:tavLst>
                                    </p:anim>
                                    <p:set>
                                      <p:cBhvr>
                                        <p:cTn id="146" dur="1" fill="hold">
                                          <p:stCondLst>
                                            <p:cond delay="1999"/>
                                          </p:stCondLst>
                                        </p:cTn>
                                        <p:tgtEl>
                                          <p:spTgt spid="19"/>
                                        </p:tgtEl>
                                        <p:attrNameLst>
                                          <p:attrName>style.visibility</p:attrName>
                                        </p:attrNameLst>
                                      </p:cBhvr>
                                      <p:to>
                                        <p:strVal val="hidden"/>
                                      </p:to>
                                    </p:set>
                                  </p:childTnLst>
                                </p:cTn>
                              </p:par>
                              <p:par>
                                <p:cTn id="147" presetID="2" presetClass="exit" presetSubtype="12" fill="hold" grpId="2" nodeType="withEffect">
                                  <p:stCondLst>
                                    <p:cond delay="0"/>
                                  </p:stCondLst>
                                  <p:childTnLst>
                                    <p:anim calcmode="lin" valueType="num">
                                      <p:cBhvr additive="base">
                                        <p:cTn id="148" dur="2000"/>
                                        <p:tgtEl>
                                          <p:spTgt spid="20"/>
                                        </p:tgtEl>
                                        <p:attrNameLst>
                                          <p:attrName>ppt_x</p:attrName>
                                        </p:attrNameLst>
                                      </p:cBhvr>
                                      <p:tavLst>
                                        <p:tav tm="0">
                                          <p:val>
                                            <p:strVal val="ppt_x"/>
                                          </p:val>
                                        </p:tav>
                                        <p:tav tm="100000">
                                          <p:val>
                                            <p:strVal val="0-ppt_w/2"/>
                                          </p:val>
                                        </p:tav>
                                      </p:tavLst>
                                    </p:anim>
                                    <p:anim calcmode="lin" valueType="num">
                                      <p:cBhvr additive="base">
                                        <p:cTn id="149" dur="2000"/>
                                        <p:tgtEl>
                                          <p:spTgt spid="20"/>
                                        </p:tgtEl>
                                        <p:attrNameLst>
                                          <p:attrName>ppt_y</p:attrName>
                                        </p:attrNameLst>
                                      </p:cBhvr>
                                      <p:tavLst>
                                        <p:tav tm="0">
                                          <p:val>
                                            <p:strVal val="ppt_y"/>
                                          </p:val>
                                        </p:tav>
                                        <p:tav tm="100000">
                                          <p:val>
                                            <p:strVal val="1+ppt_h/2"/>
                                          </p:val>
                                        </p:tav>
                                      </p:tavLst>
                                    </p:anim>
                                    <p:set>
                                      <p:cBhvr>
                                        <p:cTn id="150" dur="1" fill="hold">
                                          <p:stCondLst>
                                            <p:cond delay="1999"/>
                                          </p:stCondLst>
                                        </p:cTn>
                                        <p:tgtEl>
                                          <p:spTgt spid="20"/>
                                        </p:tgtEl>
                                        <p:attrNameLst>
                                          <p:attrName>style.visibility</p:attrName>
                                        </p:attrNameLst>
                                      </p:cBhvr>
                                      <p:to>
                                        <p:strVal val="hidden"/>
                                      </p:to>
                                    </p:set>
                                  </p:childTnLst>
                                </p:cTn>
                              </p:par>
                              <p:par>
                                <p:cTn id="151" presetID="2" presetClass="exit" presetSubtype="9" fill="hold" grpId="2" nodeType="withEffect">
                                  <p:stCondLst>
                                    <p:cond delay="0"/>
                                  </p:stCondLst>
                                  <p:childTnLst>
                                    <p:anim calcmode="lin" valueType="num">
                                      <p:cBhvr additive="base">
                                        <p:cTn id="152" dur="2000"/>
                                        <p:tgtEl>
                                          <p:spTgt spid="8"/>
                                        </p:tgtEl>
                                        <p:attrNameLst>
                                          <p:attrName>ppt_x</p:attrName>
                                        </p:attrNameLst>
                                      </p:cBhvr>
                                      <p:tavLst>
                                        <p:tav tm="0">
                                          <p:val>
                                            <p:strVal val="ppt_x"/>
                                          </p:val>
                                        </p:tav>
                                        <p:tav tm="100000">
                                          <p:val>
                                            <p:strVal val="0-ppt_w/2"/>
                                          </p:val>
                                        </p:tav>
                                      </p:tavLst>
                                    </p:anim>
                                    <p:anim calcmode="lin" valueType="num">
                                      <p:cBhvr additive="base">
                                        <p:cTn id="153" dur="2000"/>
                                        <p:tgtEl>
                                          <p:spTgt spid="8"/>
                                        </p:tgtEl>
                                        <p:attrNameLst>
                                          <p:attrName>ppt_y</p:attrName>
                                        </p:attrNameLst>
                                      </p:cBhvr>
                                      <p:tavLst>
                                        <p:tav tm="0">
                                          <p:val>
                                            <p:strVal val="ppt_y"/>
                                          </p:val>
                                        </p:tav>
                                        <p:tav tm="100000">
                                          <p:val>
                                            <p:strVal val="0-ppt_h/2"/>
                                          </p:val>
                                        </p:tav>
                                      </p:tavLst>
                                    </p:anim>
                                    <p:set>
                                      <p:cBhvr>
                                        <p:cTn id="154" dur="1" fill="hold">
                                          <p:stCondLst>
                                            <p:cond delay="1999"/>
                                          </p:stCondLst>
                                        </p:cTn>
                                        <p:tgtEl>
                                          <p:spTgt spid="8"/>
                                        </p:tgtEl>
                                        <p:attrNameLst>
                                          <p:attrName>style.visibility</p:attrName>
                                        </p:attrNameLst>
                                      </p:cBhvr>
                                      <p:to>
                                        <p:strVal val="hidden"/>
                                      </p:to>
                                    </p:set>
                                  </p:childTnLst>
                                </p:cTn>
                              </p:par>
                              <p:par>
                                <p:cTn id="155" presetID="2" presetClass="exit" presetSubtype="9" fill="hold" grpId="2" nodeType="withEffect">
                                  <p:stCondLst>
                                    <p:cond delay="0"/>
                                  </p:stCondLst>
                                  <p:childTnLst>
                                    <p:anim calcmode="lin" valueType="num">
                                      <p:cBhvr additive="base">
                                        <p:cTn id="156" dur="2000"/>
                                        <p:tgtEl>
                                          <p:spTgt spid="12"/>
                                        </p:tgtEl>
                                        <p:attrNameLst>
                                          <p:attrName>ppt_x</p:attrName>
                                        </p:attrNameLst>
                                      </p:cBhvr>
                                      <p:tavLst>
                                        <p:tav tm="0">
                                          <p:val>
                                            <p:strVal val="ppt_x"/>
                                          </p:val>
                                        </p:tav>
                                        <p:tav tm="100000">
                                          <p:val>
                                            <p:strVal val="0-ppt_w/2"/>
                                          </p:val>
                                        </p:tav>
                                      </p:tavLst>
                                    </p:anim>
                                    <p:anim calcmode="lin" valueType="num">
                                      <p:cBhvr additive="base">
                                        <p:cTn id="157" dur="2000"/>
                                        <p:tgtEl>
                                          <p:spTgt spid="12"/>
                                        </p:tgtEl>
                                        <p:attrNameLst>
                                          <p:attrName>ppt_y</p:attrName>
                                        </p:attrNameLst>
                                      </p:cBhvr>
                                      <p:tavLst>
                                        <p:tav tm="0">
                                          <p:val>
                                            <p:strVal val="ppt_y"/>
                                          </p:val>
                                        </p:tav>
                                        <p:tav tm="100000">
                                          <p:val>
                                            <p:strVal val="0-ppt_h/2"/>
                                          </p:val>
                                        </p:tav>
                                      </p:tavLst>
                                    </p:anim>
                                    <p:set>
                                      <p:cBhvr>
                                        <p:cTn id="158" dur="1" fill="hold">
                                          <p:stCondLst>
                                            <p:cond delay="1999"/>
                                          </p:stCondLst>
                                        </p:cTn>
                                        <p:tgtEl>
                                          <p:spTgt spid="12"/>
                                        </p:tgtEl>
                                        <p:attrNameLst>
                                          <p:attrName>style.visibility</p:attrName>
                                        </p:attrNameLst>
                                      </p:cBhvr>
                                      <p:to>
                                        <p:strVal val="hidden"/>
                                      </p:to>
                                    </p:set>
                                  </p:childTnLst>
                                </p:cTn>
                              </p:par>
                              <p:par>
                                <p:cTn id="159" presetID="2" presetClass="exit" presetSubtype="9" fill="hold" grpId="2" nodeType="withEffect">
                                  <p:stCondLst>
                                    <p:cond delay="0"/>
                                  </p:stCondLst>
                                  <p:childTnLst>
                                    <p:anim calcmode="lin" valueType="num">
                                      <p:cBhvr additive="base">
                                        <p:cTn id="160" dur="2000"/>
                                        <p:tgtEl>
                                          <p:spTgt spid="17"/>
                                        </p:tgtEl>
                                        <p:attrNameLst>
                                          <p:attrName>ppt_x</p:attrName>
                                        </p:attrNameLst>
                                      </p:cBhvr>
                                      <p:tavLst>
                                        <p:tav tm="0">
                                          <p:val>
                                            <p:strVal val="ppt_x"/>
                                          </p:val>
                                        </p:tav>
                                        <p:tav tm="100000">
                                          <p:val>
                                            <p:strVal val="0-ppt_w/2"/>
                                          </p:val>
                                        </p:tav>
                                      </p:tavLst>
                                    </p:anim>
                                    <p:anim calcmode="lin" valueType="num">
                                      <p:cBhvr additive="base">
                                        <p:cTn id="161" dur="2000"/>
                                        <p:tgtEl>
                                          <p:spTgt spid="17"/>
                                        </p:tgtEl>
                                        <p:attrNameLst>
                                          <p:attrName>ppt_y</p:attrName>
                                        </p:attrNameLst>
                                      </p:cBhvr>
                                      <p:tavLst>
                                        <p:tav tm="0">
                                          <p:val>
                                            <p:strVal val="ppt_y"/>
                                          </p:val>
                                        </p:tav>
                                        <p:tav tm="100000">
                                          <p:val>
                                            <p:strVal val="0-ppt_h/2"/>
                                          </p:val>
                                        </p:tav>
                                      </p:tavLst>
                                    </p:anim>
                                    <p:set>
                                      <p:cBhvr>
                                        <p:cTn id="162" dur="1" fill="hold">
                                          <p:stCondLst>
                                            <p:cond delay="1999"/>
                                          </p:stCondLst>
                                        </p:cTn>
                                        <p:tgtEl>
                                          <p:spTgt spid="17"/>
                                        </p:tgtEl>
                                        <p:attrNameLst>
                                          <p:attrName>style.visibility</p:attrName>
                                        </p:attrNameLst>
                                      </p:cBhvr>
                                      <p:to>
                                        <p:strVal val="hidden"/>
                                      </p:to>
                                    </p:set>
                                  </p:childTnLst>
                                </p:cTn>
                              </p:par>
                              <p:par>
                                <p:cTn id="163" presetID="2" presetClass="exit" presetSubtype="9" fill="hold" grpId="2" nodeType="withEffect">
                                  <p:stCondLst>
                                    <p:cond delay="0"/>
                                  </p:stCondLst>
                                  <p:childTnLst>
                                    <p:anim calcmode="lin" valueType="num">
                                      <p:cBhvr additive="base">
                                        <p:cTn id="164" dur="2000"/>
                                        <p:tgtEl>
                                          <p:spTgt spid="18"/>
                                        </p:tgtEl>
                                        <p:attrNameLst>
                                          <p:attrName>ppt_x</p:attrName>
                                        </p:attrNameLst>
                                      </p:cBhvr>
                                      <p:tavLst>
                                        <p:tav tm="0">
                                          <p:val>
                                            <p:strVal val="ppt_x"/>
                                          </p:val>
                                        </p:tav>
                                        <p:tav tm="100000">
                                          <p:val>
                                            <p:strVal val="0-ppt_w/2"/>
                                          </p:val>
                                        </p:tav>
                                      </p:tavLst>
                                    </p:anim>
                                    <p:anim calcmode="lin" valueType="num">
                                      <p:cBhvr additive="base">
                                        <p:cTn id="165" dur="2000"/>
                                        <p:tgtEl>
                                          <p:spTgt spid="18"/>
                                        </p:tgtEl>
                                        <p:attrNameLst>
                                          <p:attrName>ppt_y</p:attrName>
                                        </p:attrNameLst>
                                      </p:cBhvr>
                                      <p:tavLst>
                                        <p:tav tm="0">
                                          <p:val>
                                            <p:strVal val="ppt_y"/>
                                          </p:val>
                                        </p:tav>
                                        <p:tav tm="100000">
                                          <p:val>
                                            <p:strVal val="0-ppt_h/2"/>
                                          </p:val>
                                        </p:tav>
                                      </p:tavLst>
                                    </p:anim>
                                    <p:set>
                                      <p:cBhvr>
                                        <p:cTn id="166" dur="1" fill="hold">
                                          <p:stCondLst>
                                            <p:cond delay="1999"/>
                                          </p:stCondLst>
                                        </p:cTn>
                                        <p:tgtEl>
                                          <p:spTgt spid="18"/>
                                        </p:tgtEl>
                                        <p:attrNameLst>
                                          <p:attrName>style.visibility</p:attrName>
                                        </p:attrNameLst>
                                      </p:cBhvr>
                                      <p:to>
                                        <p:strVal val="hidden"/>
                                      </p:to>
                                    </p:set>
                                  </p:childTnLst>
                                </p:cTn>
                              </p:par>
                              <p:par>
                                <p:cTn id="167" presetID="2" presetClass="exit" presetSubtype="3" fill="hold" grpId="2" nodeType="withEffect">
                                  <p:stCondLst>
                                    <p:cond delay="0"/>
                                  </p:stCondLst>
                                  <p:childTnLst>
                                    <p:anim calcmode="lin" valueType="num">
                                      <p:cBhvr additive="base">
                                        <p:cTn id="168" dur="2000"/>
                                        <p:tgtEl>
                                          <p:spTgt spid="5"/>
                                        </p:tgtEl>
                                        <p:attrNameLst>
                                          <p:attrName>ppt_x</p:attrName>
                                        </p:attrNameLst>
                                      </p:cBhvr>
                                      <p:tavLst>
                                        <p:tav tm="0">
                                          <p:val>
                                            <p:strVal val="ppt_x"/>
                                          </p:val>
                                        </p:tav>
                                        <p:tav tm="100000">
                                          <p:val>
                                            <p:strVal val="1+ppt_w/2"/>
                                          </p:val>
                                        </p:tav>
                                      </p:tavLst>
                                    </p:anim>
                                    <p:anim calcmode="lin" valueType="num">
                                      <p:cBhvr additive="base">
                                        <p:cTn id="169" dur="2000"/>
                                        <p:tgtEl>
                                          <p:spTgt spid="5"/>
                                        </p:tgtEl>
                                        <p:attrNameLst>
                                          <p:attrName>ppt_y</p:attrName>
                                        </p:attrNameLst>
                                      </p:cBhvr>
                                      <p:tavLst>
                                        <p:tav tm="0">
                                          <p:val>
                                            <p:strVal val="ppt_y"/>
                                          </p:val>
                                        </p:tav>
                                        <p:tav tm="100000">
                                          <p:val>
                                            <p:strVal val="0-ppt_h/2"/>
                                          </p:val>
                                        </p:tav>
                                      </p:tavLst>
                                    </p:anim>
                                    <p:set>
                                      <p:cBhvr>
                                        <p:cTn id="170" dur="1" fill="hold">
                                          <p:stCondLst>
                                            <p:cond delay="1999"/>
                                          </p:stCondLst>
                                        </p:cTn>
                                        <p:tgtEl>
                                          <p:spTgt spid="5"/>
                                        </p:tgtEl>
                                        <p:attrNameLst>
                                          <p:attrName>style.visibility</p:attrName>
                                        </p:attrNameLst>
                                      </p:cBhvr>
                                      <p:to>
                                        <p:strVal val="hidden"/>
                                      </p:to>
                                    </p:set>
                                  </p:childTnLst>
                                </p:cTn>
                              </p:par>
                              <p:par>
                                <p:cTn id="171" presetID="2" presetClass="exit" presetSubtype="3" fill="hold" grpId="2" nodeType="withEffect">
                                  <p:stCondLst>
                                    <p:cond delay="0"/>
                                  </p:stCondLst>
                                  <p:childTnLst>
                                    <p:anim calcmode="lin" valueType="num">
                                      <p:cBhvr additive="base">
                                        <p:cTn id="172" dur="2000"/>
                                        <p:tgtEl>
                                          <p:spTgt spid="9"/>
                                        </p:tgtEl>
                                        <p:attrNameLst>
                                          <p:attrName>ppt_x</p:attrName>
                                        </p:attrNameLst>
                                      </p:cBhvr>
                                      <p:tavLst>
                                        <p:tav tm="0">
                                          <p:val>
                                            <p:strVal val="ppt_x"/>
                                          </p:val>
                                        </p:tav>
                                        <p:tav tm="100000">
                                          <p:val>
                                            <p:strVal val="1+ppt_w/2"/>
                                          </p:val>
                                        </p:tav>
                                      </p:tavLst>
                                    </p:anim>
                                    <p:anim calcmode="lin" valueType="num">
                                      <p:cBhvr additive="base">
                                        <p:cTn id="173" dur="2000"/>
                                        <p:tgtEl>
                                          <p:spTgt spid="9"/>
                                        </p:tgtEl>
                                        <p:attrNameLst>
                                          <p:attrName>ppt_y</p:attrName>
                                        </p:attrNameLst>
                                      </p:cBhvr>
                                      <p:tavLst>
                                        <p:tav tm="0">
                                          <p:val>
                                            <p:strVal val="ppt_y"/>
                                          </p:val>
                                        </p:tav>
                                        <p:tav tm="100000">
                                          <p:val>
                                            <p:strVal val="0-ppt_h/2"/>
                                          </p:val>
                                        </p:tav>
                                      </p:tavLst>
                                    </p:anim>
                                    <p:set>
                                      <p:cBhvr>
                                        <p:cTn id="174" dur="1" fill="hold">
                                          <p:stCondLst>
                                            <p:cond delay="1999"/>
                                          </p:stCondLst>
                                        </p:cTn>
                                        <p:tgtEl>
                                          <p:spTgt spid="9"/>
                                        </p:tgtEl>
                                        <p:attrNameLst>
                                          <p:attrName>style.visibility</p:attrName>
                                        </p:attrNameLst>
                                      </p:cBhvr>
                                      <p:to>
                                        <p:strVal val="hidden"/>
                                      </p:to>
                                    </p:set>
                                  </p:childTnLst>
                                </p:cTn>
                              </p:par>
                              <p:par>
                                <p:cTn id="175" presetID="2" presetClass="exit" presetSubtype="3" fill="hold" grpId="2" nodeType="withEffect">
                                  <p:stCondLst>
                                    <p:cond delay="0"/>
                                  </p:stCondLst>
                                  <p:childTnLst>
                                    <p:anim calcmode="lin" valueType="num">
                                      <p:cBhvr additive="base">
                                        <p:cTn id="176" dur="2000"/>
                                        <p:tgtEl>
                                          <p:spTgt spid="15"/>
                                        </p:tgtEl>
                                        <p:attrNameLst>
                                          <p:attrName>ppt_x</p:attrName>
                                        </p:attrNameLst>
                                      </p:cBhvr>
                                      <p:tavLst>
                                        <p:tav tm="0">
                                          <p:val>
                                            <p:strVal val="ppt_x"/>
                                          </p:val>
                                        </p:tav>
                                        <p:tav tm="100000">
                                          <p:val>
                                            <p:strVal val="1+ppt_w/2"/>
                                          </p:val>
                                        </p:tav>
                                      </p:tavLst>
                                    </p:anim>
                                    <p:anim calcmode="lin" valueType="num">
                                      <p:cBhvr additive="base">
                                        <p:cTn id="177" dur="2000"/>
                                        <p:tgtEl>
                                          <p:spTgt spid="15"/>
                                        </p:tgtEl>
                                        <p:attrNameLst>
                                          <p:attrName>ppt_y</p:attrName>
                                        </p:attrNameLst>
                                      </p:cBhvr>
                                      <p:tavLst>
                                        <p:tav tm="0">
                                          <p:val>
                                            <p:strVal val="ppt_y"/>
                                          </p:val>
                                        </p:tav>
                                        <p:tav tm="100000">
                                          <p:val>
                                            <p:strVal val="0-ppt_h/2"/>
                                          </p:val>
                                        </p:tav>
                                      </p:tavLst>
                                    </p:anim>
                                    <p:set>
                                      <p:cBhvr>
                                        <p:cTn id="178" dur="1" fill="hold">
                                          <p:stCondLst>
                                            <p:cond delay="1999"/>
                                          </p:stCondLst>
                                        </p:cTn>
                                        <p:tgtEl>
                                          <p:spTgt spid="15"/>
                                        </p:tgtEl>
                                        <p:attrNameLst>
                                          <p:attrName>style.visibility</p:attrName>
                                        </p:attrNameLst>
                                      </p:cBhvr>
                                      <p:to>
                                        <p:strVal val="hidden"/>
                                      </p:to>
                                    </p:set>
                                  </p:childTnLst>
                                </p:cTn>
                              </p:par>
                              <p:par>
                                <p:cTn id="179" presetID="2" presetClass="exit" presetSubtype="3" fill="hold" grpId="2" nodeType="withEffect">
                                  <p:stCondLst>
                                    <p:cond delay="0"/>
                                  </p:stCondLst>
                                  <p:childTnLst>
                                    <p:anim calcmode="lin" valueType="num">
                                      <p:cBhvr additive="base">
                                        <p:cTn id="180" dur="2000"/>
                                        <p:tgtEl>
                                          <p:spTgt spid="16"/>
                                        </p:tgtEl>
                                        <p:attrNameLst>
                                          <p:attrName>ppt_x</p:attrName>
                                        </p:attrNameLst>
                                      </p:cBhvr>
                                      <p:tavLst>
                                        <p:tav tm="0">
                                          <p:val>
                                            <p:strVal val="ppt_x"/>
                                          </p:val>
                                        </p:tav>
                                        <p:tav tm="100000">
                                          <p:val>
                                            <p:strVal val="1+ppt_w/2"/>
                                          </p:val>
                                        </p:tav>
                                      </p:tavLst>
                                    </p:anim>
                                    <p:anim calcmode="lin" valueType="num">
                                      <p:cBhvr additive="base">
                                        <p:cTn id="181" dur="2000"/>
                                        <p:tgtEl>
                                          <p:spTgt spid="16"/>
                                        </p:tgtEl>
                                        <p:attrNameLst>
                                          <p:attrName>ppt_y</p:attrName>
                                        </p:attrNameLst>
                                      </p:cBhvr>
                                      <p:tavLst>
                                        <p:tav tm="0">
                                          <p:val>
                                            <p:strVal val="ppt_y"/>
                                          </p:val>
                                        </p:tav>
                                        <p:tav tm="100000">
                                          <p:val>
                                            <p:strVal val="0-ppt_h/2"/>
                                          </p:val>
                                        </p:tav>
                                      </p:tavLst>
                                    </p:anim>
                                    <p:set>
                                      <p:cBhvr>
                                        <p:cTn id="182" dur="1" fill="hold">
                                          <p:stCondLst>
                                            <p:cond delay="1999"/>
                                          </p:stCondLst>
                                        </p:cTn>
                                        <p:tgtEl>
                                          <p:spTgt spid="16"/>
                                        </p:tgtEl>
                                        <p:attrNameLst>
                                          <p:attrName>style.visibility</p:attrName>
                                        </p:attrNameLst>
                                      </p:cBhvr>
                                      <p:to>
                                        <p:strVal val="hidden"/>
                                      </p:to>
                                    </p:set>
                                  </p:childTnLst>
                                </p:cTn>
                              </p:par>
                              <p:par>
                                <p:cTn id="183" presetID="23" presetClass="entr" presetSubtype="272" fill="hold" nodeType="withEffect">
                                  <p:stCondLst>
                                    <p:cond delay="0"/>
                                  </p:stCondLst>
                                  <p:childTnLst>
                                    <p:set>
                                      <p:cBhvr>
                                        <p:cTn id="184" dur="1" fill="hold">
                                          <p:stCondLst>
                                            <p:cond delay="0"/>
                                          </p:stCondLst>
                                        </p:cTn>
                                        <p:tgtEl>
                                          <p:spTgt spid="2"/>
                                        </p:tgtEl>
                                        <p:attrNameLst>
                                          <p:attrName>style.visibility</p:attrName>
                                        </p:attrNameLst>
                                      </p:cBhvr>
                                      <p:to>
                                        <p:strVal val="visible"/>
                                      </p:to>
                                    </p:set>
                                    <p:anim calcmode="lin" valueType="num">
                                      <p:cBhvr>
                                        <p:cTn id="185" dur="2000" fill="hold"/>
                                        <p:tgtEl>
                                          <p:spTgt spid="2"/>
                                        </p:tgtEl>
                                        <p:attrNameLst>
                                          <p:attrName>ppt_w</p:attrName>
                                        </p:attrNameLst>
                                      </p:cBhvr>
                                      <p:tavLst>
                                        <p:tav tm="0">
                                          <p:val>
                                            <p:strVal val="2/3*#ppt_w"/>
                                          </p:val>
                                        </p:tav>
                                        <p:tav tm="100000">
                                          <p:val>
                                            <p:strVal val="#ppt_w"/>
                                          </p:val>
                                        </p:tav>
                                      </p:tavLst>
                                    </p:anim>
                                    <p:anim calcmode="lin" valueType="num">
                                      <p:cBhvr>
                                        <p:cTn id="186" dur="2000" fill="hold"/>
                                        <p:tgtEl>
                                          <p:spTgt spid="2"/>
                                        </p:tgtEl>
                                        <p:attrNameLst>
                                          <p:attrName>ppt_h</p:attrName>
                                        </p:attrNameLst>
                                      </p:cBhvr>
                                      <p:tavLst>
                                        <p:tav tm="0">
                                          <p:val>
                                            <p:strVal val="2/3*#ppt_h"/>
                                          </p:val>
                                        </p:tav>
                                        <p:tav tm="100000">
                                          <p:val>
                                            <p:strVal val="#ppt_h"/>
                                          </p:val>
                                        </p:tav>
                                      </p:tavLst>
                                    </p:anim>
                                  </p:childTnLst>
                                </p:cTn>
                              </p:par>
                              <p:par>
                                <p:cTn id="187" presetID="4" presetClass="entr" presetSubtype="32" fill="hold" nodeType="withEffect">
                                  <p:stCondLst>
                                    <p:cond delay="0"/>
                                  </p:stCondLst>
                                  <p:childTnLst>
                                    <p:set>
                                      <p:cBhvr>
                                        <p:cTn id="188" dur="1" fill="hold">
                                          <p:stCondLst>
                                            <p:cond delay="0"/>
                                          </p:stCondLst>
                                        </p:cTn>
                                        <p:tgtEl>
                                          <p:spTgt spid="2"/>
                                        </p:tgtEl>
                                        <p:attrNameLst>
                                          <p:attrName>style.visibility</p:attrName>
                                        </p:attrNameLst>
                                      </p:cBhvr>
                                      <p:to>
                                        <p:strVal val="visible"/>
                                      </p:to>
                                    </p:set>
                                    <p:animEffect transition="in" filter="box(out)">
                                      <p:cBhvr>
                                        <p:cTn id="18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239393_delfi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8939232">
            <a:off x="2934507" y="1753074"/>
            <a:ext cx="3345162" cy="3423302"/>
          </a:xfrm>
          <a:prstGeom prst="teardrop">
            <a:avLst>
              <a:gd name="adj" fmla="val 146046"/>
            </a:avLst>
          </a:prstGeom>
          <a:gradFill flip="none" rotWithShape="1">
            <a:gsLst>
              <a:gs pos="51000">
                <a:schemeClr val="bg1">
                  <a:alpha val="0"/>
                </a:schemeClr>
              </a:gs>
              <a:gs pos="50000">
                <a:srgbClr val="00B0F0">
                  <a:shade val="67500"/>
                  <a:satMod val="115000"/>
                </a:srgbClr>
              </a:gs>
              <a:gs pos="100000">
                <a:srgbClr val="00B0F0">
                  <a:shade val="100000"/>
                  <a:satMod val="115000"/>
                </a:srgbClr>
              </a:gs>
            </a:gsLst>
            <a:path path="circl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rot="18939232">
            <a:off x="2934508" y="1753074"/>
            <a:ext cx="3345162" cy="3423302"/>
          </a:xfrm>
          <a:prstGeom prst="teardrop">
            <a:avLst>
              <a:gd name="adj" fmla="val 146046"/>
            </a:avLst>
          </a:prstGeom>
          <a:gradFill flip="none" rotWithShape="1">
            <a:gsLst>
              <a:gs pos="51000">
                <a:schemeClr val="bg1">
                  <a:alpha val="0"/>
                </a:schemeClr>
              </a:gs>
              <a:gs pos="50000">
                <a:srgbClr val="00B0F0">
                  <a:shade val="67500"/>
                  <a:satMod val="115000"/>
                </a:srgbClr>
              </a:gs>
              <a:gs pos="100000">
                <a:srgbClr val="00B0F0">
                  <a:shade val="100000"/>
                  <a:satMod val="115000"/>
                </a:srgbClr>
              </a:gs>
            </a:gsLst>
            <a:path path="circl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ppt_x</p:attrName>
                                        </p:attrNameLst>
                                      </p:cBhvr>
                                      <p:tavLst>
                                        <p:tav tm="0">
                                          <p:val>
                                            <p:strVal val="#ppt_x"/>
                                          </p:val>
                                        </p:tav>
                                        <p:tav tm="100000">
                                          <p:val>
                                            <p:strVal val="#ppt_x"/>
                                          </p:val>
                                        </p:tav>
                                      </p:tavLst>
                                    </p:anim>
                                    <p:anim calcmode="lin" valueType="num">
                                      <p:cBhvr>
                                        <p:cTn id="10" dur="2000" fill="hold"/>
                                        <p:tgtEl>
                                          <p:spTgt spid="3"/>
                                        </p:tgtEl>
                                        <p:attrNameLst>
                                          <p:attrName>ppt_y</p:attrName>
                                        </p:attrNameLst>
                                      </p:cBhvr>
                                      <p:tavLst>
                                        <p:tav tm="0">
                                          <p:val>
                                            <p:strVal val="#ppt_y+#ppt_h/2"/>
                                          </p:val>
                                        </p:tav>
                                        <p:tav tm="100000">
                                          <p:val>
                                            <p:strVal val="#ppt_y"/>
                                          </p:val>
                                        </p:tav>
                                      </p:tavLst>
                                    </p:anim>
                                    <p:anim calcmode="lin" valueType="num">
                                      <p:cBhvr>
                                        <p:cTn id="11" dur="2000" fill="hold"/>
                                        <p:tgtEl>
                                          <p:spTgt spid="3"/>
                                        </p:tgtEl>
                                        <p:attrNameLst>
                                          <p:attrName>ppt_w</p:attrName>
                                        </p:attrNameLst>
                                      </p:cBhvr>
                                      <p:tavLst>
                                        <p:tav tm="0">
                                          <p:val>
                                            <p:strVal val="#ppt_w"/>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par>
                                <p:cTn id="13" presetID="20" presetClass="entr" presetSubtype="0" fill="hold" grpId="1"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edge">
                                      <p:cBhvr>
                                        <p:cTn id="15" dur="2000"/>
                                        <p:tgtEl>
                                          <p:spTgt spid="3"/>
                                        </p:tgtEl>
                                      </p:cBhvr>
                                    </p:animEffect>
                                  </p:childTnLst>
                                </p:cTn>
                              </p:par>
                              <p:par>
                                <p:cTn id="16" presetID="8" presetClass="emph" presetSubtype="0" fill="hold" grpId="2" nodeType="withEffect">
                                  <p:stCondLst>
                                    <p:cond delay="0"/>
                                  </p:stCondLst>
                                  <p:childTnLst>
                                    <p:animRot by="5400000">
                                      <p:cBhvr>
                                        <p:cTn id="17" dur="2000" fill="hold"/>
                                        <p:tgtEl>
                                          <p:spTgt spid="3"/>
                                        </p:tgtEl>
                                        <p:attrNameLst>
                                          <p:attrName>r</p:attrName>
                                        </p:attrNameLst>
                                      </p:cBhvr>
                                    </p:animRot>
                                  </p:childTnLst>
                                </p:cTn>
                              </p:par>
                              <p:par>
                                <p:cTn id="18" presetID="17" presetClass="entr" presetSubtype="4"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2000" fill="hold"/>
                                        <p:tgtEl>
                                          <p:spTgt spid="4"/>
                                        </p:tgtEl>
                                        <p:attrNameLst>
                                          <p:attrName>ppt_x</p:attrName>
                                        </p:attrNameLst>
                                      </p:cBhvr>
                                      <p:tavLst>
                                        <p:tav tm="0">
                                          <p:val>
                                            <p:strVal val="#ppt_x"/>
                                          </p:val>
                                        </p:tav>
                                        <p:tav tm="100000">
                                          <p:val>
                                            <p:strVal val="#ppt_x"/>
                                          </p:val>
                                        </p:tav>
                                      </p:tavLst>
                                    </p:anim>
                                    <p:anim calcmode="lin" valueType="num">
                                      <p:cBhvr>
                                        <p:cTn id="21" dur="2000" fill="hold"/>
                                        <p:tgtEl>
                                          <p:spTgt spid="4"/>
                                        </p:tgtEl>
                                        <p:attrNameLst>
                                          <p:attrName>ppt_y</p:attrName>
                                        </p:attrNameLst>
                                      </p:cBhvr>
                                      <p:tavLst>
                                        <p:tav tm="0">
                                          <p:val>
                                            <p:strVal val="#ppt_y+#ppt_h/2"/>
                                          </p:val>
                                        </p:tav>
                                        <p:tav tm="100000">
                                          <p:val>
                                            <p:strVal val="#ppt_y"/>
                                          </p:val>
                                        </p:tav>
                                      </p:tavLst>
                                    </p:anim>
                                    <p:anim calcmode="lin" valueType="num">
                                      <p:cBhvr>
                                        <p:cTn id="22" dur="2000" fill="hold"/>
                                        <p:tgtEl>
                                          <p:spTgt spid="4"/>
                                        </p:tgtEl>
                                        <p:attrNameLst>
                                          <p:attrName>ppt_w</p:attrName>
                                        </p:attrNameLst>
                                      </p:cBhvr>
                                      <p:tavLst>
                                        <p:tav tm="0">
                                          <p:val>
                                            <p:strVal val="#ppt_w"/>
                                          </p:val>
                                        </p:tav>
                                        <p:tav tm="100000">
                                          <p:val>
                                            <p:strVal val="#ppt_w"/>
                                          </p:val>
                                        </p:tav>
                                      </p:tavLst>
                                    </p:anim>
                                    <p:anim calcmode="lin" valueType="num">
                                      <p:cBhvr>
                                        <p:cTn id="23" dur="2000" fill="hold"/>
                                        <p:tgtEl>
                                          <p:spTgt spid="4"/>
                                        </p:tgtEl>
                                        <p:attrNameLst>
                                          <p:attrName>ppt_h</p:attrName>
                                        </p:attrNameLst>
                                      </p:cBhvr>
                                      <p:tavLst>
                                        <p:tav tm="0">
                                          <p:val>
                                            <p:fltVal val="0"/>
                                          </p:val>
                                        </p:tav>
                                        <p:tav tm="100000">
                                          <p:val>
                                            <p:strVal val="#ppt_h"/>
                                          </p:val>
                                        </p:tav>
                                      </p:tavLst>
                                    </p:anim>
                                  </p:childTnLst>
                                </p:cTn>
                              </p:par>
                              <p:par>
                                <p:cTn id="24" presetID="20" presetClass="entr" presetSubtype="0" fill="hold" grpId="1"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edge">
                                      <p:cBhvr>
                                        <p:cTn id="26" dur="2000"/>
                                        <p:tgtEl>
                                          <p:spTgt spid="4"/>
                                        </p:tgtEl>
                                      </p:cBhvr>
                                    </p:animEffect>
                                  </p:childTnLst>
                                </p:cTn>
                              </p:par>
                              <p:par>
                                <p:cTn id="27" presetID="8" presetClass="emph" presetSubtype="0" fill="hold" grpId="3" nodeType="withEffect">
                                  <p:stCondLst>
                                    <p:cond delay="0"/>
                                  </p:stCondLst>
                                  <p:childTnLst>
                                    <p:animRot by="-5400000">
                                      <p:cBhvr>
                                        <p:cTn id="28" dur="2000" fill="hold"/>
                                        <p:tgtEl>
                                          <p:spTgt spid="4"/>
                                        </p:tgtEl>
                                        <p:attrNameLst>
                                          <p:attrName>r</p:attrName>
                                        </p:attrNameLst>
                                      </p:cBhvr>
                                    </p:animRot>
                                  </p:childTnLst>
                                </p:cTn>
                              </p:par>
                            </p:childTnLst>
                          </p:cTn>
                        </p:par>
                        <p:par>
                          <p:cTn id="29" fill="hold">
                            <p:stCondLst>
                              <p:cond delay="2000"/>
                            </p:stCondLst>
                            <p:childTnLst>
                              <p:par>
                                <p:cTn id="30" presetID="2" presetClass="exit" presetSubtype="2" fill="hold" grpId="2" nodeType="afterEffect">
                                  <p:stCondLst>
                                    <p:cond delay="0"/>
                                  </p:stCondLst>
                                  <p:childTnLst>
                                    <p:anim calcmode="lin" valueType="num">
                                      <p:cBhvr additive="base">
                                        <p:cTn id="31" dur="2000"/>
                                        <p:tgtEl>
                                          <p:spTgt spid="4"/>
                                        </p:tgtEl>
                                        <p:attrNameLst>
                                          <p:attrName>ppt_x</p:attrName>
                                        </p:attrNameLst>
                                      </p:cBhvr>
                                      <p:tavLst>
                                        <p:tav tm="0">
                                          <p:val>
                                            <p:strVal val="ppt_x"/>
                                          </p:val>
                                        </p:tav>
                                        <p:tav tm="100000">
                                          <p:val>
                                            <p:strVal val="1+ppt_w/2"/>
                                          </p:val>
                                        </p:tav>
                                      </p:tavLst>
                                    </p:anim>
                                    <p:anim calcmode="lin" valueType="num">
                                      <p:cBhvr additive="base">
                                        <p:cTn id="32" dur="2000"/>
                                        <p:tgtEl>
                                          <p:spTgt spid="4"/>
                                        </p:tgtEl>
                                        <p:attrNameLst>
                                          <p:attrName>ppt_y</p:attrName>
                                        </p:attrNameLst>
                                      </p:cBhvr>
                                      <p:tavLst>
                                        <p:tav tm="0">
                                          <p:val>
                                            <p:strVal val="ppt_y"/>
                                          </p:val>
                                        </p:tav>
                                        <p:tav tm="100000">
                                          <p:val>
                                            <p:strVal val="ppt_y"/>
                                          </p:val>
                                        </p:tav>
                                      </p:tavLst>
                                    </p:anim>
                                    <p:set>
                                      <p:cBhvr>
                                        <p:cTn id="33" dur="1" fill="hold">
                                          <p:stCondLst>
                                            <p:cond delay="1999"/>
                                          </p:stCondLst>
                                        </p:cTn>
                                        <p:tgtEl>
                                          <p:spTgt spid="4"/>
                                        </p:tgtEl>
                                        <p:attrNameLst>
                                          <p:attrName>style.visibility</p:attrName>
                                        </p:attrNameLst>
                                      </p:cBhvr>
                                      <p:to>
                                        <p:strVal val="hidden"/>
                                      </p:to>
                                    </p:set>
                                  </p:childTnLst>
                                </p:cTn>
                              </p:par>
                              <p:par>
                                <p:cTn id="34" presetID="2" presetClass="exit" presetSubtype="8" fill="hold" grpId="3" nodeType="withEffect">
                                  <p:stCondLst>
                                    <p:cond delay="0"/>
                                  </p:stCondLst>
                                  <p:childTnLst>
                                    <p:anim calcmode="lin" valueType="num">
                                      <p:cBhvr additive="base">
                                        <p:cTn id="35" dur="2000"/>
                                        <p:tgtEl>
                                          <p:spTgt spid="3"/>
                                        </p:tgtEl>
                                        <p:attrNameLst>
                                          <p:attrName>ppt_x</p:attrName>
                                        </p:attrNameLst>
                                      </p:cBhvr>
                                      <p:tavLst>
                                        <p:tav tm="0">
                                          <p:val>
                                            <p:strVal val="ppt_x"/>
                                          </p:val>
                                        </p:tav>
                                        <p:tav tm="100000">
                                          <p:val>
                                            <p:strVal val="0-ppt_w/2"/>
                                          </p:val>
                                        </p:tav>
                                      </p:tavLst>
                                    </p:anim>
                                    <p:anim calcmode="lin" valueType="num">
                                      <p:cBhvr additive="base">
                                        <p:cTn id="36" dur="2000"/>
                                        <p:tgtEl>
                                          <p:spTgt spid="3"/>
                                        </p:tgtEl>
                                        <p:attrNameLst>
                                          <p:attrName>ppt_y</p:attrName>
                                        </p:attrNameLst>
                                      </p:cBhvr>
                                      <p:tavLst>
                                        <p:tav tm="0">
                                          <p:val>
                                            <p:strVal val="ppt_y"/>
                                          </p:val>
                                        </p:tav>
                                        <p:tav tm="100000">
                                          <p:val>
                                            <p:strVal val="ppt_y"/>
                                          </p:val>
                                        </p:tav>
                                      </p:tavLst>
                                    </p:anim>
                                    <p:set>
                                      <p:cBhvr>
                                        <p:cTn id="37" dur="1" fill="hold">
                                          <p:stCondLst>
                                            <p:cond delay="1999"/>
                                          </p:stCondLst>
                                        </p:cTn>
                                        <p:tgtEl>
                                          <p:spTgt spid="3"/>
                                        </p:tgtEl>
                                        <p:attrNameLst>
                                          <p:attrName>style.visibility</p:attrName>
                                        </p:attrNameLst>
                                      </p:cBhvr>
                                      <p:to>
                                        <p:strVal val="hidden"/>
                                      </p:to>
                                    </p:set>
                                  </p:childTnLst>
                                </p:cTn>
                              </p:par>
                              <p:par>
                                <p:cTn id="38" presetID="17" presetClass="entr" presetSubtype="10" fill="hold" nodeType="withEffect">
                                  <p:stCondLst>
                                    <p:cond delay="0"/>
                                  </p:stCondLst>
                                  <p:childTnLst>
                                    <p:set>
                                      <p:cBhvr>
                                        <p:cTn id="39" dur="1" fill="hold">
                                          <p:stCondLst>
                                            <p:cond delay="0"/>
                                          </p:stCondLst>
                                        </p:cTn>
                                        <p:tgtEl>
                                          <p:spTgt spid="2"/>
                                        </p:tgtEl>
                                        <p:attrNameLst>
                                          <p:attrName>style.visibility</p:attrName>
                                        </p:attrNameLst>
                                      </p:cBhvr>
                                      <p:to>
                                        <p:strVal val="visible"/>
                                      </p:to>
                                    </p:set>
                                    <p:anim calcmode="lin" valueType="num">
                                      <p:cBhvr>
                                        <p:cTn id="40" dur="2000" fill="hold"/>
                                        <p:tgtEl>
                                          <p:spTgt spid="2"/>
                                        </p:tgtEl>
                                        <p:attrNameLst>
                                          <p:attrName>ppt_w</p:attrName>
                                        </p:attrNameLst>
                                      </p:cBhvr>
                                      <p:tavLst>
                                        <p:tav tm="0">
                                          <p:val>
                                            <p:fltVal val="0"/>
                                          </p:val>
                                        </p:tav>
                                        <p:tav tm="100000">
                                          <p:val>
                                            <p:strVal val="#ppt_w"/>
                                          </p:val>
                                        </p:tav>
                                      </p:tavLst>
                                    </p:anim>
                                    <p:anim calcmode="lin" valueType="num">
                                      <p:cBhvr>
                                        <p:cTn id="4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2" name="1 Imagen" descr="240740_delfin_blekitna_wod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ombinar"/>
          <p:cNvSpPr/>
          <p:nvPr/>
        </p:nvSpPr>
        <p:spPr>
          <a:xfrm rot="5400000">
            <a:off x="-753701" y="1360874"/>
            <a:ext cx="2471750" cy="2321735"/>
          </a:xfrm>
          <a:prstGeom prst="flowChartMerge">
            <a:avLst/>
          </a:prstGeom>
          <a:gradFill flip="none" rotWithShape="1">
            <a:gsLst>
              <a:gs pos="52000">
                <a:schemeClr val="bg1">
                  <a:alpha val="10000"/>
                </a:schemeClr>
              </a:gs>
              <a:gs pos="50000">
                <a:srgbClr val="3399FF">
                  <a:shade val="67500"/>
                  <a:satMod val="115000"/>
                </a:srgbClr>
              </a:gs>
              <a:gs pos="100000">
                <a:srgbClr val="3399FF">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ombinar"/>
          <p:cNvSpPr/>
          <p:nvPr/>
        </p:nvSpPr>
        <p:spPr>
          <a:xfrm rot="5400000">
            <a:off x="317837" y="1360874"/>
            <a:ext cx="2471750" cy="2321735"/>
          </a:xfrm>
          <a:prstGeom prst="flowChartMerge">
            <a:avLst/>
          </a:prstGeom>
          <a:gradFill flip="none" rotWithShape="1">
            <a:gsLst>
              <a:gs pos="52000">
                <a:schemeClr val="bg1">
                  <a:alpha val="10000"/>
                </a:schemeClr>
              </a:gs>
              <a:gs pos="50000">
                <a:srgbClr val="3399FF">
                  <a:shade val="67500"/>
                  <a:satMod val="115000"/>
                </a:srgbClr>
              </a:gs>
              <a:gs pos="100000">
                <a:srgbClr val="3399FF">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ombinar"/>
          <p:cNvSpPr/>
          <p:nvPr/>
        </p:nvSpPr>
        <p:spPr>
          <a:xfrm rot="5400000">
            <a:off x="1317969" y="1360874"/>
            <a:ext cx="2471750" cy="2321735"/>
          </a:xfrm>
          <a:prstGeom prst="flowChartMerge">
            <a:avLst/>
          </a:prstGeom>
          <a:gradFill flip="none" rotWithShape="1">
            <a:gsLst>
              <a:gs pos="52000">
                <a:schemeClr val="bg1">
                  <a:alpha val="10000"/>
                </a:schemeClr>
              </a:gs>
              <a:gs pos="50000">
                <a:srgbClr val="3399FF">
                  <a:shade val="67500"/>
                  <a:satMod val="115000"/>
                </a:srgbClr>
              </a:gs>
              <a:gs pos="100000">
                <a:srgbClr val="3399FF">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rot="5400000">
            <a:off x="2460977" y="1360874"/>
            <a:ext cx="2471750" cy="2321735"/>
          </a:xfrm>
          <a:prstGeom prst="flowChartMerge">
            <a:avLst/>
          </a:prstGeom>
          <a:gradFill flip="none" rotWithShape="1">
            <a:gsLst>
              <a:gs pos="52000">
                <a:schemeClr val="bg1">
                  <a:alpha val="10000"/>
                </a:schemeClr>
              </a:gs>
              <a:gs pos="50000">
                <a:srgbClr val="3399FF">
                  <a:shade val="67500"/>
                  <a:satMod val="115000"/>
                </a:srgbClr>
              </a:gs>
              <a:gs pos="100000">
                <a:srgbClr val="3399FF">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5400000">
            <a:off x="3532579" y="1360874"/>
            <a:ext cx="2471750" cy="2321735"/>
          </a:xfrm>
          <a:prstGeom prst="flowChartMerge">
            <a:avLst/>
          </a:prstGeom>
          <a:gradFill flip="none" rotWithShape="1">
            <a:gsLst>
              <a:gs pos="52000">
                <a:schemeClr val="bg1">
                  <a:alpha val="10000"/>
                </a:schemeClr>
              </a:gs>
              <a:gs pos="50000">
                <a:srgbClr val="3399FF">
                  <a:shade val="67500"/>
                  <a:satMod val="115000"/>
                </a:srgbClr>
              </a:gs>
              <a:gs pos="100000">
                <a:srgbClr val="3399FF">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5400000">
            <a:off x="4604117" y="1360874"/>
            <a:ext cx="2471750" cy="2321735"/>
          </a:xfrm>
          <a:prstGeom prst="flowChartMerge">
            <a:avLst/>
          </a:prstGeom>
          <a:gradFill flip="none" rotWithShape="1">
            <a:gsLst>
              <a:gs pos="52000">
                <a:schemeClr val="bg1">
                  <a:alpha val="10000"/>
                </a:schemeClr>
              </a:gs>
              <a:gs pos="50000">
                <a:srgbClr val="3399FF">
                  <a:shade val="67500"/>
                  <a:satMod val="115000"/>
                </a:srgbClr>
              </a:gs>
              <a:gs pos="100000">
                <a:srgbClr val="3399FF">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5400000">
            <a:off x="5604249" y="1360874"/>
            <a:ext cx="2471750" cy="2321735"/>
          </a:xfrm>
          <a:prstGeom prst="flowChartMerge">
            <a:avLst/>
          </a:prstGeom>
          <a:gradFill flip="none" rotWithShape="1">
            <a:gsLst>
              <a:gs pos="52000">
                <a:schemeClr val="bg1">
                  <a:alpha val="10000"/>
                </a:schemeClr>
              </a:gs>
              <a:gs pos="50000">
                <a:srgbClr val="3399FF">
                  <a:shade val="67500"/>
                  <a:satMod val="115000"/>
                </a:srgbClr>
              </a:gs>
              <a:gs pos="100000">
                <a:srgbClr val="3399FF">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5400000">
            <a:off x="6747257" y="1360874"/>
            <a:ext cx="2471750" cy="2321735"/>
          </a:xfrm>
          <a:prstGeom prst="flowChartMerge">
            <a:avLst/>
          </a:prstGeom>
          <a:gradFill flip="none" rotWithShape="1">
            <a:gsLst>
              <a:gs pos="52000">
                <a:schemeClr val="bg1">
                  <a:alpha val="10000"/>
                </a:schemeClr>
              </a:gs>
              <a:gs pos="50000">
                <a:srgbClr val="3399FF">
                  <a:shade val="67500"/>
                  <a:satMod val="115000"/>
                </a:srgbClr>
              </a:gs>
              <a:gs pos="100000">
                <a:srgbClr val="3399FF">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642974" y="-285770"/>
            <a:ext cx="10215634"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8"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diamond(in)">
                                      <p:cBhvr>
                                        <p:cTn id="9" dur="2000"/>
                                        <p:tgtEl>
                                          <p:spTgt spid="3"/>
                                        </p:tgtEl>
                                      </p:cBhvr>
                                    </p:animEffect>
                                  </p:childTnLst>
                                </p:cTn>
                              </p:par>
                              <p:par>
                                <p:cTn id="10" presetID="8"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amond(in)">
                                      <p:cBhvr>
                                        <p:cTn id="12" dur="2000"/>
                                        <p:tgtEl>
                                          <p:spTgt spid="4"/>
                                        </p:tgtEl>
                                      </p:cBhvr>
                                    </p:animEffect>
                                  </p:childTnLst>
                                </p:cTn>
                              </p:par>
                              <p:par>
                                <p:cTn id="13" presetID="8"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in)">
                                      <p:cBhvr>
                                        <p:cTn id="15" dur="2000"/>
                                        <p:tgtEl>
                                          <p:spTgt spid="5"/>
                                        </p:tgtEl>
                                      </p:cBhvr>
                                    </p:animEffect>
                                  </p:childTnLst>
                                </p:cTn>
                              </p:par>
                              <p:par>
                                <p:cTn id="16" presetID="8"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amond(in)">
                                      <p:cBhvr>
                                        <p:cTn id="18" dur="2000"/>
                                        <p:tgtEl>
                                          <p:spTgt spid="6"/>
                                        </p:tgtEl>
                                      </p:cBhvr>
                                    </p:animEffect>
                                  </p:childTnLst>
                                </p:cTn>
                              </p:par>
                              <p:par>
                                <p:cTn id="19" presetID="8"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diamond(in)">
                                      <p:cBhvr>
                                        <p:cTn id="21" dur="2000"/>
                                        <p:tgtEl>
                                          <p:spTgt spid="7"/>
                                        </p:tgtEl>
                                      </p:cBhvr>
                                    </p:animEffect>
                                  </p:childTnLst>
                                </p:cTn>
                              </p:par>
                              <p:par>
                                <p:cTn id="22" presetID="8"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diamond(in)">
                                      <p:cBhvr>
                                        <p:cTn id="24" dur="2000"/>
                                        <p:tgtEl>
                                          <p:spTgt spid="8"/>
                                        </p:tgtEl>
                                      </p:cBhvr>
                                    </p:animEffect>
                                  </p:childTnLst>
                                </p:cTn>
                              </p:par>
                              <p:par>
                                <p:cTn id="25" presetID="8"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diamond(in)">
                                      <p:cBhvr>
                                        <p:cTn id="27" dur="2000"/>
                                        <p:tgtEl>
                                          <p:spTgt spid="9"/>
                                        </p:tgtEl>
                                      </p:cBhvr>
                                    </p:animEffect>
                                  </p:childTnLst>
                                </p:cTn>
                              </p:par>
                              <p:par>
                                <p:cTn id="28" presetID="8"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diamond(in)">
                                      <p:cBhvr>
                                        <p:cTn id="30" dur="2000"/>
                                        <p:tgtEl>
                                          <p:spTgt spid="10"/>
                                        </p:tgtEl>
                                      </p:cBhvr>
                                    </p:animEffect>
                                  </p:childTnLst>
                                </p:cTn>
                              </p:par>
                              <p:par>
                                <p:cTn id="31" presetID="2" presetClass="entr" presetSubtype="2" fill="hold" grpId="1" nodeType="with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2000" fill="hold"/>
                                        <p:tgtEl>
                                          <p:spTgt spid="3"/>
                                        </p:tgtEl>
                                        <p:attrNameLst>
                                          <p:attrName>ppt_x</p:attrName>
                                        </p:attrNameLst>
                                      </p:cBhvr>
                                      <p:tavLst>
                                        <p:tav tm="0">
                                          <p:val>
                                            <p:strVal val="1+#ppt_w/2"/>
                                          </p:val>
                                        </p:tav>
                                        <p:tav tm="100000">
                                          <p:val>
                                            <p:strVal val="#ppt_x"/>
                                          </p:val>
                                        </p:tav>
                                      </p:tavLst>
                                    </p:anim>
                                    <p:anim calcmode="lin" valueType="num">
                                      <p:cBhvr additive="base">
                                        <p:cTn id="34" dur="2000" fill="hold"/>
                                        <p:tgtEl>
                                          <p:spTgt spid="3"/>
                                        </p:tgtEl>
                                        <p:attrNameLst>
                                          <p:attrName>ppt_y</p:attrName>
                                        </p:attrNameLst>
                                      </p:cBhvr>
                                      <p:tavLst>
                                        <p:tav tm="0">
                                          <p:val>
                                            <p:strVal val="#ppt_y"/>
                                          </p:val>
                                        </p:tav>
                                        <p:tav tm="100000">
                                          <p:val>
                                            <p:strVal val="#ppt_y"/>
                                          </p:val>
                                        </p:tav>
                                      </p:tavLst>
                                    </p:anim>
                                  </p:childTnLst>
                                </p:cTn>
                              </p:par>
                              <p:par>
                                <p:cTn id="35" presetID="2" presetClass="entr" presetSubtype="2" fill="hold" grpId="1"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2000" fill="hold"/>
                                        <p:tgtEl>
                                          <p:spTgt spid="4"/>
                                        </p:tgtEl>
                                        <p:attrNameLst>
                                          <p:attrName>ppt_x</p:attrName>
                                        </p:attrNameLst>
                                      </p:cBhvr>
                                      <p:tavLst>
                                        <p:tav tm="0">
                                          <p:val>
                                            <p:strVal val="1+#ppt_w/2"/>
                                          </p:val>
                                        </p:tav>
                                        <p:tav tm="100000">
                                          <p:val>
                                            <p:strVal val="#ppt_x"/>
                                          </p:val>
                                        </p:tav>
                                      </p:tavLst>
                                    </p:anim>
                                    <p:anim calcmode="lin" valueType="num">
                                      <p:cBhvr additive="base">
                                        <p:cTn id="38" dur="2000" fill="hold"/>
                                        <p:tgtEl>
                                          <p:spTgt spid="4"/>
                                        </p:tgtEl>
                                        <p:attrNameLst>
                                          <p:attrName>ppt_y</p:attrName>
                                        </p:attrNameLst>
                                      </p:cBhvr>
                                      <p:tavLst>
                                        <p:tav tm="0">
                                          <p:val>
                                            <p:strVal val="#ppt_y"/>
                                          </p:val>
                                        </p:tav>
                                        <p:tav tm="100000">
                                          <p:val>
                                            <p:strVal val="#ppt_y"/>
                                          </p:val>
                                        </p:tav>
                                      </p:tavLst>
                                    </p:anim>
                                  </p:childTnLst>
                                </p:cTn>
                              </p:par>
                              <p:par>
                                <p:cTn id="39" presetID="2" presetClass="entr" presetSubtype="2" fill="hold" grpId="1"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1+#ppt_w/2"/>
                                          </p:val>
                                        </p:tav>
                                        <p:tav tm="100000">
                                          <p:val>
                                            <p:strVal val="#ppt_x"/>
                                          </p:val>
                                        </p:tav>
                                      </p:tavLst>
                                    </p:anim>
                                    <p:anim calcmode="lin" valueType="num">
                                      <p:cBhvr additive="base">
                                        <p:cTn id="42" dur="2000" fill="hold"/>
                                        <p:tgtEl>
                                          <p:spTgt spid="5"/>
                                        </p:tgtEl>
                                        <p:attrNameLst>
                                          <p:attrName>ppt_y</p:attrName>
                                        </p:attrNameLst>
                                      </p:cBhvr>
                                      <p:tavLst>
                                        <p:tav tm="0">
                                          <p:val>
                                            <p:strVal val="#ppt_y"/>
                                          </p:val>
                                        </p:tav>
                                        <p:tav tm="100000">
                                          <p:val>
                                            <p:strVal val="#ppt_y"/>
                                          </p:val>
                                        </p:tav>
                                      </p:tavLst>
                                    </p:anim>
                                  </p:childTnLst>
                                </p:cTn>
                              </p:par>
                              <p:par>
                                <p:cTn id="43" presetID="2" presetClass="entr" presetSubtype="2"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1+#ppt_w/2"/>
                                          </p:val>
                                        </p:tav>
                                        <p:tav tm="100000">
                                          <p:val>
                                            <p:strVal val="#ppt_x"/>
                                          </p:val>
                                        </p:tav>
                                      </p:tavLst>
                                    </p:anim>
                                    <p:anim calcmode="lin" valueType="num">
                                      <p:cBhvr additive="base">
                                        <p:cTn id="46" dur="2000" fill="hold"/>
                                        <p:tgtEl>
                                          <p:spTgt spid="6"/>
                                        </p:tgtEl>
                                        <p:attrNameLst>
                                          <p:attrName>ppt_y</p:attrName>
                                        </p:attrNameLst>
                                      </p:cBhvr>
                                      <p:tavLst>
                                        <p:tav tm="0">
                                          <p:val>
                                            <p:strVal val="#ppt_y"/>
                                          </p:val>
                                        </p:tav>
                                        <p:tav tm="100000">
                                          <p:val>
                                            <p:strVal val="#ppt_y"/>
                                          </p:val>
                                        </p:tav>
                                      </p:tavLst>
                                    </p:anim>
                                  </p:childTnLst>
                                </p:cTn>
                              </p:par>
                              <p:par>
                                <p:cTn id="47" presetID="2" presetClass="entr" presetSubtype="2" fill="hold" grpId="1"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1+#ppt_w/2"/>
                                          </p:val>
                                        </p:tav>
                                        <p:tav tm="100000">
                                          <p:val>
                                            <p:strVal val="#ppt_x"/>
                                          </p:val>
                                        </p:tav>
                                      </p:tavLst>
                                    </p:anim>
                                    <p:anim calcmode="lin" valueType="num">
                                      <p:cBhvr additive="base">
                                        <p:cTn id="50" dur="2000" fill="hold"/>
                                        <p:tgtEl>
                                          <p:spTgt spid="7"/>
                                        </p:tgtEl>
                                        <p:attrNameLst>
                                          <p:attrName>ppt_y</p:attrName>
                                        </p:attrNameLst>
                                      </p:cBhvr>
                                      <p:tavLst>
                                        <p:tav tm="0">
                                          <p:val>
                                            <p:strVal val="#ppt_y"/>
                                          </p:val>
                                        </p:tav>
                                        <p:tav tm="100000">
                                          <p:val>
                                            <p:strVal val="#ppt_y"/>
                                          </p:val>
                                        </p:tav>
                                      </p:tavLst>
                                    </p:anim>
                                  </p:childTnLst>
                                </p:cTn>
                              </p:par>
                              <p:par>
                                <p:cTn id="51" presetID="2" presetClass="entr" presetSubtype="2" fill="hold" grpId="1"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1+#ppt_w/2"/>
                                          </p:val>
                                        </p:tav>
                                        <p:tav tm="100000">
                                          <p:val>
                                            <p:strVal val="#ppt_x"/>
                                          </p:val>
                                        </p:tav>
                                      </p:tavLst>
                                    </p:anim>
                                    <p:anim calcmode="lin" valueType="num">
                                      <p:cBhvr additive="base">
                                        <p:cTn id="54" dur="2000" fill="hold"/>
                                        <p:tgtEl>
                                          <p:spTgt spid="8"/>
                                        </p:tgtEl>
                                        <p:attrNameLst>
                                          <p:attrName>ppt_y</p:attrName>
                                        </p:attrNameLst>
                                      </p:cBhvr>
                                      <p:tavLst>
                                        <p:tav tm="0">
                                          <p:val>
                                            <p:strVal val="#ppt_y"/>
                                          </p:val>
                                        </p:tav>
                                        <p:tav tm="100000">
                                          <p:val>
                                            <p:strVal val="#ppt_y"/>
                                          </p:val>
                                        </p:tav>
                                      </p:tavLst>
                                    </p:anim>
                                  </p:childTnLst>
                                </p:cTn>
                              </p:par>
                              <p:par>
                                <p:cTn id="55" presetID="2" presetClass="entr" presetSubtype="2"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2000" fill="hold"/>
                                        <p:tgtEl>
                                          <p:spTgt spid="9"/>
                                        </p:tgtEl>
                                        <p:attrNameLst>
                                          <p:attrName>ppt_x</p:attrName>
                                        </p:attrNameLst>
                                      </p:cBhvr>
                                      <p:tavLst>
                                        <p:tav tm="0">
                                          <p:val>
                                            <p:strVal val="1+#ppt_w/2"/>
                                          </p:val>
                                        </p:tav>
                                        <p:tav tm="100000">
                                          <p:val>
                                            <p:strVal val="#ppt_x"/>
                                          </p:val>
                                        </p:tav>
                                      </p:tavLst>
                                    </p:anim>
                                    <p:anim calcmode="lin" valueType="num">
                                      <p:cBhvr additive="base">
                                        <p:cTn id="58" dur="2000" fill="hold"/>
                                        <p:tgtEl>
                                          <p:spTgt spid="9"/>
                                        </p:tgtEl>
                                        <p:attrNameLst>
                                          <p:attrName>ppt_y</p:attrName>
                                        </p:attrNameLst>
                                      </p:cBhvr>
                                      <p:tavLst>
                                        <p:tav tm="0">
                                          <p:val>
                                            <p:strVal val="#ppt_y"/>
                                          </p:val>
                                        </p:tav>
                                        <p:tav tm="100000">
                                          <p:val>
                                            <p:strVal val="#ppt_y"/>
                                          </p:val>
                                        </p:tav>
                                      </p:tavLst>
                                    </p:anim>
                                  </p:childTnLst>
                                </p:cTn>
                              </p:par>
                              <p:par>
                                <p:cTn id="59" presetID="2" presetClass="entr" presetSubtype="2" fill="hold" grpId="1"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1+#ppt_w/2"/>
                                          </p:val>
                                        </p:tav>
                                        <p:tav tm="100000">
                                          <p:val>
                                            <p:strVal val="#ppt_x"/>
                                          </p:val>
                                        </p:tav>
                                      </p:tavLst>
                                    </p:anim>
                                    <p:anim calcmode="lin" valueType="num">
                                      <p:cBhvr additive="base">
                                        <p:cTn id="62" dur="2000" fill="hold"/>
                                        <p:tgtEl>
                                          <p:spTgt spid="10"/>
                                        </p:tgtEl>
                                        <p:attrNameLst>
                                          <p:attrName>ppt_y</p:attrName>
                                        </p:attrNameLst>
                                      </p:cBhvr>
                                      <p:tavLst>
                                        <p:tav tm="0">
                                          <p:val>
                                            <p:strVal val="#ppt_y"/>
                                          </p:val>
                                        </p:tav>
                                        <p:tav tm="100000">
                                          <p:val>
                                            <p:strVal val="#ppt_y"/>
                                          </p:val>
                                        </p:tav>
                                      </p:tavLst>
                                    </p:anim>
                                  </p:childTnLst>
                                </p:cTn>
                              </p:par>
                              <p:par>
                                <p:cTn id="63" presetID="8" presetClass="emph" presetSubtype="0" fill="hold" grpId="2" nodeType="withEffect">
                                  <p:stCondLst>
                                    <p:cond delay="0"/>
                                  </p:stCondLst>
                                  <p:childTnLst>
                                    <p:animRot by="21600000">
                                      <p:cBhvr>
                                        <p:cTn id="64" dur="2000" fill="hold"/>
                                        <p:tgtEl>
                                          <p:spTgt spid="3"/>
                                        </p:tgtEl>
                                        <p:attrNameLst>
                                          <p:attrName>r</p:attrName>
                                        </p:attrNameLst>
                                      </p:cBhvr>
                                    </p:animRot>
                                  </p:childTnLst>
                                </p:cTn>
                              </p:par>
                              <p:par>
                                <p:cTn id="65" presetID="8" presetClass="emph" presetSubtype="0" fill="hold" grpId="2" nodeType="withEffect">
                                  <p:stCondLst>
                                    <p:cond delay="0"/>
                                  </p:stCondLst>
                                  <p:childTnLst>
                                    <p:animRot by="21600000">
                                      <p:cBhvr>
                                        <p:cTn id="66" dur="2000" fill="hold"/>
                                        <p:tgtEl>
                                          <p:spTgt spid="4"/>
                                        </p:tgtEl>
                                        <p:attrNameLst>
                                          <p:attrName>r</p:attrName>
                                        </p:attrNameLst>
                                      </p:cBhvr>
                                    </p:animRot>
                                  </p:childTnLst>
                                </p:cTn>
                              </p:par>
                              <p:par>
                                <p:cTn id="67" presetID="8" presetClass="emph" presetSubtype="0" fill="hold" grpId="2"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fill="hold" grpId="2"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fill="hold" grpId="2" nodeType="withEffect">
                                  <p:stCondLst>
                                    <p:cond delay="0"/>
                                  </p:stCondLst>
                                  <p:childTnLst>
                                    <p:animRot by="21600000">
                                      <p:cBhvr>
                                        <p:cTn id="72" dur="2000" fill="hold"/>
                                        <p:tgtEl>
                                          <p:spTgt spid="7"/>
                                        </p:tgtEl>
                                        <p:attrNameLst>
                                          <p:attrName>r</p:attrName>
                                        </p:attrNameLst>
                                      </p:cBhvr>
                                    </p:animRot>
                                  </p:childTnLst>
                                </p:cTn>
                              </p:par>
                              <p:par>
                                <p:cTn id="73" presetID="8" presetClass="emph" presetSubtype="0" fill="hold" grpId="2" nodeType="withEffect">
                                  <p:stCondLst>
                                    <p:cond delay="0"/>
                                  </p:stCondLst>
                                  <p:childTnLst>
                                    <p:animRot by="21600000">
                                      <p:cBhvr>
                                        <p:cTn id="74" dur="2000" fill="hold"/>
                                        <p:tgtEl>
                                          <p:spTgt spid="8"/>
                                        </p:tgtEl>
                                        <p:attrNameLst>
                                          <p:attrName>r</p:attrName>
                                        </p:attrNameLst>
                                      </p:cBhvr>
                                    </p:animRot>
                                  </p:childTnLst>
                                </p:cTn>
                              </p:par>
                              <p:par>
                                <p:cTn id="75" presetID="8" presetClass="emph" presetSubtype="0" fill="hold" grpId="2" nodeType="withEffect">
                                  <p:stCondLst>
                                    <p:cond delay="0"/>
                                  </p:stCondLst>
                                  <p:childTnLst>
                                    <p:animRot by="21600000">
                                      <p:cBhvr>
                                        <p:cTn id="76" dur="2000" fill="hold"/>
                                        <p:tgtEl>
                                          <p:spTgt spid="9"/>
                                        </p:tgtEl>
                                        <p:attrNameLst>
                                          <p:attrName>r</p:attrName>
                                        </p:attrNameLst>
                                      </p:cBhvr>
                                    </p:animRot>
                                  </p:childTnLst>
                                </p:cTn>
                              </p:par>
                              <p:par>
                                <p:cTn id="77" presetID="8" presetClass="emph" presetSubtype="0" fill="hold" grpId="2" nodeType="withEffect">
                                  <p:stCondLst>
                                    <p:cond delay="0"/>
                                  </p:stCondLst>
                                  <p:childTnLst>
                                    <p:animRot by="21600000">
                                      <p:cBhvr>
                                        <p:cTn id="78" dur="2000" fill="hold"/>
                                        <p:tgtEl>
                                          <p:spTgt spid="10"/>
                                        </p:tgtEl>
                                        <p:attrNameLst>
                                          <p:attrName>r</p:attrName>
                                        </p:attrNameLst>
                                      </p:cBhvr>
                                    </p:animRot>
                                  </p:childTnLst>
                                </p:cTn>
                              </p:par>
                            </p:childTnLst>
                          </p:cTn>
                        </p:par>
                        <p:par>
                          <p:cTn id="79" fill="hold">
                            <p:stCondLst>
                              <p:cond delay="2000"/>
                            </p:stCondLst>
                            <p:childTnLst>
                              <p:par>
                                <p:cTn id="80" presetID="2" presetClass="exit" presetSubtype="2" fill="hold" grpId="3"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ppt_y"/>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2" fill="hold" grpId="3" nodeType="withEffect">
                                  <p:stCondLst>
                                    <p:cond delay="0"/>
                                  </p:stCondLst>
                                  <p:childTnLst>
                                    <p:anim calcmode="lin" valueType="num">
                                      <p:cBhvr additive="base">
                                        <p:cTn id="85" dur="2000"/>
                                        <p:tgtEl>
                                          <p:spTgt spid="4"/>
                                        </p:tgtEl>
                                        <p:attrNameLst>
                                          <p:attrName>ppt_x</p:attrName>
                                        </p:attrNameLst>
                                      </p:cBhvr>
                                      <p:tavLst>
                                        <p:tav tm="0">
                                          <p:val>
                                            <p:strVal val="ppt_x"/>
                                          </p:val>
                                        </p:tav>
                                        <p:tav tm="100000">
                                          <p:val>
                                            <p:strVal val="1+ppt_w/2"/>
                                          </p:val>
                                        </p:tav>
                                      </p:tavLst>
                                    </p:anim>
                                    <p:anim calcmode="lin" valueType="num">
                                      <p:cBhvr additive="base">
                                        <p:cTn id="86" dur="2000"/>
                                        <p:tgtEl>
                                          <p:spTgt spid="4"/>
                                        </p:tgtEl>
                                        <p:attrNameLst>
                                          <p:attrName>ppt_y</p:attrName>
                                        </p:attrNameLst>
                                      </p:cBhvr>
                                      <p:tavLst>
                                        <p:tav tm="0">
                                          <p:val>
                                            <p:strVal val="ppt_y"/>
                                          </p:val>
                                        </p:tav>
                                        <p:tav tm="100000">
                                          <p:val>
                                            <p:strVal val="ppt_y"/>
                                          </p:val>
                                        </p:tav>
                                      </p:tavLst>
                                    </p:anim>
                                    <p:set>
                                      <p:cBhvr>
                                        <p:cTn id="87" dur="1" fill="hold">
                                          <p:stCondLst>
                                            <p:cond delay="1999"/>
                                          </p:stCondLst>
                                        </p:cTn>
                                        <p:tgtEl>
                                          <p:spTgt spid="4"/>
                                        </p:tgtEl>
                                        <p:attrNameLst>
                                          <p:attrName>style.visibility</p:attrName>
                                        </p:attrNameLst>
                                      </p:cBhvr>
                                      <p:to>
                                        <p:strVal val="hidden"/>
                                      </p:to>
                                    </p:set>
                                  </p:childTnLst>
                                </p:cTn>
                              </p:par>
                              <p:par>
                                <p:cTn id="88" presetID="2" presetClass="exit" presetSubtype="2" fill="hold" grpId="3"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1+ppt_w/2"/>
                                          </p:val>
                                        </p:tav>
                                      </p:tavLst>
                                    </p:anim>
                                    <p:anim calcmode="lin" valueType="num">
                                      <p:cBhvr additive="base">
                                        <p:cTn id="90" dur="2000"/>
                                        <p:tgtEl>
                                          <p:spTgt spid="5"/>
                                        </p:tgtEl>
                                        <p:attrNameLst>
                                          <p:attrName>ppt_y</p:attrName>
                                        </p:attrNameLst>
                                      </p:cBhvr>
                                      <p:tavLst>
                                        <p:tav tm="0">
                                          <p:val>
                                            <p:strVal val="ppt_y"/>
                                          </p:val>
                                        </p:tav>
                                        <p:tav tm="100000">
                                          <p:val>
                                            <p:strVal val="ppt_y"/>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2" fill="hold" grpId="3"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1+ppt_w/2"/>
                                          </p:val>
                                        </p:tav>
                                      </p:tavLst>
                                    </p:anim>
                                    <p:anim calcmode="lin" valueType="num">
                                      <p:cBhvr additive="base">
                                        <p:cTn id="94" dur="2000"/>
                                        <p:tgtEl>
                                          <p:spTgt spid="6"/>
                                        </p:tgtEl>
                                        <p:attrNameLst>
                                          <p:attrName>ppt_y</p:attrName>
                                        </p:attrNameLst>
                                      </p:cBhvr>
                                      <p:tavLst>
                                        <p:tav tm="0">
                                          <p:val>
                                            <p:strVal val="ppt_y"/>
                                          </p:val>
                                        </p:tav>
                                        <p:tav tm="100000">
                                          <p:val>
                                            <p:strVal val="ppt_y"/>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2" fill="hold" grpId="3"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1+ppt_w/2"/>
                                          </p:val>
                                        </p:tav>
                                      </p:tavLst>
                                    </p:anim>
                                    <p:anim calcmode="lin" valueType="num">
                                      <p:cBhvr additive="base">
                                        <p:cTn id="98" dur="2000"/>
                                        <p:tgtEl>
                                          <p:spTgt spid="7"/>
                                        </p:tgtEl>
                                        <p:attrNameLst>
                                          <p:attrName>ppt_y</p:attrName>
                                        </p:attrNameLst>
                                      </p:cBhvr>
                                      <p:tavLst>
                                        <p:tav tm="0">
                                          <p:val>
                                            <p:strVal val="ppt_y"/>
                                          </p:val>
                                        </p:tav>
                                        <p:tav tm="100000">
                                          <p:val>
                                            <p:strVal val="ppt_y"/>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2" fill="hold" grpId="3"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1+ppt_w/2"/>
                                          </p:val>
                                        </p:tav>
                                      </p:tavLst>
                                    </p:anim>
                                    <p:anim calcmode="lin" valueType="num">
                                      <p:cBhvr additive="base">
                                        <p:cTn id="102" dur="2000"/>
                                        <p:tgtEl>
                                          <p:spTgt spid="8"/>
                                        </p:tgtEl>
                                        <p:attrNameLst>
                                          <p:attrName>ppt_y</p:attrName>
                                        </p:attrNameLst>
                                      </p:cBhvr>
                                      <p:tavLst>
                                        <p:tav tm="0">
                                          <p:val>
                                            <p:strVal val="ppt_y"/>
                                          </p:val>
                                        </p:tav>
                                        <p:tav tm="100000">
                                          <p:val>
                                            <p:strVal val="ppt_y"/>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2" fill="hold" grpId="3"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1+ppt_w/2"/>
                                          </p:val>
                                        </p:tav>
                                      </p:tavLst>
                                    </p:anim>
                                    <p:anim calcmode="lin" valueType="num">
                                      <p:cBhvr additive="base">
                                        <p:cTn id="106" dur="2000"/>
                                        <p:tgtEl>
                                          <p:spTgt spid="9"/>
                                        </p:tgtEl>
                                        <p:attrNameLst>
                                          <p:attrName>ppt_y</p:attrName>
                                        </p:attrNameLst>
                                      </p:cBhvr>
                                      <p:tavLst>
                                        <p:tav tm="0">
                                          <p:val>
                                            <p:strVal val="ppt_y"/>
                                          </p:val>
                                        </p:tav>
                                        <p:tav tm="100000">
                                          <p:val>
                                            <p:strVal val="ppt_y"/>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2" fill="hold" grpId="3" nodeType="withEffect">
                                  <p:stCondLst>
                                    <p:cond delay="0"/>
                                  </p:stCondLst>
                                  <p:childTnLst>
                                    <p:anim calcmode="lin" valueType="num">
                                      <p:cBhvr additive="base">
                                        <p:cTn id="109" dur="2000"/>
                                        <p:tgtEl>
                                          <p:spTgt spid="10"/>
                                        </p:tgtEl>
                                        <p:attrNameLst>
                                          <p:attrName>ppt_x</p:attrName>
                                        </p:attrNameLst>
                                      </p:cBhvr>
                                      <p:tavLst>
                                        <p:tav tm="0">
                                          <p:val>
                                            <p:strVal val="ppt_x"/>
                                          </p:val>
                                        </p:tav>
                                        <p:tav tm="100000">
                                          <p:val>
                                            <p:strVal val="1+ppt_w/2"/>
                                          </p:val>
                                        </p:tav>
                                      </p:tavLst>
                                    </p:anim>
                                    <p:anim calcmode="lin" valueType="num">
                                      <p:cBhvr additive="base">
                                        <p:cTn id="110" dur="2000"/>
                                        <p:tgtEl>
                                          <p:spTgt spid="10"/>
                                        </p:tgtEl>
                                        <p:attrNameLst>
                                          <p:attrName>ppt_y</p:attrName>
                                        </p:attrNameLst>
                                      </p:cBhvr>
                                      <p:tavLst>
                                        <p:tav tm="0">
                                          <p:val>
                                            <p:strVal val="ppt_y"/>
                                          </p:val>
                                        </p:tav>
                                        <p:tav tm="100000">
                                          <p:val>
                                            <p:strVal val="ppt_y"/>
                                          </p:val>
                                        </p:tav>
                                      </p:tavLst>
                                    </p:anim>
                                    <p:set>
                                      <p:cBhvr>
                                        <p:cTn id="111" dur="1" fill="hold">
                                          <p:stCondLst>
                                            <p:cond delay="1999"/>
                                          </p:stCondLst>
                                        </p:cTn>
                                        <p:tgtEl>
                                          <p:spTgt spid="10"/>
                                        </p:tgtEl>
                                        <p:attrNameLst>
                                          <p:attrName>style.visibility</p:attrName>
                                        </p:attrNameLst>
                                      </p:cBhvr>
                                      <p:to>
                                        <p:strVal val="hidden"/>
                                      </p:to>
                                    </p:set>
                                  </p:childTnLst>
                                </p:cTn>
                              </p:par>
                              <p:par>
                                <p:cTn id="112" presetID="17" presetClass="entr" presetSubtype="8" fill="hold" nodeType="withEffect">
                                  <p:stCondLst>
                                    <p:cond delay="0"/>
                                  </p:stCondLst>
                                  <p:childTnLst>
                                    <p:set>
                                      <p:cBhvr>
                                        <p:cTn id="113" dur="1" fill="hold">
                                          <p:stCondLst>
                                            <p:cond delay="0"/>
                                          </p:stCondLst>
                                        </p:cTn>
                                        <p:tgtEl>
                                          <p:spTgt spid="2"/>
                                        </p:tgtEl>
                                        <p:attrNameLst>
                                          <p:attrName>style.visibility</p:attrName>
                                        </p:attrNameLst>
                                      </p:cBhvr>
                                      <p:to>
                                        <p:strVal val="visible"/>
                                      </p:to>
                                    </p:set>
                                    <p:anim calcmode="lin" valueType="num">
                                      <p:cBhvr>
                                        <p:cTn id="114" dur="2000" fill="hold"/>
                                        <p:tgtEl>
                                          <p:spTgt spid="2"/>
                                        </p:tgtEl>
                                        <p:attrNameLst>
                                          <p:attrName>ppt_x</p:attrName>
                                        </p:attrNameLst>
                                      </p:cBhvr>
                                      <p:tavLst>
                                        <p:tav tm="0">
                                          <p:val>
                                            <p:strVal val="#ppt_x-#ppt_w/2"/>
                                          </p:val>
                                        </p:tav>
                                        <p:tav tm="100000">
                                          <p:val>
                                            <p:strVal val="#ppt_x"/>
                                          </p:val>
                                        </p:tav>
                                      </p:tavLst>
                                    </p:anim>
                                    <p:anim calcmode="lin" valueType="num">
                                      <p:cBhvr>
                                        <p:cTn id="115" dur="2000" fill="hold"/>
                                        <p:tgtEl>
                                          <p:spTgt spid="2"/>
                                        </p:tgtEl>
                                        <p:attrNameLst>
                                          <p:attrName>ppt_y</p:attrName>
                                        </p:attrNameLst>
                                      </p:cBhvr>
                                      <p:tavLst>
                                        <p:tav tm="0">
                                          <p:val>
                                            <p:strVal val="#ppt_y"/>
                                          </p:val>
                                        </p:tav>
                                        <p:tav tm="100000">
                                          <p:val>
                                            <p:strVal val="#ppt_y"/>
                                          </p:val>
                                        </p:tav>
                                      </p:tavLst>
                                    </p:anim>
                                    <p:anim calcmode="lin" valueType="num">
                                      <p:cBhvr>
                                        <p:cTn id="116" dur="2000" fill="hold"/>
                                        <p:tgtEl>
                                          <p:spTgt spid="2"/>
                                        </p:tgtEl>
                                        <p:attrNameLst>
                                          <p:attrName>ppt_w</p:attrName>
                                        </p:attrNameLst>
                                      </p:cBhvr>
                                      <p:tavLst>
                                        <p:tav tm="0">
                                          <p:val>
                                            <p:fltVal val="0"/>
                                          </p:val>
                                        </p:tav>
                                        <p:tav tm="100000">
                                          <p:val>
                                            <p:strVal val="#ppt_w"/>
                                          </p:val>
                                        </p:tav>
                                      </p:tavLst>
                                    </p:anim>
                                    <p:anim calcmode="lin" valueType="num">
                                      <p:cBhvr>
                                        <p:cTn id="1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rgbClr val="3399FF">
                <a:shade val="67500"/>
                <a:satMod val="115000"/>
              </a:srgbClr>
            </a:gs>
            <a:gs pos="100000">
              <a:srgbClr val="33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242885_delfinki-basen-skaly-palmy.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Rectángulo"/>
          <p:cNvSpPr/>
          <p:nvPr/>
        </p:nvSpPr>
        <p:spPr>
          <a:xfrm>
            <a:off x="0" y="1071552"/>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428628" y="1071552"/>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857256" y="1071552"/>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285884" y="1071552"/>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714512" y="1071552"/>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143140" y="1071552"/>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571768" y="1071552"/>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000396" y="1071552"/>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429024" y="1071552"/>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857652" y="1071552"/>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86280" y="1071552"/>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714908" y="1071552"/>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143536" y="1071552"/>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572164" y="1071552"/>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000792" y="1071552"/>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429420" y="1071552"/>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858016" y="1071552"/>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286644" y="1071552"/>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715272" y="1071552"/>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143900" y="1071552"/>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8501090" y="1071552"/>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8858248" y="1071552"/>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0" y="2357436"/>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428628" y="2357436"/>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57256" y="2357436"/>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1285884" y="2357436"/>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1714512" y="2357436"/>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2143140" y="2357436"/>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2571768" y="2357436"/>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3000396" y="2357436"/>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3429024" y="2357436"/>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3857652" y="2357436"/>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4286280" y="2357436"/>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4714908" y="2357436"/>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5143536" y="2357436"/>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64" y="2357436"/>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000792" y="2357436"/>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429420" y="2357436"/>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6858016" y="2357436"/>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7286644" y="2357436"/>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7715272" y="2357436"/>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8143900" y="2357436"/>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8501090" y="2357436"/>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8858248" y="2357436"/>
            <a:ext cx="285752" cy="1357322"/>
          </a:xfrm>
          <a:prstGeom prst="rect">
            <a:avLst/>
          </a:prstGeom>
          <a:blipFill>
            <a:blip r:embed="rId4">
              <a:duotone>
                <a:schemeClr val="accent5">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7"/>
                                        </p:tgtEl>
                                        <p:attrNameLst>
                                          <p:attrName>style.visibility</p:attrName>
                                        </p:attrNameLst>
                                      </p:cBhvr>
                                      <p:to>
                                        <p:strVal val="hidden"/>
                                      </p:to>
                                    </p:set>
                                  </p:childTnLst>
                                </p:cTn>
                              </p:par>
                              <p:par>
                                <p:cTn id="7" presetID="3" presetClass="entr" presetSubtype="1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blinds(horizontal)">
                                      <p:cBhvr>
                                        <p:cTn id="9" dur="2000"/>
                                        <p:tgtEl>
                                          <p:spTgt spid="3"/>
                                        </p:tgtEl>
                                      </p:cBhvr>
                                    </p:animEffect>
                                  </p:childTnLst>
                                </p:cTn>
                              </p:par>
                              <p:par>
                                <p:cTn id="10" presetID="3" presetClass="entr" presetSubtype="1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2000"/>
                                        <p:tgtEl>
                                          <p:spTgt spid="4"/>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horizontal)">
                                      <p:cBhvr>
                                        <p:cTn id="15" dur="2000"/>
                                        <p:tgtEl>
                                          <p:spTgt spid="5"/>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2000"/>
                                        <p:tgtEl>
                                          <p:spTgt spid="6"/>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linds(horizontal)">
                                      <p:cBhvr>
                                        <p:cTn id="21" dur="2000"/>
                                        <p:tgtEl>
                                          <p:spTgt spid="7"/>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linds(horizontal)">
                                      <p:cBhvr>
                                        <p:cTn id="24" dur="2000"/>
                                        <p:tgtEl>
                                          <p:spTgt spid="8"/>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2000"/>
                                        <p:tgtEl>
                                          <p:spTgt spid="9"/>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linds(horizontal)">
                                      <p:cBhvr>
                                        <p:cTn id="30" dur="2000"/>
                                        <p:tgtEl>
                                          <p:spTgt spid="10"/>
                                        </p:tgtEl>
                                      </p:cBhvr>
                                    </p:animEffect>
                                  </p:childTnLst>
                                </p:cTn>
                              </p:par>
                              <p:par>
                                <p:cTn id="31" presetID="3" presetClass="entr" presetSubtype="1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linds(horizontal)">
                                      <p:cBhvr>
                                        <p:cTn id="33" dur="2000"/>
                                        <p:tgtEl>
                                          <p:spTgt spid="11"/>
                                        </p:tgtEl>
                                      </p:cBhvr>
                                    </p:animEffect>
                                  </p:childTnLst>
                                </p:cTn>
                              </p:par>
                              <p:par>
                                <p:cTn id="34" presetID="3" presetClass="entr" presetSubtype="10"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blinds(horizontal)">
                                      <p:cBhvr>
                                        <p:cTn id="36" dur="2000"/>
                                        <p:tgtEl>
                                          <p:spTgt spid="12"/>
                                        </p:tgtEl>
                                      </p:cBhvr>
                                    </p:animEffect>
                                  </p:childTnLst>
                                </p:cTn>
                              </p:par>
                              <p:par>
                                <p:cTn id="37" presetID="3" presetClass="entr" presetSubtype="10"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blinds(horizontal)">
                                      <p:cBhvr>
                                        <p:cTn id="39" dur="2000"/>
                                        <p:tgtEl>
                                          <p:spTgt spid="13"/>
                                        </p:tgtEl>
                                      </p:cBhvr>
                                    </p:animEffect>
                                  </p:childTnLst>
                                </p:cTn>
                              </p:par>
                              <p:par>
                                <p:cTn id="40" presetID="3" presetClass="entr" presetSubtype="1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blinds(horizontal)">
                                      <p:cBhvr>
                                        <p:cTn id="42" dur="2000"/>
                                        <p:tgtEl>
                                          <p:spTgt spid="14"/>
                                        </p:tgtEl>
                                      </p:cBhvr>
                                    </p:animEffect>
                                  </p:childTnLst>
                                </p:cTn>
                              </p:par>
                              <p:par>
                                <p:cTn id="43" presetID="3" presetClass="entr" presetSubtype="10"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blinds(horizontal)">
                                      <p:cBhvr>
                                        <p:cTn id="45" dur="2000"/>
                                        <p:tgtEl>
                                          <p:spTgt spid="15"/>
                                        </p:tgtEl>
                                      </p:cBhvr>
                                    </p:animEffect>
                                  </p:childTnLst>
                                </p:cTn>
                              </p:par>
                              <p:par>
                                <p:cTn id="46" presetID="3" presetClass="entr" presetSubtype="10"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blinds(horizontal)">
                                      <p:cBhvr>
                                        <p:cTn id="48" dur="2000"/>
                                        <p:tgtEl>
                                          <p:spTgt spid="16"/>
                                        </p:tgtEl>
                                      </p:cBhvr>
                                    </p:animEffect>
                                  </p:childTnLst>
                                </p:cTn>
                              </p:par>
                              <p:par>
                                <p:cTn id="49" presetID="3" presetClass="entr" presetSubtype="10"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blinds(horizontal)">
                                      <p:cBhvr>
                                        <p:cTn id="51" dur="2000"/>
                                        <p:tgtEl>
                                          <p:spTgt spid="17"/>
                                        </p:tgtEl>
                                      </p:cBhvr>
                                    </p:animEffect>
                                  </p:childTnLst>
                                </p:cTn>
                              </p:par>
                              <p:par>
                                <p:cTn id="52" presetID="3" presetClass="entr" presetSubtype="10"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blinds(horizontal)">
                                      <p:cBhvr>
                                        <p:cTn id="54" dur="2000"/>
                                        <p:tgtEl>
                                          <p:spTgt spid="18"/>
                                        </p:tgtEl>
                                      </p:cBhvr>
                                    </p:animEffect>
                                  </p:childTnLst>
                                </p:cTn>
                              </p:par>
                              <p:par>
                                <p:cTn id="55" presetID="3" presetClass="entr" presetSubtype="1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blinds(horizontal)">
                                      <p:cBhvr>
                                        <p:cTn id="57" dur="2000"/>
                                        <p:tgtEl>
                                          <p:spTgt spid="19"/>
                                        </p:tgtEl>
                                      </p:cBhvr>
                                    </p:animEffect>
                                  </p:childTnLst>
                                </p:cTn>
                              </p:par>
                              <p:par>
                                <p:cTn id="58" presetID="3" presetClass="entr" presetSubtype="10"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blinds(horizontal)">
                                      <p:cBhvr>
                                        <p:cTn id="60" dur="2000"/>
                                        <p:tgtEl>
                                          <p:spTgt spid="20"/>
                                        </p:tgtEl>
                                      </p:cBhvr>
                                    </p:animEffect>
                                  </p:childTnLst>
                                </p:cTn>
                              </p:par>
                              <p:par>
                                <p:cTn id="61" presetID="3" presetClass="entr" presetSubtype="10" fill="hold" grpId="0"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blinds(horizontal)">
                                      <p:cBhvr>
                                        <p:cTn id="63" dur="2000"/>
                                        <p:tgtEl>
                                          <p:spTgt spid="21"/>
                                        </p:tgtEl>
                                      </p:cBhvr>
                                    </p:animEffect>
                                  </p:childTnLst>
                                </p:cTn>
                              </p:par>
                              <p:par>
                                <p:cTn id="64" presetID="3" presetClass="entr" presetSubtype="10"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blinds(horizontal)">
                                      <p:cBhvr>
                                        <p:cTn id="66" dur="2000"/>
                                        <p:tgtEl>
                                          <p:spTgt spid="22"/>
                                        </p:tgtEl>
                                      </p:cBhvr>
                                    </p:animEffect>
                                  </p:childTnLst>
                                </p:cTn>
                              </p:par>
                              <p:par>
                                <p:cTn id="67" presetID="3" presetClass="entr" presetSubtype="10"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blinds(horizontal)">
                                      <p:cBhvr>
                                        <p:cTn id="69" dur="2000"/>
                                        <p:tgtEl>
                                          <p:spTgt spid="23"/>
                                        </p:tgtEl>
                                      </p:cBhvr>
                                    </p:animEffect>
                                  </p:childTnLst>
                                </p:cTn>
                              </p:par>
                              <p:par>
                                <p:cTn id="70" presetID="3" presetClass="entr" presetSubtype="10"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blinds(horizontal)">
                                      <p:cBhvr>
                                        <p:cTn id="72" dur="2000"/>
                                        <p:tgtEl>
                                          <p:spTgt spid="24"/>
                                        </p:tgtEl>
                                      </p:cBhvr>
                                    </p:animEffect>
                                  </p:childTnLst>
                                </p:cTn>
                              </p:par>
                              <p:par>
                                <p:cTn id="73" presetID="3" presetClass="entr" presetSubtype="10" fill="hold" grpId="0"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blinds(horizontal)">
                                      <p:cBhvr>
                                        <p:cTn id="75" dur="2000"/>
                                        <p:tgtEl>
                                          <p:spTgt spid="25"/>
                                        </p:tgtEl>
                                      </p:cBhvr>
                                    </p:animEffect>
                                  </p:childTnLst>
                                </p:cTn>
                              </p:par>
                              <p:par>
                                <p:cTn id="76" presetID="3" presetClass="entr" presetSubtype="10" fill="hold" grpId="0" nodeType="with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blinds(horizontal)">
                                      <p:cBhvr>
                                        <p:cTn id="78" dur="2000"/>
                                        <p:tgtEl>
                                          <p:spTgt spid="26"/>
                                        </p:tgtEl>
                                      </p:cBhvr>
                                    </p:animEffect>
                                  </p:childTnLst>
                                </p:cTn>
                              </p:par>
                              <p:par>
                                <p:cTn id="79" presetID="3" presetClass="entr" presetSubtype="10" fill="hold" grpId="0" nodeType="with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blinds(horizontal)">
                                      <p:cBhvr>
                                        <p:cTn id="81" dur="2000"/>
                                        <p:tgtEl>
                                          <p:spTgt spid="27"/>
                                        </p:tgtEl>
                                      </p:cBhvr>
                                    </p:animEffect>
                                  </p:childTnLst>
                                </p:cTn>
                              </p:par>
                              <p:par>
                                <p:cTn id="82" presetID="3" presetClass="entr" presetSubtype="10" fill="hold" grpId="0" nodeType="with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blinds(horizontal)">
                                      <p:cBhvr>
                                        <p:cTn id="84" dur="2000"/>
                                        <p:tgtEl>
                                          <p:spTgt spid="28"/>
                                        </p:tgtEl>
                                      </p:cBhvr>
                                    </p:animEffect>
                                  </p:childTnLst>
                                </p:cTn>
                              </p:par>
                              <p:par>
                                <p:cTn id="85" presetID="3" presetClass="entr" presetSubtype="10" fill="hold" grpId="0" nodeType="with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blinds(horizontal)">
                                      <p:cBhvr>
                                        <p:cTn id="87" dur="2000"/>
                                        <p:tgtEl>
                                          <p:spTgt spid="29"/>
                                        </p:tgtEl>
                                      </p:cBhvr>
                                    </p:animEffect>
                                  </p:childTnLst>
                                </p:cTn>
                              </p:par>
                              <p:par>
                                <p:cTn id="88" presetID="3" presetClass="entr" presetSubtype="10" fill="hold" grpId="0" nodeType="withEffect">
                                  <p:stCondLst>
                                    <p:cond delay="0"/>
                                  </p:stCondLst>
                                  <p:childTnLst>
                                    <p:set>
                                      <p:cBhvr>
                                        <p:cTn id="89" dur="1" fill="hold">
                                          <p:stCondLst>
                                            <p:cond delay="0"/>
                                          </p:stCondLst>
                                        </p:cTn>
                                        <p:tgtEl>
                                          <p:spTgt spid="30"/>
                                        </p:tgtEl>
                                        <p:attrNameLst>
                                          <p:attrName>style.visibility</p:attrName>
                                        </p:attrNameLst>
                                      </p:cBhvr>
                                      <p:to>
                                        <p:strVal val="visible"/>
                                      </p:to>
                                    </p:set>
                                    <p:animEffect transition="in" filter="blinds(horizontal)">
                                      <p:cBhvr>
                                        <p:cTn id="90" dur="2000"/>
                                        <p:tgtEl>
                                          <p:spTgt spid="30"/>
                                        </p:tgtEl>
                                      </p:cBhvr>
                                    </p:animEffect>
                                  </p:childTnLst>
                                </p:cTn>
                              </p:par>
                              <p:par>
                                <p:cTn id="91" presetID="3" presetClass="entr" presetSubtype="10" fill="hold" grpId="0" nodeType="with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blinds(horizontal)">
                                      <p:cBhvr>
                                        <p:cTn id="93" dur="2000"/>
                                        <p:tgtEl>
                                          <p:spTgt spid="31"/>
                                        </p:tgtEl>
                                      </p:cBhvr>
                                    </p:animEffect>
                                  </p:childTnLst>
                                </p:cTn>
                              </p:par>
                              <p:par>
                                <p:cTn id="94" presetID="3" presetClass="entr" presetSubtype="10" fill="hold" grpId="0" nodeType="withEffect">
                                  <p:stCondLst>
                                    <p:cond delay="0"/>
                                  </p:stCondLst>
                                  <p:childTnLst>
                                    <p:set>
                                      <p:cBhvr>
                                        <p:cTn id="95" dur="1" fill="hold">
                                          <p:stCondLst>
                                            <p:cond delay="0"/>
                                          </p:stCondLst>
                                        </p:cTn>
                                        <p:tgtEl>
                                          <p:spTgt spid="32"/>
                                        </p:tgtEl>
                                        <p:attrNameLst>
                                          <p:attrName>style.visibility</p:attrName>
                                        </p:attrNameLst>
                                      </p:cBhvr>
                                      <p:to>
                                        <p:strVal val="visible"/>
                                      </p:to>
                                    </p:set>
                                    <p:animEffect transition="in" filter="blinds(horizontal)">
                                      <p:cBhvr>
                                        <p:cTn id="96" dur="2000"/>
                                        <p:tgtEl>
                                          <p:spTgt spid="32"/>
                                        </p:tgtEl>
                                      </p:cBhvr>
                                    </p:animEffect>
                                  </p:childTnLst>
                                </p:cTn>
                              </p:par>
                              <p:par>
                                <p:cTn id="97" presetID="3" presetClass="entr" presetSubtype="10" fill="hold" grpId="0" nodeType="withEffect">
                                  <p:stCondLst>
                                    <p:cond delay="0"/>
                                  </p:stCondLst>
                                  <p:childTnLst>
                                    <p:set>
                                      <p:cBhvr>
                                        <p:cTn id="98" dur="1" fill="hold">
                                          <p:stCondLst>
                                            <p:cond delay="0"/>
                                          </p:stCondLst>
                                        </p:cTn>
                                        <p:tgtEl>
                                          <p:spTgt spid="33"/>
                                        </p:tgtEl>
                                        <p:attrNameLst>
                                          <p:attrName>style.visibility</p:attrName>
                                        </p:attrNameLst>
                                      </p:cBhvr>
                                      <p:to>
                                        <p:strVal val="visible"/>
                                      </p:to>
                                    </p:set>
                                    <p:animEffect transition="in" filter="blinds(horizontal)">
                                      <p:cBhvr>
                                        <p:cTn id="99" dur="2000"/>
                                        <p:tgtEl>
                                          <p:spTgt spid="33"/>
                                        </p:tgtEl>
                                      </p:cBhvr>
                                    </p:animEffect>
                                  </p:childTnLst>
                                </p:cTn>
                              </p:par>
                              <p:par>
                                <p:cTn id="100" presetID="3" presetClass="entr" presetSubtype="10"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Effect transition="in" filter="blinds(horizontal)">
                                      <p:cBhvr>
                                        <p:cTn id="102" dur="2000"/>
                                        <p:tgtEl>
                                          <p:spTgt spid="34"/>
                                        </p:tgtEl>
                                      </p:cBhvr>
                                    </p:animEffect>
                                  </p:childTnLst>
                                </p:cTn>
                              </p:par>
                              <p:par>
                                <p:cTn id="103" presetID="3" presetClass="entr" presetSubtype="10" fill="hold" grpId="0" nodeType="withEffect">
                                  <p:stCondLst>
                                    <p:cond delay="0"/>
                                  </p:stCondLst>
                                  <p:childTnLst>
                                    <p:set>
                                      <p:cBhvr>
                                        <p:cTn id="104" dur="1" fill="hold">
                                          <p:stCondLst>
                                            <p:cond delay="0"/>
                                          </p:stCondLst>
                                        </p:cTn>
                                        <p:tgtEl>
                                          <p:spTgt spid="35"/>
                                        </p:tgtEl>
                                        <p:attrNameLst>
                                          <p:attrName>style.visibility</p:attrName>
                                        </p:attrNameLst>
                                      </p:cBhvr>
                                      <p:to>
                                        <p:strVal val="visible"/>
                                      </p:to>
                                    </p:set>
                                    <p:animEffect transition="in" filter="blinds(horizontal)">
                                      <p:cBhvr>
                                        <p:cTn id="105" dur="2000"/>
                                        <p:tgtEl>
                                          <p:spTgt spid="35"/>
                                        </p:tgtEl>
                                      </p:cBhvr>
                                    </p:animEffect>
                                  </p:childTnLst>
                                </p:cTn>
                              </p:par>
                              <p:par>
                                <p:cTn id="106" presetID="3" presetClass="entr" presetSubtype="10" fill="hold" grpId="0" nodeType="withEffect">
                                  <p:stCondLst>
                                    <p:cond delay="0"/>
                                  </p:stCondLst>
                                  <p:childTnLst>
                                    <p:set>
                                      <p:cBhvr>
                                        <p:cTn id="107" dur="1" fill="hold">
                                          <p:stCondLst>
                                            <p:cond delay="0"/>
                                          </p:stCondLst>
                                        </p:cTn>
                                        <p:tgtEl>
                                          <p:spTgt spid="36"/>
                                        </p:tgtEl>
                                        <p:attrNameLst>
                                          <p:attrName>style.visibility</p:attrName>
                                        </p:attrNameLst>
                                      </p:cBhvr>
                                      <p:to>
                                        <p:strVal val="visible"/>
                                      </p:to>
                                    </p:set>
                                    <p:animEffect transition="in" filter="blinds(horizontal)">
                                      <p:cBhvr>
                                        <p:cTn id="108" dur="2000"/>
                                        <p:tgtEl>
                                          <p:spTgt spid="36"/>
                                        </p:tgtEl>
                                      </p:cBhvr>
                                    </p:animEffect>
                                  </p:childTnLst>
                                </p:cTn>
                              </p:par>
                              <p:par>
                                <p:cTn id="109" presetID="3" presetClass="entr" presetSubtype="10" fill="hold" grpId="0" nodeType="withEffect">
                                  <p:stCondLst>
                                    <p:cond delay="0"/>
                                  </p:stCondLst>
                                  <p:childTnLst>
                                    <p:set>
                                      <p:cBhvr>
                                        <p:cTn id="110" dur="1" fill="hold">
                                          <p:stCondLst>
                                            <p:cond delay="0"/>
                                          </p:stCondLst>
                                        </p:cTn>
                                        <p:tgtEl>
                                          <p:spTgt spid="37"/>
                                        </p:tgtEl>
                                        <p:attrNameLst>
                                          <p:attrName>style.visibility</p:attrName>
                                        </p:attrNameLst>
                                      </p:cBhvr>
                                      <p:to>
                                        <p:strVal val="visible"/>
                                      </p:to>
                                    </p:set>
                                    <p:animEffect transition="in" filter="blinds(horizontal)">
                                      <p:cBhvr>
                                        <p:cTn id="111" dur="2000"/>
                                        <p:tgtEl>
                                          <p:spTgt spid="37"/>
                                        </p:tgtEl>
                                      </p:cBhvr>
                                    </p:animEffect>
                                  </p:childTnLst>
                                </p:cTn>
                              </p:par>
                              <p:par>
                                <p:cTn id="112" presetID="3" presetClass="entr" presetSubtype="10" fill="hold" grpId="0" nodeType="withEffect">
                                  <p:stCondLst>
                                    <p:cond delay="0"/>
                                  </p:stCondLst>
                                  <p:childTnLst>
                                    <p:set>
                                      <p:cBhvr>
                                        <p:cTn id="113" dur="1" fill="hold">
                                          <p:stCondLst>
                                            <p:cond delay="0"/>
                                          </p:stCondLst>
                                        </p:cTn>
                                        <p:tgtEl>
                                          <p:spTgt spid="38"/>
                                        </p:tgtEl>
                                        <p:attrNameLst>
                                          <p:attrName>style.visibility</p:attrName>
                                        </p:attrNameLst>
                                      </p:cBhvr>
                                      <p:to>
                                        <p:strVal val="visible"/>
                                      </p:to>
                                    </p:set>
                                    <p:animEffect transition="in" filter="blinds(horizontal)">
                                      <p:cBhvr>
                                        <p:cTn id="114" dur="2000"/>
                                        <p:tgtEl>
                                          <p:spTgt spid="38"/>
                                        </p:tgtEl>
                                      </p:cBhvr>
                                    </p:animEffect>
                                  </p:childTnLst>
                                </p:cTn>
                              </p:par>
                              <p:par>
                                <p:cTn id="115" presetID="3" presetClass="entr" presetSubtype="10" fill="hold" grpId="0" nodeType="withEffect">
                                  <p:stCondLst>
                                    <p:cond delay="0"/>
                                  </p:stCondLst>
                                  <p:childTnLst>
                                    <p:set>
                                      <p:cBhvr>
                                        <p:cTn id="116" dur="1" fill="hold">
                                          <p:stCondLst>
                                            <p:cond delay="0"/>
                                          </p:stCondLst>
                                        </p:cTn>
                                        <p:tgtEl>
                                          <p:spTgt spid="39"/>
                                        </p:tgtEl>
                                        <p:attrNameLst>
                                          <p:attrName>style.visibility</p:attrName>
                                        </p:attrNameLst>
                                      </p:cBhvr>
                                      <p:to>
                                        <p:strVal val="visible"/>
                                      </p:to>
                                    </p:set>
                                    <p:animEffect transition="in" filter="blinds(horizontal)">
                                      <p:cBhvr>
                                        <p:cTn id="117" dur="2000"/>
                                        <p:tgtEl>
                                          <p:spTgt spid="39"/>
                                        </p:tgtEl>
                                      </p:cBhvr>
                                    </p:animEffect>
                                  </p:childTnLst>
                                </p:cTn>
                              </p:par>
                              <p:par>
                                <p:cTn id="118" presetID="3" presetClass="entr" presetSubtype="10" fill="hold" grpId="0" nodeType="withEffect">
                                  <p:stCondLst>
                                    <p:cond delay="0"/>
                                  </p:stCondLst>
                                  <p:childTnLst>
                                    <p:set>
                                      <p:cBhvr>
                                        <p:cTn id="119" dur="1" fill="hold">
                                          <p:stCondLst>
                                            <p:cond delay="0"/>
                                          </p:stCondLst>
                                        </p:cTn>
                                        <p:tgtEl>
                                          <p:spTgt spid="40"/>
                                        </p:tgtEl>
                                        <p:attrNameLst>
                                          <p:attrName>style.visibility</p:attrName>
                                        </p:attrNameLst>
                                      </p:cBhvr>
                                      <p:to>
                                        <p:strVal val="visible"/>
                                      </p:to>
                                    </p:set>
                                    <p:animEffect transition="in" filter="blinds(horizontal)">
                                      <p:cBhvr>
                                        <p:cTn id="120" dur="2000"/>
                                        <p:tgtEl>
                                          <p:spTgt spid="40"/>
                                        </p:tgtEl>
                                      </p:cBhvr>
                                    </p:animEffect>
                                  </p:childTnLst>
                                </p:cTn>
                              </p:par>
                              <p:par>
                                <p:cTn id="121" presetID="3" presetClass="entr" presetSubtype="10" fill="hold" grpId="0" nodeType="withEffect">
                                  <p:stCondLst>
                                    <p:cond delay="0"/>
                                  </p:stCondLst>
                                  <p:childTnLst>
                                    <p:set>
                                      <p:cBhvr>
                                        <p:cTn id="122" dur="1" fill="hold">
                                          <p:stCondLst>
                                            <p:cond delay="0"/>
                                          </p:stCondLst>
                                        </p:cTn>
                                        <p:tgtEl>
                                          <p:spTgt spid="41"/>
                                        </p:tgtEl>
                                        <p:attrNameLst>
                                          <p:attrName>style.visibility</p:attrName>
                                        </p:attrNameLst>
                                      </p:cBhvr>
                                      <p:to>
                                        <p:strVal val="visible"/>
                                      </p:to>
                                    </p:set>
                                    <p:animEffect transition="in" filter="blinds(horizontal)">
                                      <p:cBhvr>
                                        <p:cTn id="123" dur="2000"/>
                                        <p:tgtEl>
                                          <p:spTgt spid="41"/>
                                        </p:tgtEl>
                                      </p:cBhvr>
                                    </p:animEffect>
                                  </p:childTnLst>
                                </p:cTn>
                              </p:par>
                              <p:par>
                                <p:cTn id="124" presetID="3" presetClass="entr" presetSubtype="10" fill="hold" grpId="0" nodeType="withEffect">
                                  <p:stCondLst>
                                    <p:cond delay="0"/>
                                  </p:stCondLst>
                                  <p:childTnLst>
                                    <p:set>
                                      <p:cBhvr>
                                        <p:cTn id="125" dur="1" fill="hold">
                                          <p:stCondLst>
                                            <p:cond delay="0"/>
                                          </p:stCondLst>
                                        </p:cTn>
                                        <p:tgtEl>
                                          <p:spTgt spid="42"/>
                                        </p:tgtEl>
                                        <p:attrNameLst>
                                          <p:attrName>style.visibility</p:attrName>
                                        </p:attrNameLst>
                                      </p:cBhvr>
                                      <p:to>
                                        <p:strVal val="visible"/>
                                      </p:to>
                                    </p:set>
                                    <p:animEffect transition="in" filter="blinds(horizontal)">
                                      <p:cBhvr>
                                        <p:cTn id="126" dur="2000"/>
                                        <p:tgtEl>
                                          <p:spTgt spid="42"/>
                                        </p:tgtEl>
                                      </p:cBhvr>
                                    </p:animEffect>
                                  </p:childTnLst>
                                </p:cTn>
                              </p:par>
                              <p:par>
                                <p:cTn id="127" presetID="3" presetClass="entr" presetSubtype="10" fill="hold" grpId="0" nodeType="withEffect">
                                  <p:stCondLst>
                                    <p:cond delay="0"/>
                                  </p:stCondLst>
                                  <p:childTnLst>
                                    <p:set>
                                      <p:cBhvr>
                                        <p:cTn id="128" dur="1" fill="hold">
                                          <p:stCondLst>
                                            <p:cond delay="0"/>
                                          </p:stCondLst>
                                        </p:cTn>
                                        <p:tgtEl>
                                          <p:spTgt spid="43"/>
                                        </p:tgtEl>
                                        <p:attrNameLst>
                                          <p:attrName>style.visibility</p:attrName>
                                        </p:attrNameLst>
                                      </p:cBhvr>
                                      <p:to>
                                        <p:strVal val="visible"/>
                                      </p:to>
                                    </p:set>
                                    <p:animEffect transition="in" filter="blinds(horizontal)">
                                      <p:cBhvr>
                                        <p:cTn id="129" dur="2000"/>
                                        <p:tgtEl>
                                          <p:spTgt spid="43"/>
                                        </p:tgtEl>
                                      </p:cBhvr>
                                    </p:animEffect>
                                  </p:childTnLst>
                                </p:cTn>
                              </p:par>
                              <p:par>
                                <p:cTn id="130" presetID="3" presetClass="entr" presetSubtype="10" fill="hold" grpId="0" nodeType="withEffect">
                                  <p:stCondLst>
                                    <p:cond delay="0"/>
                                  </p:stCondLst>
                                  <p:childTnLst>
                                    <p:set>
                                      <p:cBhvr>
                                        <p:cTn id="131" dur="1" fill="hold">
                                          <p:stCondLst>
                                            <p:cond delay="0"/>
                                          </p:stCondLst>
                                        </p:cTn>
                                        <p:tgtEl>
                                          <p:spTgt spid="44"/>
                                        </p:tgtEl>
                                        <p:attrNameLst>
                                          <p:attrName>style.visibility</p:attrName>
                                        </p:attrNameLst>
                                      </p:cBhvr>
                                      <p:to>
                                        <p:strVal val="visible"/>
                                      </p:to>
                                    </p:set>
                                    <p:animEffect transition="in" filter="blinds(horizontal)">
                                      <p:cBhvr>
                                        <p:cTn id="132" dur="2000"/>
                                        <p:tgtEl>
                                          <p:spTgt spid="44"/>
                                        </p:tgtEl>
                                      </p:cBhvr>
                                    </p:animEffect>
                                  </p:childTnLst>
                                </p:cTn>
                              </p:par>
                              <p:par>
                                <p:cTn id="133" presetID="3" presetClass="entr" presetSubtype="10" fill="hold" grpId="0" nodeType="withEffect">
                                  <p:stCondLst>
                                    <p:cond delay="0"/>
                                  </p:stCondLst>
                                  <p:childTnLst>
                                    <p:set>
                                      <p:cBhvr>
                                        <p:cTn id="134" dur="1" fill="hold">
                                          <p:stCondLst>
                                            <p:cond delay="0"/>
                                          </p:stCondLst>
                                        </p:cTn>
                                        <p:tgtEl>
                                          <p:spTgt spid="45"/>
                                        </p:tgtEl>
                                        <p:attrNameLst>
                                          <p:attrName>style.visibility</p:attrName>
                                        </p:attrNameLst>
                                      </p:cBhvr>
                                      <p:to>
                                        <p:strVal val="visible"/>
                                      </p:to>
                                    </p:set>
                                    <p:animEffect transition="in" filter="blinds(horizontal)">
                                      <p:cBhvr>
                                        <p:cTn id="135" dur="2000"/>
                                        <p:tgtEl>
                                          <p:spTgt spid="45"/>
                                        </p:tgtEl>
                                      </p:cBhvr>
                                    </p:animEffect>
                                  </p:childTnLst>
                                </p:cTn>
                              </p:par>
                              <p:par>
                                <p:cTn id="136" presetID="3" presetClass="entr" presetSubtype="10" fill="hold" grpId="0" nodeType="withEffect">
                                  <p:stCondLst>
                                    <p:cond delay="0"/>
                                  </p:stCondLst>
                                  <p:childTnLst>
                                    <p:set>
                                      <p:cBhvr>
                                        <p:cTn id="137" dur="1" fill="hold">
                                          <p:stCondLst>
                                            <p:cond delay="0"/>
                                          </p:stCondLst>
                                        </p:cTn>
                                        <p:tgtEl>
                                          <p:spTgt spid="46"/>
                                        </p:tgtEl>
                                        <p:attrNameLst>
                                          <p:attrName>style.visibility</p:attrName>
                                        </p:attrNameLst>
                                      </p:cBhvr>
                                      <p:to>
                                        <p:strVal val="visible"/>
                                      </p:to>
                                    </p:set>
                                    <p:animEffect transition="in" filter="blinds(horizontal)">
                                      <p:cBhvr>
                                        <p:cTn id="138" dur="2000"/>
                                        <p:tgtEl>
                                          <p:spTgt spid="46"/>
                                        </p:tgtEl>
                                      </p:cBhvr>
                                    </p:animEffect>
                                  </p:childTnLst>
                                </p:cTn>
                              </p:par>
                              <p:par>
                                <p:cTn id="139" presetID="2" presetClass="entr" presetSubtype="8" fill="hold" grpId="1" nodeType="withEffect">
                                  <p:stCondLst>
                                    <p:cond delay="0"/>
                                  </p:stCondLst>
                                  <p:childTnLst>
                                    <p:set>
                                      <p:cBhvr>
                                        <p:cTn id="140" dur="1" fill="hold">
                                          <p:stCondLst>
                                            <p:cond delay="0"/>
                                          </p:stCondLst>
                                        </p:cTn>
                                        <p:tgtEl>
                                          <p:spTgt spid="3"/>
                                        </p:tgtEl>
                                        <p:attrNameLst>
                                          <p:attrName>style.visibility</p:attrName>
                                        </p:attrNameLst>
                                      </p:cBhvr>
                                      <p:to>
                                        <p:strVal val="visible"/>
                                      </p:to>
                                    </p:set>
                                    <p:anim calcmode="lin" valueType="num">
                                      <p:cBhvr additive="base">
                                        <p:cTn id="141" dur="2000" fill="hold"/>
                                        <p:tgtEl>
                                          <p:spTgt spid="3"/>
                                        </p:tgtEl>
                                        <p:attrNameLst>
                                          <p:attrName>ppt_x</p:attrName>
                                        </p:attrNameLst>
                                      </p:cBhvr>
                                      <p:tavLst>
                                        <p:tav tm="0">
                                          <p:val>
                                            <p:strVal val="0-#ppt_w/2"/>
                                          </p:val>
                                        </p:tav>
                                        <p:tav tm="100000">
                                          <p:val>
                                            <p:strVal val="#ppt_x"/>
                                          </p:val>
                                        </p:tav>
                                      </p:tavLst>
                                    </p:anim>
                                    <p:anim calcmode="lin" valueType="num">
                                      <p:cBhvr additive="base">
                                        <p:cTn id="142" dur="2000" fill="hold"/>
                                        <p:tgtEl>
                                          <p:spTgt spid="3"/>
                                        </p:tgtEl>
                                        <p:attrNameLst>
                                          <p:attrName>ppt_y</p:attrName>
                                        </p:attrNameLst>
                                      </p:cBhvr>
                                      <p:tavLst>
                                        <p:tav tm="0">
                                          <p:val>
                                            <p:strVal val="#ppt_y"/>
                                          </p:val>
                                        </p:tav>
                                        <p:tav tm="100000">
                                          <p:val>
                                            <p:strVal val="#ppt_y"/>
                                          </p:val>
                                        </p:tav>
                                      </p:tavLst>
                                    </p:anim>
                                  </p:childTnLst>
                                </p:cTn>
                              </p:par>
                              <p:par>
                                <p:cTn id="143" presetID="2" presetClass="entr" presetSubtype="8" fill="hold" grpId="1" nodeType="withEffect">
                                  <p:stCondLst>
                                    <p:cond delay="0"/>
                                  </p:stCondLst>
                                  <p:childTnLst>
                                    <p:set>
                                      <p:cBhvr>
                                        <p:cTn id="144" dur="1" fill="hold">
                                          <p:stCondLst>
                                            <p:cond delay="0"/>
                                          </p:stCondLst>
                                        </p:cTn>
                                        <p:tgtEl>
                                          <p:spTgt spid="4"/>
                                        </p:tgtEl>
                                        <p:attrNameLst>
                                          <p:attrName>style.visibility</p:attrName>
                                        </p:attrNameLst>
                                      </p:cBhvr>
                                      <p:to>
                                        <p:strVal val="visible"/>
                                      </p:to>
                                    </p:set>
                                    <p:anim calcmode="lin" valueType="num">
                                      <p:cBhvr additive="base">
                                        <p:cTn id="145" dur="2000" fill="hold"/>
                                        <p:tgtEl>
                                          <p:spTgt spid="4"/>
                                        </p:tgtEl>
                                        <p:attrNameLst>
                                          <p:attrName>ppt_x</p:attrName>
                                        </p:attrNameLst>
                                      </p:cBhvr>
                                      <p:tavLst>
                                        <p:tav tm="0">
                                          <p:val>
                                            <p:strVal val="0-#ppt_w/2"/>
                                          </p:val>
                                        </p:tav>
                                        <p:tav tm="100000">
                                          <p:val>
                                            <p:strVal val="#ppt_x"/>
                                          </p:val>
                                        </p:tav>
                                      </p:tavLst>
                                    </p:anim>
                                    <p:anim calcmode="lin" valueType="num">
                                      <p:cBhvr additive="base">
                                        <p:cTn id="146" dur="2000" fill="hold"/>
                                        <p:tgtEl>
                                          <p:spTgt spid="4"/>
                                        </p:tgtEl>
                                        <p:attrNameLst>
                                          <p:attrName>ppt_y</p:attrName>
                                        </p:attrNameLst>
                                      </p:cBhvr>
                                      <p:tavLst>
                                        <p:tav tm="0">
                                          <p:val>
                                            <p:strVal val="#ppt_y"/>
                                          </p:val>
                                        </p:tav>
                                        <p:tav tm="100000">
                                          <p:val>
                                            <p:strVal val="#ppt_y"/>
                                          </p:val>
                                        </p:tav>
                                      </p:tavLst>
                                    </p:anim>
                                  </p:childTnLst>
                                </p:cTn>
                              </p:par>
                              <p:par>
                                <p:cTn id="147" presetID="2" presetClass="entr" presetSubtype="8" fill="hold" grpId="1" nodeType="withEffect">
                                  <p:stCondLst>
                                    <p:cond delay="0"/>
                                  </p:stCondLst>
                                  <p:childTnLst>
                                    <p:set>
                                      <p:cBhvr>
                                        <p:cTn id="148" dur="1" fill="hold">
                                          <p:stCondLst>
                                            <p:cond delay="0"/>
                                          </p:stCondLst>
                                        </p:cTn>
                                        <p:tgtEl>
                                          <p:spTgt spid="5"/>
                                        </p:tgtEl>
                                        <p:attrNameLst>
                                          <p:attrName>style.visibility</p:attrName>
                                        </p:attrNameLst>
                                      </p:cBhvr>
                                      <p:to>
                                        <p:strVal val="visible"/>
                                      </p:to>
                                    </p:set>
                                    <p:anim calcmode="lin" valueType="num">
                                      <p:cBhvr additive="base">
                                        <p:cTn id="149" dur="2000" fill="hold"/>
                                        <p:tgtEl>
                                          <p:spTgt spid="5"/>
                                        </p:tgtEl>
                                        <p:attrNameLst>
                                          <p:attrName>ppt_x</p:attrName>
                                        </p:attrNameLst>
                                      </p:cBhvr>
                                      <p:tavLst>
                                        <p:tav tm="0">
                                          <p:val>
                                            <p:strVal val="0-#ppt_w/2"/>
                                          </p:val>
                                        </p:tav>
                                        <p:tav tm="100000">
                                          <p:val>
                                            <p:strVal val="#ppt_x"/>
                                          </p:val>
                                        </p:tav>
                                      </p:tavLst>
                                    </p:anim>
                                    <p:anim calcmode="lin" valueType="num">
                                      <p:cBhvr additive="base">
                                        <p:cTn id="150" dur="2000" fill="hold"/>
                                        <p:tgtEl>
                                          <p:spTgt spid="5"/>
                                        </p:tgtEl>
                                        <p:attrNameLst>
                                          <p:attrName>ppt_y</p:attrName>
                                        </p:attrNameLst>
                                      </p:cBhvr>
                                      <p:tavLst>
                                        <p:tav tm="0">
                                          <p:val>
                                            <p:strVal val="#ppt_y"/>
                                          </p:val>
                                        </p:tav>
                                        <p:tav tm="100000">
                                          <p:val>
                                            <p:strVal val="#ppt_y"/>
                                          </p:val>
                                        </p:tav>
                                      </p:tavLst>
                                    </p:anim>
                                  </p:childTnLst>
                                </p:cTn>
                              </p:par>
                              <p:par>
                                <p:cTn id="151" presetID="2" presetClass="entr" presetSubtype="8" fill="hold" grpId="1" nodeType="withEffect">
                                  <p:stCondLst>
                                    <p:cond delay="0"/>
                                  </p:stCondLst>
                                  <p:childTnLst>
                                    <p:set>
                                      <p:cBhvr>
                                        <p:cTn id="152" dur="1" fill="hold">
                                          <p:stCondLst>
                                            <p:cond delay="0"/>
                                          </p:stCondLst>
                                        </p:cTn>
                                        <p:tgtEl>
                                          <p:spTgt spid="6"/>
                                        </p:tgtEl>
                                        <p:attrNameLst>
                                          <p:attrName>style.visibility</p:attrName>
                                        </p:attrNameLst>
                                      </p:cBhvr>
                                      <p:to>
                                        <p:strVal val="visible"/>
                                      </p:to>
                                    </p:set>
                                    <p:anim calcmode="lin" valueType="num">
                                      <p:cBhvr additive="base">
                                        <p:cTn id="153" dur="2000" fill="hold"/>
                                        <p:tgtEl>
                                          <p:spTgt spid="6"/>
                                        </p:tgtEl>
                                        <p:attrNameLst>
                                          <p:attrName>ppt_x</p:attrName>
                                        </p:attrNameLst>
                                      </p:cBhvr>
                                      <p:tavLst>
                                        <p:tav tm="0">
                                          <p:val>
                                            <p:strVal val="0-#ppt_w/2"/>
                                          </p:val>
                                        </p:tav>
                                        <p:tav tm="100000">
                                          <p:val>
                                            <p:strVal val="#ppt_x"/>
                                          </p:val>
                                        </p:tav>
                                      </p:tavLst>
                                    </p:anim>
                                    <p:anim calcmode="lin" valueType="num">
                                      <p:cBhvr additive="base">
                                        <p:cTn id="154" dur="2000" fill="hold"/>
                                        <p:tgtEl>
                                          <p:spTgt spid="6"/>
                                        </p:tgtEl>
                                        <p:attrNameLst>
                                          <p:attrName>ppt_y</p:attrName>
                                        </p:attrNameLst>
                                      </p:cBhvr>
                                      <p:tavLst>
                                        <p:tav tm="0">
                                          <p:val>
                                            <p:strVal val="#ppt_y"/>
                                          </p:val>
                                        </p:tav>
                                        <p:tav tm="100000">
                                          <p:val>
                                            <p:strVal val="#ppt_y"/>
                                          </p:val>
                                        </p:tav>
                                      </p:tavLst>
                                    </p:anim>
                                  </p:childTnLst>
                                </p:cTn>
                              </p:par>
                              <p:par>
                                <p:cTn id="155" presetID="2" presetClass="entr" presetSubtype="8" fill="hold" grpId="1" nodeType="withEffect">
                                  <p:stCondLst>
                                    <p:cond delay="0"/>
                                  </p:stCondLst>
                                  <p:childTnLst>
                                    <p:set>
                                      <p:cBhvr>
                                        <p:cTn id="156" dur="1" fill="hold">
                                          <p:stCondLst>
                                            <p:cond delay="0"/>
                                          </p:stCondLst>
                                        </p:cTn>
                                        <p:tgtEl>
                                          <p:spTgt spid="7"/>
                                        </p:tgtEl>
                                        <p:attrNameLst>
                                          <p:attrName>style.visibility</p:attrName>
                                        </p:attrNameLst>
                                      </p:cBhvr>
                                      <p:to>
                                        <p:strVal val="visible"/>
                                      </p:to>
                                    </p:set>
                                    <p:anim calcmode="lin" valueType="num">
                                      <p:cBhvr additive="base">
                                        <p:cTn id="157" dur="2000" fill="hold"/>
                                        <p:tgtEl>
                                          <p:spTgt spid="7"/>
                                        </p:tgtEl>
                                        <p:attrNameLst>
                                          <p:attrName>ppt_x</p:attrName>
                                        </p:attrNameLst>
                                      </p:cBhvr>
                                      <p:tavLst>
                                        <p:tav tm="0">
                                          <p:val>
                                            <p:strVal val="0-#ppt_w/2"/>
                                          </p:val>
                                        </p:tav>
                                        <p:tav tm="100000">
                                          <p:val>
                                            <p:strVal val="#ppt_x"/>
                                          </p:val>
                                        </p:tav>
                                      </p:tavLst>
                                    </p:anim>
                                    <p:anim calcmode="lin" valueType="num">
                                      <p:cBhvr additive="base">
                                        <p:cTn id="158" dur="2000" fill="hold"/>
                                        <p:tgtEl>
                                          <p:spTgt spid="7"/>
                                        </p:tgtEl>
                                        <p:attrNameLst>
                                          <p:attrName>ppt_y</p:attrName>
                                        </p:attrNameLst>
                                      </p:cBhvr>
                                      <p:tavLst>
                                        <p:tav tm="0">
                                          <p:val>
                                            <p:strVal val="#ppt_y"/>
                                          </p:val>
                                        </p:tav>
                                        <p:tav tm="100000">
                                          <p:val>
                                            <p:strVal val="#ppt_y"/>
                                          </p:val>
                                        </p:tav>
                                      </p:tavLst>
                                    </p:anim>
                                  </p:childTnLst>
                                </p:cTn>
                              </p:par>
                              <p:par>
                                <p:cTn id="159" presetID="2" presetClass="entr" presetSubtype="8" fill="hold" grpId="1" nodeType="withEffect">
                                  <p:stCondLst>
                                    <p:cond delay="0"/>
                                  </p:stCondLst>
                                  <p:childTnLst>
                                    <p:set>
                                      <p:cBhvr>
                                        <p:cTn id="160" dur="1" fill="hold">
                                          <p:stCondLst>
                                            <p:cond delay="0"/>
                                          </p:stCondLst>
                                        </p:cTn>
                                        <p:tgtEl>
                                          <p:spTgt spid="8"/>
                                        </p:tgtEl>
                                        <p:attrNameLst>
                                          <p:attrName>style.visibility</p:attrName>
                                        </p:attrNameLst>
                                      </p:cBhvr>
                                      <p:to>
                                        <p:strVal val="visible"/>
                                      </p:to>
                                    </p:set>
                                    <p:anim calcmode="lin" valueType="num">
                                      <p:cBhvr additive="base">
                                        <p:cTn id="161" dur="2000" fill="hold"/>
                                        <p:tgtEl>
                                          <p:spTgt spid="8"/>
                                        </p:tgtEl>
                                        <p:attrNameLst>
                                          <p:attrName>ppt_x</p:attrName>
                                        </p:attrNameLst>
                                      </p:cBhvr>
                                      <p:tavLst>
                                        <p:tav tm="0">
                                          <p:val>
                                            <p:strVal val="0-#ppt_w/2"/>
                                          </p:val>
                                        </p:tav>
                                        <p:tav tm="100000">
                                          <p:val>
                                            <p:strVal val="#ppt_x"/>
                                          </p:val>
                                        </p:tav>
                                      </p:tavLst>
                                    </p:anim>
                                    <p:anim calcmode="lin" valueType="num">
                                      <p:cBhvr additive="base">
                                        <p:cTn id="162" dur="2000" fill="hold"/>
                                        <p:tgtEl>
                                          <p:spTgt spid="8"/>
                                        </p:tgtEl>
                                        <p:attrNameLst>
                                          <p:attrName>ppt_y</p:attrName>
                                        </p:attrNameLst>
                                      </p:cBhvr>
                                      <p:tavLst>
                                        <p:tav tm="0">
                                          <p:val>
                                            <p:strVal val="#ppt_y"/>
                                          </p:val>
                                        </p:tav>
                                        <p:tav tm="100000">
                                          <p:val>
                                            <p:strVal val="#ppt_y"/>
                                          </p:val>
                                        </p:tav>
                                      </p:tavLst>
                                    </p:anim>
                                  </p:childTnLst>
                                </p:cTn>
                              </p:par>
                              <p:par>
                                <p:cTn id="163" presetID="2" presetClass="entr" presetSubtype="8" fill="hold" grpId="1" nodeType="withEffect">
                                  <p:stCondLst>
                                    <p:cond delay="0"/>
                                  </p:stCondLst>
                                  <p:childTnLst>
                                    <p:set>
                                      <p:cBhvr>
                                        <p:cTn id="164" dur="1" fill="hold">
                                          <p:stCondLst>
                                            <p:cond delay="0"/>
                                          </p:stCondLst>
                                        </p:cTn>
                                        <p:tgtEl>
                                          <p:spTgt spid="9"/>
                                        </p:tgtEl>
                                        <p:attrNameLst>
                                          <p:attrName>style.visibility</p:attrName>
                                        </p:attrNameLst>
                                      </p:cBhvr>
                                      <p:to>
                                        <p:strVal val="visible"/>
                                      </p:to>
                                    </p:set>
                                    <p:anim calcmode="lin" valueType="num">
                                      <p:cBhvr additive="base">
                                        <p:cTn id="165" dur="2000" fill="hold"/>
                                        <p:tgtEl>
                                          <p:spTgt spid="9"/>
                                        </p:tgtEl>
                                        <p:attrNameLst>
                                          <p:attrName>ppt_x</p:attrName>
                                        </p:attrNameLst>
                                      </p:cBhvr>
                                      <p:tavLst>
                                        <p:tav tm="0">
                                          <p:val>
                                            <p:strVal val="0-#ppt_w/2"/>
                                          </p:val>
                                        </p:tav>
                                        <p:tav tm="100000">
                                          <p:val>
                                            <p:strVal val="#ppt_x"/>
                                          </p:val>
                                        </p:tav>
                                      </p:tavLst>
                                    </p:anim>
                                    <p:anim calcmode="lin" valueType="num">
                                      <p:cBhvr additive="base">
                                        <p:cTn id="166" dur="2000" fill="hold"/>
                                        <p:tgtEl>
                                          <p:spTgt spid="9"/>
                                        </p:tgtEl>
                                        <p:attrNameLst>
                                          <p:attrName>ppt_y</p:attrName>
                                        </p:attrNameLst>
                                      </p:cBhvr>
                                      <p:tavLst>
                                        <p:tav tm="0">
                                          <p:val>
                                            <p:strVal val="#ppt_y"/>
                                          </p:val>
                                        </p:tav>
                                        <p:tav tm="100000">
                                          <p:val>
                                            <p:strVal val="#ppt_y"/>
                                          </p:val>
                                        </p:tav>
                                      </p:tavLst>
                                    </p:anim>
                                  </p:childTnLst>
                                </p:cTn>
                              </p:par>
                              <p:par>
                                <p:cTn id="167" presetID="2" presetClass="entr" presetSubtype="8" fill="hold" grpId="1" nodeType="withEffect">
                                  <p:stCondLst>
                                    <p:cond delay="0"/>
                                  </p:stCondLst>
                                  <p:childTnLst>
                                    <p:set>
                                      <p:cBhvr>
                                        <p:cTn id="168" dur="1" fill="hold">
                                          <p:stCondLst>
                                            <p:cond delay="0"/>
                                          </p:stCondLst>
                                        </p:cTn>
                                        <p:tgtEl>
                                          <p:spTgt spid="10"/>
                                        </p:tgtEl>
                                        <p:attrNameLst>
                                          <p:attrName>style.visibility</p:attrName>
                                        </p:attrNameLst>
                                      </p:cBhvr>
                                      <p:to>
                                        <p:strVal val="visible"/>
                                      </p:to>
                                    </p:set>
                                    <p:anim calcmode="lin" valueType="num">
                                      <p:cBhvr additive="base">
                                        <p:cTn id="169" dur="2000" fill="hold"/>
                                        <p:tgtEl>
                                          <p:spTgt spid="10"/>
                                        </p:tgtEl>
                                        <p:attrNameLst>
                                          <p:attrName>ppt_x</p:attrName>
                                        </p:attrNameLst>
                                      </p:cBhvr>
                                      <p:tavLst>
                                        <p:tav tm="0">
                                          <p:val>
                                            <p:strVal val="0-#ppt_w/2"/>
                                          </p:val>
                                        </p:tav>
                                        <p:tav tm="100000">
                                          <p:val>
                                            <p:strVal val="#ppt_x"/>
                                          </p:val>
                                        </p:tav>
                                      </p:tavLst>
                                    </p:anim>
                                    <p:anim calcmode="lin" valueType="num">
                                      <p:cBhvr additive="base">
                                        <p:cTn id="170" dur="2000" fill="hold"/>
                                        <p:tgtEl>
                                          <p:spTgt spid="10"/>
                                        </p:tgtEl>
                                        <p:attrNameLst>
                                          <p:attrName>ppt_y</p:attrName>
                                        </p:attrNameLst>
                                      </p:cBhvr>
                                      <p:tavLst>
                                        <p:tav tm="0">
                                          <p:val>
                                            <p:strVal val="#ppt_y"/>
                                          </p:val>
                                        </p:tav>
                                        <p:tav tm="100000">
                                          <p:val>
                                            <p:strVal val="#ppt_y"/>
                                          </p:val>
                                        </p:tav>
                                      </p:tavLst>
                                    </p:anim>
                                  </p:childTnLst>
                                </p:cTn>
                              </p:par>
                              <p:par>
                                <p:cTn id="171" presetID="2" presetClass="entr" presetSubtype="8" fill="hold" grpId="1" nodeType="withEffect">
                                  <p:stCondLst>
                                    <p:cond delay="0"/>
                                  </p:stCondLst>
                                  <p:childTnLst>
                                    <p:set>
                                      <p:cBhvr>
                                        <p:cTn id="172" dur="1" fill="hold">
                                          <p:stCondLst>
                                            <p:cond delay="0"/>
                                          </p:stCondLst>
                                        </p:cTn>
                                        <p:tgtEl>
                                          <p:spTgt spid="11"/>
                                        </p:tgtEl>
                                        <p:attrNameLst>
                                          <p:attrName>style.visibility</p:attrName>
                                        </p:attrNameLst>
                                      </p:cBhvr>
                                      <p:to>
                                        <p:strVal val="visible"/>
                                      </p:to>
                                    </p:set>
                                    <p:anim calcmode="lin" valueType="num">
                                      <p:cBhvr additive="base">
                                        <p:cTn id="173" dur="2000" fill="hold"/>
                                        <p:tgtEl>
                                          <p:spTgt spid="11"/>
                                        </p:tgtEl>
                                        <p:attrNameLst>
                                          <p:attrName>ppt_x</p:attrName>
                                        </p:attrNameLst>
                                      </p:cBhvr>
                                      <p:tavLst>
                                        <p:tav tm="0">
                                          <p:val>
                                            <p:strVal val="0-#ppt_w/2"/>
                                          </p:val>
                                        </p:tav>
                                        <p:tav tm="100000">
                                          <p:val>
                                            <p:strVal val="#ppt_x"/>
                                          </p:val>
                                        </p:tav>
                                      </p:tavLst>
                                    </p:anim>
                                    <p:anim calcmode="lin" valueType="num">
                                      <p:cBhvr additive="base">
                                        <p:cTn id="174" dur="2000" fill="hold"/>
                                        <p:tgtEl>
                                          <p:spTgt spid="11"/>
                                        </p:tgtEl>
                                        <p:attrNameLst>
                                          <p:attrName>ppt_y</p:attrName>
                                        </p:attrNameLst>
                                      </p:cBhvr>
                                      <p:tavLst>
                                        <p:tav tm="0">
                                          <p:val>
                                            <p:strVal val="#ppt_y"/>
                                          </p:val>
                                        </p:tav>
                                        <p:tav tm="100000">
                                          <p:val>
                                            <p:strVal val="#ppt_y"/>
                                          </p:val>
                                        </p:tav>
                                      </p:tavLst>
                                    </p:anim>
                                  </p:childTnLst>
                                </p:cTn>
                              </p:par>
                              <p:par>
                                <p:cTn id="175" presetID="2" presetClass="entr" presetSubtype="8" fill="hold" grpId="1" nodeType="withEffect">
                                  <p:stCondLst>
                                    <p:cond delay="0"/>
                                  </p:stCondLst>
                                  <p:childTnLst>
                                    <p:set>
                                      <p:cBhvr>
                                        <p:cTn id="176" dur="1" fill="hold">
                                          <p:stCondLst>
                                            <p:cond delay="0"/>
                                          </p:stCondLst>
                                        </p:cTn>
                                        <p:tgtEl>
                                          <p:spTgt spid="12"/>
                                        </p:tgtEl>
                                        <p:attrNameLst>
                                          <p:attrName>style.visibility</p:attrName>
                                        </p:attrNameLst>
                                      </p:cBhvr>
                                      <p:to>
                                        <p:strVal val="visible"/>
                                      </p:to>
                                    </p:set>
                                    <p:anim calcmode="lin" valueType="num">
                                      <p:cBhvr additive="base">
                                        <p:cTn id="177" dur="2000" fill="hold"/>
                                        <p:tgtEl>
                                          <p:spTgt spid="12"/>
                                        </p:tgtEl>
                                        <p:attrNameLst>
                                          <p:attrName>ppt_x</p:attrName>
                                        </p:attrNameLst>
                                      </p:cBhvr>
                                      <p:tavLst>
                                        <p:tav tm="0">
                                          <p:val>
                                            <p:strVal val="0-#ppt_w/2"/>
                                          </p:val>
                                        </p:tav>
                                        <p:tav tm="100000">
                                          <p:val>
                                            <p:strVal val="#ppt_x"/>
                                          </p:val>
                                        </p:tav>
                                      </p:tavLst>
                                    </p:anim>
                                    <p:anim calcmode="lin" valueType="num">
                                      <p:cBhvr additive="base">
                                        <p:cTn id="178" dur="2000" fill="hold"/>
                                        <p:tgtEl>
                                          <p:spTgt spid="12"/>
                                        </p:tgtEl>
                                        <p:attrNameLst>
                                          <p:attrName>ppt_y</p:attrName>
                                        </p:attrNameLst>
                                      </p:cBhvr>
                                      <p:tavLst>
                                        <p:tav tm="0">
                                          <p:val>
                                            <p:strVal val="#ppt_y"/>
                                          </p:val>
                                        </p:tav>
                                        <p:tav tm="100000">
                                          <p:val>
                                            <p:strVal val="#ppt_y"/>
                                          </p:val>
                                        </p:tav>
                                      </p:tavLst>
                                    </p:anim>
                                  </p:childTnLst>
                                </p:cTn>
                              </p:par>
                              <p:par>
                                <p:cTn id="179" presetID="2" presetClass="entr" presetSubtype="8" fill="hold" grpId="1" nodeType="withEffect">
                                  <p:stCondLst>
                                    <p:cond delay="0"/>
                                  </p:stCondLst>
                                  <p:childTnLst>
                                    <p:set>
                                      <p:cBhvr>
                                        <p:cTn id="180" dur="1" fill="hold">
                                          <p:stCondLst>
                                            <p:cond delay="0"/>
                                          </p:stCondLst>
                                        </p:cTn>
                                        <p:tgtEl>
                                          <p:spTgt spid="13"/>
                                        </p:tgtEl>
                                        <p:attrNameLst>
                                          <p:attrName>style.visibility</p:attrName>
                                        </p:attrNameLst>
                                      </p:cBhvr>
                                      <p:to>
                                        <p:strVal val="visible"/>
                                      </p:to>
                                    </p:set>
                                    <p:anim calcmode="lin" valueType="num">
                                      <p:cBhvr additive="base">
                                        <p:cTn id="181" dur="2000" fill="hold"/>
                                        <p:tgtEl>
                                          <p:spTgt spid="13"/>
                                        </p:tgtEl>
                                        <p:attrNameLst>
                                          <p:attrName>ppt_x</p:attrName>
                                        </p:attrNameLst>
                                      </p:cBhvr>
                                      <p:tavLst>
                                        <p:tav tm="0">
                                          <p:val>
                                            <p:strVal val="0-#ppt_w/2"/>
                                          </p:val>
                                        </p:tav>
                                        <p:tav tm="100000">
                                          <p:val>
                                            <p:strVal val="#ppt_x"/>
                                          </p:val>
                                        </p:tav>
                                      </p:tavLst>
                                    </p:anim>
                                    <p:anim calcmode="lin" valueType="num">
                                      <p:cBhvr additive="base">
                                        <p:cTn id="182" dur="2000" fill="hold"/>
                                        <p:tgtEl>
                                          <p:spTgt spid="13"/>
                                        </p:tgtEl>
                                        <p:attrNameLst>
                                          <p:attrName>ppt_y</p:attrName>
                                        </p:attrNameLst>
                                      </p:cBhvr>
                                      <p:tavLst>
                                        <p:tav tm="0">
                                          <p:val>
                                            <p:strVal val="#ppt_y"/>
                                          </p:val>
                                        </p:tav>
                                        <p:tav tm="100000">
                                          <p:val>
                                            <p:strVal val="#ppt_y"/>
                                          </p:val>
                                        </p:tav>
                                      </p:tavLst>
                                    </p:anim>
                                  </p:childTnLst>
                                </p:cTn>
                              </p:par>
                              <p:par>
                                <p:cTn id="183" presetID="2" presetClass="entr" presetSubtype="8" fill="hold" grpId="1" nodeType="withEffect">
                                  <p:stCondLst>
                                    <p:cond delay="0"/>
                                  </p:stCondLst>
                                  <p:childTnLst>
                                    <p:set>
                                      <p:cBhvr>
                                        <p:cTn id="184" dur="1" fill="hold">
                                          <p:stCondLst>
                                            <p:cond delay="0"/>
                                          </p:stCondLst>
                                        </p:cTn>
                                        <p:tgtEl>
                                          <p:spTgt spid="14"/>
                                        </p:tgtEl>
                                        <p:attrNameLst>
                                          <p:attrName>style.visibility</p:attrName>
                                        </p:attrNameLst>
                                      </p:cBhvr>
                                      <p:to>
                                        <p:strVal val="visible"/>
                                      </p:to>
                                    </p:set>
                                    <p:anim calcmode="lin" valueType="num">
                                      <p:cBhvr additive="base">
                                        <p:cTn id="185" dur="2000" fill="hold"/>
                                        <p:tgtEl>
                                          <p:spTgt spid="14"/>
                                        </p:tgtEl>
                                        <p:attrNameLst>
                                          <p:attrName>ppt_x</p:attrName>
                                        </p:attrNameLst>
                                      </p:cBhvr>
                                      <p:tavLst>
                                        <p:tav tm="0">
                                          <p:val>
                                            <p:strVal val="0-#ppt_w/2"/>
                                          </p:val>
                                        </p:tav>
                                        <p:tav tm="100000">
                                          <p:val>
                                            <p:strVal val="#ppt_x"/>
                                          </p:val>
                                        </p:tav>
                                      </p:tavLst>
                                    </p:anim>
                                    <p:anim calcmode="lin" valueType="num">
                                      <p:cBhvr additive="base">
                                        <p:cTn id="186" dur="2000" fill="hold"/>
                                        <p:tgtEl>
                                          <p:spTgt spid="14"/>
                                        </p:tgtEl>
                                        <p:attrNameLst>
                                          <p:attrName>ppt_y</p:attrName>
                                        </p:attrNameLst>
                                      </p:cBhvr>
                                      <p:tavLst>
                                        <p:tav tm="0">
                                          <p:val>
                                            <p:strVal val="#ppt_y"/>
                                          </p:val>
                                        </p:tav>
                                        <p:tav tm="100000">
                                          <p:val>
                                            <p:strVal val="#ppt_y"/>
                                          </p:val>
                                        </p:tav>
                                      </p:tavLst>
                                    </p:anim>
                                  </p:childTnLst>
                                </p:cTn>
                              </p:par>
                              <p:par>
                                <p:cTn id="187" presetID="2" presetClass="entr" presetSubtype="8" fill="hold" grpId="1" nodeType="withEffect">
                                  <p:stCondLst>
                                    <p:cond delay="0"/>
                                  </p:stCondLst>
                                  <p:childTnLst>
                                    <p:set>
                                      <p:cBhvr>
                                        <p:cTn id="188" dur="1" fill="hold">
                                          <p:stCondLst>
                                            <p:cond delay="0"/>
                                          </p:stCondLst>
                                        </p:cTn>
                                        <p:tgtEl>
                                          <p:spTgt spid="15"/>
                                        </p:tgtEl>
                                        <p:attrNameLst>
                                          <p:attrName>style.visibility</p:attrName>
                                        </p:attrNameLst>
                                      </p:cBhvr>
                                      <p:to>
                                        <p:strVal val="visible"/>
                                      </p:to>
                                    </p:set>
                                    <p:anim calcmode="lin" valueType="num">
                                      <p:cBhvr additive="base">
                                        <p:cTn id="189" dur="2000" fill="hold"/>
                                        <p:tgtEl>
                                          <p:spTgt spid="15"/>
                                        </p:tgtEl>
                                        <p:attrNameLst>
                                          <p:attrName>ppt_x</p:attrName>
                                        </p:attrNameLst>
                                      </p:cBhvr>
                                      <p:tavLst>
                                        <p:tav tm="0">
                                          <p:val>
                                            <p:strVal val="0-#ppt_w/2"/>
                                          </p:val>
                                        </p:tav>
                                        <p:tav tm="100000">
                                          <p:val>
                                            <p:strVal val="#ppt_x"/>
                                          </p:val>
                                        </p:tav>
                                      </p:tavLst>
                                    </p:anim>
                                    <p:anim calcmode="lin" valueType="num">
                                      <p:cBhvr additive="base">
                                        <p:cTn id="190" dur="2000" fill="hold"/>
                                        <p:tgtEl>
                                          <p:spTgt spid="15"/>
                                        </p:tgtEl>
                                        <p:attrNameLst>
                                          <p:attrName>ppt_y</p:attrName>
                                        </p:attrNameLst>
                                      </p:cBhvr>
                                      <p:tavLst>
                                        <p:tav tm="0">
                                          <p:val>
                                            <p:strVal val="#ppt_y"/>
                                          </p:val>
                                        </p:tav>
                                        <p:tav tm="100000">
                                          <p:val>
                                            <p:strVal val="#ppt_y"/>
                                          </p:val>
                                        </p:tav>
                                      </p:tavLst>
                                    </p:anim>
                                  </p:childTnLst>
                                </p:cTn>
                              </p:par>
                              <p:par>
                                <p:cTn id="191" presetID="2" presetClass="entr" presetSubtype="8" fill="hold" grpId="1" nodeType="withEffect">
                                  <p:stCondLst>
                                    <p:cond delay="0"/>
                                  </p:stCondLst>
                                  <p:childTnLst>
                                    <p:set>
                                      <p:cBhvr>
                                        <p:cTn id="192" dur="1" fill="hold">
                                          <p:stCondLst>
                                            <p:cond delay="0"/>
                                          </p:stCondLst>
                                        </p:cTn>
                                        <p:tgtEl>
                                          <p:spTgt spid="16"/>
                                        </p:tgtEl>
                                        <p:attrNameLst>
                                          <p:attrName>style.visibility</p:attrName>
                                        </p:attrNameLst>
                                      </p:cBhvr>
                                      <p:to>
                                        <p:strVal val="visible"/>
                                      </p:to>
                                    </p:set>
                                    <p:anim calcmode="lin" valueType="num">
                                      <p:cBhvr additive="base">
                                        <p:cTn id="193" dur="2000" fill="hold"/>
                                        <p:tgtEl>
                                          <p:spTgt spid="16"/>
                                        </p:tgtEl>
                                        <p:attrNameLst>
                                          <p:attrName>ppt_x</p:attrName>
                                        </p:attrNameLst>
                                      </p:cBhvr>
                                      <p:tavLst>
                                        <p:tav tm="0">
                                          <p:val>
                                            <p:strVal val="0-#ppt_w/2"/>
                                          </p:val>
                                        </p:tav>
                                        <p:tav tm="100000">
                                          <p:val>
                                            <p:strVal val="#ppt_x"/>
                                          </p:val>
                                        </p:tav>
                                      </p:tavLst>
                                    </p:anim>
                                    <p:anim calcmode="lin" valueType="num">
                                      <p:cBhvr additive="base">
                                        <p:cTn id="194" dur="2000" fill="hold"/>
                                        <p:tgtEl>
                                          <p:spTgt spid="16"/>
                                        </p:tgtEl>
                                        <p:attrNameLst>
                                          <p:attrName>ppt_y</p:attrName>
                                        </p:attrNameLst>
                                      </p:cBhvr>
                                      <p:tavLst>
                                        <p:tav tm="0">
                                          <p:val>
                                            <p:strVal val="#ppt_y"/>
                                          </p:val>
                                        </p:tav>
                                        <p:tav tm="100000">
                                          <p:val>
                                            <p:strVal val="#ppt_y"/>
                                          </p:val>
                                        </p:tav>
                                      </p:tavLst>
                                    </p:anim>
                                  </p:childTnLst>
                                </p:cTn>
                              </p:par>
                              <p:par>
                                <p:cTn id="195" presetID="2" presetClass="entr" presetSubtype="8" fill="hold" grpId="1" nodeType="withEffect">
                                  <p:stCondLst>
                                    <p:cond delay="0"/>
                                  </p:stCondLst>
                                  <p:childTnLst>
                                    <p:set>
                                      <p:cBhvr>
                                        <p:cTn id="196" dur="1" fill="hold">
                                          <p:stCondLst>
                                            <p:cond delay="0"/>
                                          </p:stCondLst>
                                        </p:cTn>
                                        <p:tgtEl>
                                          <p:spTgt spid="17"/>
                                        </p:tgtEl>
                                        <p:attrNameLst>
                                          <p:attrName>style.visibility</p:attrName>
                                        </p:attrNameLst>
                                      </p:cBhvr>
                                      <p:to>
                                        <p:strVal val="visible"/>
                                      </p:to>
                                    </p:set>
                                    <p:anim calcmode="lin" valueType="num">
                                      <p:cBhvr additive="base">
                                        <p:cTn id="197" dur="2000" fill="hold"/>
                                        <p:tgtEl>
                                          <p:spTgt spid="17"/>
                                        </p:tgtEl>
                                        <p:attrNameLst>
                                          <p:attrName>ppt_x</p:attrName>
                                        </p:attrNameLst>
                                      </p:cBhvr>
                                      <p:tavLst>
                                        <p:tav tm="0">
                                          <p:val>
                                            <p:strVal val="0-#ppt_w/2"/>
                                          </p:val>
                                        </p:tav>
                                        <p:tav tm="100000">
                                          <p:val>
                                            <p:strVal val="#ppt_x"/>
                                          </p:val>
                                        </p:tav>
                                      </p:tavLst>
                                    </p:anim>
                                    <p:anim calcmode="lin" valueType="num">
                                      <p:cBhvr additive="base">
                                        <p:cTn id="198" dur="2000" fill="hold"/>
                                        <p:tgtEl>
                                          <p:spTgt spid="17"/>
                                        </p:tgtEl>
                                        <p:attrNameLst>
                                          <p:attrName>ppt_y</p:attrName>
                                        </p:attrNameLst>
                                      </p:cBhvr>
                                      <p:tavLst>
                                        <p:tav tm="0">
                                          <p:val>
                                            <p:strVal val="#ppt_y"/>
                                          </p:val>
                                        </p:tav>
                                        <p:tav tm="100000">
                                          <p:val>
                                            <p:strVal val="#ppt_y"/>
                                          </p:val>
                                        </p:tav>
                                      </p:tavLst>
                                    </p:anim>
                                  </p:childTnLst>
                                </p:cTn>
                              </p:par>
                              <p:par>
                                <p:cTn id="199" presetID="2" presetClass="entr" presetSubtype="8" fill="hold" grpId="1" nodeType="withEffect">
                                  <p:stCondLst>
                                    <p:cond delay="0"/>
                                  </p:stCondLst>
                                  <p:childTnLst>
                                    <p:set>
                                      <p:cBhvr>
                                        <p:cTn id="200" dur="1" fill="hold">
                                          <p:stCondLst>
                                            <p:cond delay="0"/>
                                          </p:stCondLst>
                                        </p:cTn>
                                        <p:tgtEl>
                                          <p:spTgt spid="18"/>
                                        </p:tgtEl>
                                        <p:attrNameLst>
                                          <p:attrName>style.visibility</p:attrName>
                                        </p:attrNameLst>
                                      </p:cBhvr>
                                      <p:to>
                                        <p:strVal val="visible"/>
                                      </p:to>
                                    </p:set>
                                    <p:anim calcmode="lin" valueType="num">
                                      <p:cBhvr additive="base">
                                        <p:cTn id="201" dur="2000" fill="hold"/>
                                        <p:tgtEl>
                                          <p:spTgt spid="18"/>
                                        </p:tgtEl>
                                        <p:attrNameLst>
                                          <p:attrName>ppt_x</p:attrName>
                                        </p:attrNameLst>
                                      </p:cBhvr>
                                      <p:tavLst>
                                        <p:tav tm="0">
                                          <p:val>
                                            <p:strVal val="0-#ppt_w/2"/>
                                          </p:val>
                                        </p:tav>
                                        <p:tav tm="100000">
                                          <p:val>
                                            <p:strVal val="#ppt_x"/>
                                          </p:val>
                                        </p:tav>
                                      </p:tavLst>
                                    </p:anim>
                                    <p:anim calcmode="lin" valueType="num">
                                      <p:cBhvr additive="base">
                                        <p:cTn id="202" dur="2000" fill="hold"/>
                                        <p:tgtEl>
                                          <p:spTgt spid="18"/>
                                        </p:tgtEl>
                                        <p:attrNameLst>
                                          <p:attrName>ppt_y</p:attrName>
                                        </p:attrNameLst>
                                      </p:cBhvr>
                                      <p:tavLst>
                                        <p:tav tm="0">
                                          <p:val>
                                            <p:strVal val="#ppt_y"/>
                                          </p:val>
                                        </p:tav>
                                        <p:tav tm="100000">
                                          <p:val>
                                            <p:strVal val="#ppt_y"/>
                                          </p:val>
                                        </p:tav>
                                      </p:tavLst>
                                    </p:anim>
                                  </p:childTnLst>
                                </p:cTn>
                              </p:par>
                              <p:par>
                                <p:cTn id="203" presetID="2" presetClass="entr" presetSubtype="8" fill="hold" grpId="1" nodeType="withEffect">
                                  <p:stCondLst>
                                    <p:cond delay="0"/>
                                  </p:stCondLst>
                                  <p:childTnLst>
                                    <p:set>
                                      <p:cBhvr>
                                        <p:cTn id="204" dur="1" fill="hold">
                                          <p:stCondLst>
                                            <p:cond delay="0"/>
                                          </p:stCondLst>
                                        </p:cTn>
                                        <p:tgtEl>
                                          <p:spTgt spid="19"/>
                                        </p:tgtEl>
                                        <p:attrNameLst>
                                          <p:attrName>style.visibility</p:attrName>
                                        </p:attrNameLst>
                                      </p:cBhvr>
                                      <p:to>
                                        <p:strVal val="visible"/>
                                      </p:to>
                                    </p:set>
                                    <p:anim calcmode="lin" valueType="num">
                                      <p:cBhvr additive="base">
                                        <p:cTn id="205" dur="2000" fill="hold"/>
                                        <p:tgtEl>
                                          <p:spTgt spid="19"/>
                                        </p:tgtEl>
                                        <p:attrNameLst>
                                          <p:attrName>ppt_x</p:attrName>
                                        </p:attrNameLst>
                                      </p:cBhvr>
                                      <p:tavLst>
                                        <p:tav tm="0">
                                          <p:val>
                                            <p:strVal val="0-#ppt_w/2"/>
                                          </p:val>
                                        </p:tav>
                                        <p:tav tm="100000">
                                          <p:val>
                                            <p:strVal val="#ppt_x"/>
                                          </p:val>
                                        </p:tav>
                                      </p:tavLst>
                                    </p:anim>
                                    <p:anim calcmode="lin" valueType="num">
                                      <p:cBhvr additive="base">
                                        <p:cTn id="206" dur="2000" fill="hold"/>
                                        <p:tgtEl>
                                          <p:spTgt spid="19"/>
                                        </p:tgtEl>
                                        <p:attrNameLst>
                                          <p:attrName>ppt_y</p:attrName>
                                        </p:attrNameLst>
                                      </p:cBhvr>
                                      <p:tavLst>
                                        <p:tav tm="0">
                                          <p:val>
                                            <p:strVal val="#ppt_y"/>
                                          </p:val>
                                        </p:tav>
                                        <p:tav tm="100000">
                                          <p:val>
                                            <p:strVal val="#ppt_y"/>
                                          </p:val>
                                        </p:tav>
                                      </p:tavLst>
                                    </p:anim>
                                  </p:childTnLst>
                                </p:cTn>
                              </p:par>
                              <p:par>
                                <p:cTn id="207" presetID="2" presetClass="entr" presetSubtype="8" fill="hold" grpId="1" nodeType="withEffect">
                                  <p:stCondLst>
                                    <p:cond delay="0"/>
                                  </p:stCondLst>
                                  <p:childTnLst>
                                    <p:set>
                                      <p:cBhvr>
                                        <p:cTn id="208" dur="1" fill="hold">
                                          <p:stCondLst>
                                            <p:cond delay="0"/>
                                          </p:stCondLst>
                                        </p:cTn>
                                        <p:tgtEl>
                                          <p:spTgt spid="20"/>
                                        </p:tgtEl>
                                        <p:attrNameLst>
                                          <p:attrName>style.visibility</p:attrName>
                                        </p:attrNameLst>
                                      </p:cBhvr>
                                      <p:to>
                                        <p:strVal val="visible"/>
                                      </p:to>
                                    </p:set>
                                    <p:anim calcmode="lin" valueType="num">
                                      <p:cBhvr additive="base">
                                        <p:cTn id="209" dur="2000" fill="hold"/>
                                        <p:tgtEl>
                                          <p:spTgt spid="20"/>
                                        </p:tgtEl>
                                        <p:attrNameLst>
                                          <p:attrName>ppt_x</p:attrName>
                                        </p:attrNameLst>
                                      </p:cBhvr>
                                      <p:tavLst>
                                        <p:tav tm="0">
                                          <p:val>
                                            <p:strVal val="0-#ppt_w/2"/>
                                          </p:val>
                                        </p:tav>
                                        <p:tav tm="100000">
                                          <p:val>
                                            <p:strVal val="#ppt_x"/>
                                          </p:val>
                                        </p:tav>
                                      </p:tavLst>
                                    </p:anim>
                                    <p:anim calcmode="lin" valueType="num">
                                      <p:cBhvr additive="base">
                                        <p:cTn id="210" dur="2000" fill="hold"/>
                                        <p:tgtEl>
                                          <p:spTgt spid="20"/>
                                        </p:tgtEl>
                                        <p:attrNameLst>
                                          <p:attrName>ppt_y</p:attrName>
                                        </p:attrNameLst>
                                      </p:cBhvr>
                                      <p:tavLst>
                                        <p:tav tm="0">
                                          <p:val>
                                            <p:strVal val="#ppt_y"/>
                                          </p:val>
                                        </p:tav>
                                        <p:tav tm="100000">
                                          <p:val>
                                            <p:strVal val="#ppt_y"/>
                                          </p:val>
                                        </p:tav>
                                      </p:tavLst>
                                    </p:anim>
                                  </p:childTnLst>
                                </p:cTn>
                              </p:par>
                              <p:par>
                                <p:cTn id="211" presetID="2" presetClass="entr" presetSubtype="8" fill="hold" grpId="1" nodeType="withEffect">
                                  <p:stCondLst>
                                    <p:cond delay="0"/>
                                  </p:stCondLst>
                                  <p:childTnLst>
                                    <p:set>
                                      <p:cBhvr>
                                        <p:cTn id="212" dur="1" fill="hold">
                                          <p:stCondLst>
                                            <p:cond delay="0"/>
                                          </p:stCondLst>
                                        </p:cTn>
                                        <p:tgtEl>
                                          <p:spTgt spid="21"/>
                                        </p:tgtEl>
                                        <p:attrNameLst>
                                          <p:attrName>style.visibility</p:attrName>
                                        </p:attrNameLst>
                                      </p:cBhvr>
                                      <p:to>
                                        <p:strVal val="visible"/>
                                      </p:to>
                                    </p:set>
                                    <p:anim calcmode="lin" valueType="num">
                                      <p:cBhvr additive="base">
                                        <p:cTn id="213" dur="2000" fill="hold"/>
                                        <p:tgtEl>
                                          <p:spTgt spid="21"/>
                                        </p:tgtEl>
                                        <p:attrNameLst>
                                          <p:attrName>ppt_x</p:attrName>
                                        </p:attrNameLst>
                                      </p:cBhvr>
                                      <p:tavLst>
                                        <p:tav tm="0">
                                          <p:val>
                                            <p:strVal val="0-#ppt_w/2"/>
                                          </p:val>
                                        </p:tav>
                                        <p:tav tm="100000">
                                          <p:val>
                                            <p:strVal val="#ppt_x"/>
                                          </p:val>
                                        </p:tav>
                                      </p:tavLst>
                                    </p:anim>
                                    <p:anim calcmode="lin" valueType="num">
                                      <p:cBhvr additive="base">
                                        <p:cTn id="214" dur="2000" fill="hold"/>
                                        <p:tgtEl>
                                          <p:spTgt spid="21"/>
                                        </p:tgtEl>
                                        <p:attrNameLst>
                                          <p:attrName>ppt_y</p:attrName>
                                        </p:attrNameLst>
                                      </p:cBhvr>
                                      <p:tavLst>
                                        <p:tav tm="0">
                                          <p:val>
                                            <p:strVal val="#ppt_y"/>
                                          </p:val>
                                        </p:tav>
                                        <p:tav tm="100000">
                                          <p:val>
                                            <p:strVal val="#ppt_y"/>
                                          </p:val>
                                        </p:tav>
                                      </p:tavLst>
                                    </p:anim>
                                  </p:childTnLst>
                                </p:cTn>
                              </p:par>
                              <p:par>
                                <p:cTn id="215" presetID="2" presetClass="entr" presetSubtype="8" fill="hold" grpId="1" nodeType="withEffect">
                                  <p:stCondLst>
                                    <p:cond delay="0"/>
                                  </p:stCondLst>
                                  <p:childTnLst>
                                    <p:set>
                                      <p:cBhvr>
                                        <p:cTn id="216" dur="1" fill="hold">
                                          <p:stCondLst>
                                            <p:cond delay="0"/>
                                          </p:stCondLst>
                                        </p:cTn>
                                        <p:tgtEl>
                                          <p:spTgt spid="22"/>
                                        </p:tgtEl>
                                        <p:attrNameLst>
                                          <p:attrName>style.visibility</p:attrName>
                                        </p:attrNameLst>
                                      </p:cBhvr>
                                      <p:to>
                                        <p:strVal val="visible"/>
                                      </p:to>
                                    </p:set>
                                    <p:anim calcmode="lin" valueType="num">
                                      <p:cBhvr additive="base">
                                        <p:cTn id="217" dur="2000" fill="hold"/>
                                        <p:tgtEl>
                                          <p:spTgt spid="22"/>
                                        </p:tgtEl>
                                        <p:attrNameLst>
                                          <p:attrName>ppt_x</p:attrName>
                                        </p:attrNameLst>
                                      </p:cBhvr>
                                      <p:tavLst>
                                        <p:tav tm="0">
                                          <p:val>
                                            <p:strVal val="0-#ppt_w/2"/>
                                          </p:val>
                                        </p:tav>
                                        <p:tav tm="100000">
                                          <p:val>
                                            <p:strVal val="#ppt_x"/>
                                          </p:val>
                                        </p:tav>
                                      </p:tavLst>
                                    </p:anim>
                                    <p:anim calcmode="lin" valueType="num">
                                      <p:cBhvr additive="base">
                                        <p:cTn id="218" dur="2000" fill="hold"/>
                                        <p:tgtEl>
                                          <p:spTgt spid="22"/>
                                        </p:tgtEl>
                                        <p:attrNameLst>
                                          <p:attrName>ppt_y</p:attrName>
                                        </p:attrNameLst>
                                      </p:cBhvr>
                                      <p:tavLst>
                                        <p:tav tm="0">
                                          <p:val>
                                            <p:strVal val="#ppt_y"/>
                                          </p:val>
                                        </p:tav>
                                        <p:tav tm="100000">
                                          <p:val>
                                            <p:strVal val="#ppt_y"/>
                                          </p:val>
                                        </p:tav>
                                      </p:tavLst>
                                    </p:anim>
                                  </p:childTnLst>
                                </p:cTn>
                              </p:par>
                              <p:par>
                                <p:cTn id="219" presetID="2" presetClass="entr" presetSubtype="8" fill="hold" grpId="1" nodeType="withEffect">
                                  <p:stCondLst>
                                    <p:cond delay="0"/>
                                  </p:stCondLst>
                                  <p:childTnLst>
                                    <p:set>
                                      <p:cBhvr>
                                        <p:cTn id="220" dur="1" fill="hold">
                                          <p:stCondLst>
                                            <p:cond delay="0"/>
                                          </p:stCondLst>
                                        </p:cTn>
                                        <p:tgtEl>
                                          <p:spTgt spid="23"/>
                                        </p:tgtEl>
                                        <p:attrNameLst>
                                          <p:attrName>style.visibility</p:attrName>
                                        </p:attrNameLst>
                                      </p:cBhvr>
                                      <p:to>
                                        <p:strVal val="visible"/>
                                      </p:to>
                                    </p:set>
                                    <p:anim calcmode="lin" valueType="num">
                                      <p:cBhvr additive="base">
                                        <p:cTn id="221" dur="2000" fill="hold"/>
                                        <p:tgtEl>
                                          <p:spTgt spid="23"/>
                                        </p:tgtEl>
                                        <p:attrNameLst>
                                          <p:attrName>ppt_x</p:attrName>
                                        </p:attrNameLst>
                                      </p:cBhvr>
                                      <p:tavLst>
                                        <p:tav tm="0">
                                          <p:val>
                                            <p:strVal val="0-#ppt_w/2"/>
                                          </p:val>
                                        </p:tav>
                                        <p:tav tm="100000">
                                          <p:val>
                                            <p:strVal val="#ppt_x"/>
                                          </p:val>
                                        </p:tav>
                                      </p:tavLst>
                                    </p:anim>
                                    <p:anim calcmode="lin" valueType="num">
                                      <p:cBhvr additive="base">
                                        <p:cTn id="222" dur="2000" fill="hold"/>
                                        <p:tgtEl>
                                          <p:spTgt spid="23"/>
                                        </p:tgtEl>
                                        <p:attrNameLst>
                                          <p:attrName>ppt_y</p:attrName>
                                        </p:attrNameLst>
                                      </p:cBhvr>
                                      <p:tavLst>
                                        <p:tav tm="0">
                                          <p:val>
                                            <p:strVal val="#ppt_y"/>
                                          </p:val>
                                        </p:tav>
                                        <p:tav tm="100000">
                                          <p:val>
                                            <p:strVal val="#ppt_y"/>
                                          </p:val>
                                        </p:tav>
                                      </p:tavLst>
                                    </p:anim>
                                  </p:childTnLst>
                                </p:cTn>
                              </p:par>
                              <p:par>
                                <p:cTn id="223" presetID="2" presetClass="entr" presetSubtype="8" fill="hold" grpId="1" nodeType="withEffect">
                                  <p:stCondLst>
                                    <p:cond delay="0"/>
                                  </p:stCondLst>
                                  <p:childTnLst>
                                    <p:set>
                                      <p:cBhvr>
                                        <p:cTn id="224" dur="1" fill="hold">
                                          <p:stCondLst>
                                            <p:cond delay="0"/>
                                          </p:stCondLst>
                                        </p:cTn>
                                        <p:tgtEl>
                                          <p:spTgt spid="24"/>
                                        </p:tgtEl>
                                        <p:attrNameLst>
                                          <p:attrName>style.visibility</p:attrName>
                                        </p:attrNameLst>
                                      </p:cBhvr>
                                      <p:to>
                                        <p:strVal val="visible"/>
                                      </p:to>
                                    </p:set>
                                    <p:anim calcmode="lin" valueType="num">
                                      <p:cBhvr additive="base">
                                        <p:cTn id="225" dur="2000" fill="hold"/>
                                        <p:tgtEl>
                                          <p:spTgt spid="24"/>
                                        </p:tgtEl>
                                        <p:attrNameLst>
                                          <p:attrName>ppt_x</p:attrName>
                                        </p:attrNameLst>
                                      </p:cBhvr>
                                      <p:tavLst>
                                        <p:tav tm="0">
                                          <p:val>
                                            <p:strVal val="0-#ppt_w/2"/>
                                          </p:val>
                                        </p:tav>
                                        <p:tav tm="100000">
                                          <p:val>
                                            <p:strVal val="#ppt_x"/>
                                          </p:val>
                                        </p:tav>
                                      </p:tavLst>
                                    </p:anim>
                                    <p:anim calcmode="lin" valueType="num">
                                      <p:cBhvr additive="base">
                                        <p:cTn id="226" dur="2000" fill="hold"/>
                                        <p:tgtEl>
                                          <p:spTgt spid="24"/>
                                        </p:tgtEl>
                                        <p:attrNameLst>
                                          <p:attrName>ppt_y</p:attrName>
                                        </p:attrNameLst>
                                      </p:cBhvr>
                                      <p:tavLst>
                                        <p:tav tm="0">
                                          <p:val>
                                            <p:strVal val="#ppt_y"/>
                                          </p:val>
                                        </p:tav>
                                        <p:tav tm="100000">
                                          <p:val>
                                            <p:strVal val="#ppt_y"/>
                                          </p:val>
                                        </p:tav>
                                      </p:tavLst>
                                    </p:anim>
                                  </p:childTnLst>
                                </p:cTn>
                              </p:par>
                              <p:par>
                                <p:cTn id="227" presetID="2" presetClass="entr" presetSubtype="2" fill="hold" grpId="1" nodeType="withEffect">
                                  <p:stCondLst>
                                    <p:cond delay="0"/>
                                  </p:stCondLst>
                                  <p:childTnLst>
                                    <p:set>
                                      <p:cBhvr>
                                        <p:cTn id="228" dur="1" fill="hold">
                                          <p:stCondLst>
                                            <p:cond delay="0"/>
                                          </p:stCondLst>
                                        </p:cTn>
                                        <p:tgtEl>
                                          <p:spTgt spid="25"/>
                                        </p:tgtEl>
                                        <p:attrNameLst>
                                          <p:attrName>style.visibility</p:attrName>
                                        </p:attrNameLst>
                                      </p:cBhvr>
                                      <p:to>
                                        <p:strVal val="visible"/>
                                      </p:to>
                                    </p:set>
                                    <p:anim calcmode="lin" valueType="num">
                                      <p:cBhvr additive="base">
                                        <p:cTn id="229" dur="2000" fill="hold"/>
                                        <p:tgtEl>
                                          <p:spTgt spid="25"/>
                                        </p:tgtEl>
                                        <p:attrNameLst>
                                          <p:attrName>ppt_x</p:attrName>
                                        </p:attrNameLst>
                                      </p:cBhvr>
                                      <p:tavLst>
                                        <p:tav tm="0">
                                          <p:val>
                                            <p:strVal val="1+#ppt_w/2"/>
                                          </p:val>
                                        </p:tav>
                                        <p:tav tm="100000">
                                          <p:val>
                                            <p:strVal val="#ppt_x"/>
                                          </p:val>
                                        </p:tav>
                                      </p:tavLst>
                                    </p:anim>
                                    <p:anim calcmode="lin" valueType="num">
                                      <p:cBhvr additive="base">
                                        <p:cTn id="230" dur="2000" fill="hold"/>
                                        <p:tgtEl>
                                          <p:spTgt spid="25"/>
                                        </p:tgtEl>
                                        <p:attrNameLst>
                                          <p:attrName>ppt_y</p:attrName>
                                        </p:attrNameLst>
                                      </p:cBhvr>
                                      <p:tavLst>
                                        <p:tav tm="0">
                                          <p:val>
                                            <p:strVal val="#ppt_y"/>
                                          </p:val>
                                        </p:tav>
                                        <p:tav tm="100000">
                                          <p:val>
                                            <p:strVal val="#ppt_y"/>
                                          </p:val>
                                        </p:tav>
                                      </p:tavLst>
                                    </p:anim>
                                  </p:childTnLst>
                                </p:cTn>
                              </p:par>
                              <p:par>
                                <p:cTn id="231" presetID="2" presetClass="entr" presetSubtype="2" fill="hold" grpId="1" nodeType="withEffect">
                                  <p:stCondLst>
                                    <p:cond delay="0"/>
                                  </p:stCondLst>
                                  <p:childTnLst>
                                    <p:set>
                                      <p:cBhvr>
                                        <p:cTn id="232" dur="1" fill="hold">
                                          <p:stCondLst>
                                            <p:cond delay="0"/>
                                          </p:stCondLst>
                                        </p:cTn>
                                        <p:tgtEl>
                                          <p:spTgt spid="26"/>
                                        </p:tgtEl>
                                        <p:attrNameLst>
                                          <p:attrName>style.visibility</p:attrName>
                                        </p:attrNameLst>
                                      </p:cBhvr>
                                      <p:to>
                                        <p:strVal val="visible"/>
                                      </p:to>
                                    </p:set>
                                    <p:anim calcmode="lin" valueType="num">
                                      <p:cBhvr additive="base">
                                        <p:cTn id="233" dur="2000" fill="hold"/>
                                        <p:tgtEl>
                                          <p:spTgt spid="26"/>
                                        </p:tgtEl>
                                        <p:attrNameLst>
                                          <p:attrName>ppt_x</p:attrName>
                                        </p:attrNameLst>
                                      </p:cBhvr>
                                      <p:tavLst>
                                        <p:tav tm="0">
                                          <p:val>
                                            <p:strVal val="1+#ppt_w/2"/>
                                          </p:val>
                                        </p:tav>
                                        <p:tav tm="100000">
                                          <p:val>
                                            <p:strVal val="#ppt_x"/>
                                          </p:val>
                                        </p:tav>
                                      </p:tavLst>
                                    </p:anim>
                                    <p:anim calcmode="lin" valueType="num">
                                      <p:cBhvr additive="base">
                                        <p:cTn id="234" dur="2000" fill="hold"/>
                                        <p:tgtEl>
                                          <p:spTgt spid="26"/>
                                        </p:tgtEl>
                                        <p:attrNameLst>
                                          <p:attrName>ppt_y</p:attrName>
                                        </p:attrNameLst>
                                      </p:cBhvr>
                                      <p:tavLst>
                                        <p:tav tm="0">
                                          <p:val>
                                            <p:strVal val="#ppt_y"/>
                                          </p:val>
                                        </p:tav>
                                        <p:tav tm="100000">
                                          <p:val>
                                            <p:strVal val="#ppt_y"/>
                                          </p:val>
                                        </p:tav>
                                      </p:tavLst>
                                    </p:anim>
                                  </p:childTnLst>
                                </p:cTn>
                              </p:par>
                              <p:par>
                                <p:cTn id="235" presetID="2" presetClass="entr" presetSubtype="2" fill="hold" grpId="1" nodeType="withEffect">
                                  <p:stCondLst>
                                    <p:cond delay="0"/>
                                  </p:stCondLst>
                                  <p:childTnLst>
                                    <p:set>
                                      <p:cBhvr>
                                        <p:cTn id="236" dur="1" fill="hold">
                                          <p:stCondLst>
                                            <p:cond delay="0"/>
                                          </p:stCondLst>
                                        </p:cTn>
                                        <p:tgtEl>
                                          <p:spTgt spid="27"/>
                                        </p:tgtEl>
                                        <p:attrNameLst>
                                          <p:attrName>style.visibility</p:attrName>
                                        </p:attrNameLst>
                                      </p:cBhvr>
                                      <p:to>
                                        <p:strVal val="visible"/>
                                      </p:to>
                                    </p:set>
                                    <p:anim calcmode="lin" valueType="num">
                                      <p:cBhvr additive="base">
                                        <p:cTn id="237" dur="2000" fill="hold"/>
                                        <p:tgtEl>
                                          <p:spTgt spid="27"/>
                                        </p:tgtEl>
                                        <p:attrNameLst>
                                          <p:attrName>ppt_x</p:attrName>
                                        </p:attrNameLst>
                                      </p:cBhvr>
                                      <p:tavLst>
                                        <p:tav tm="0">
                                          <p:val>
                                            <p:strVal val="1+#ppt_w/2"/>
                                          </p:val>
                                        </p:tav>
                                        <p:tav tm="100000">
                                          <p:val>
                                            <p:strVal val="#ppt_x"/>
                                          </p:val>
                                        </p:tav>
                                      </p:tavLst>
                                    </p:anim>
                                    <p:anim calcmode="lin" valueType="num">
                                      <p:cBhvr additive="base">
                                        <p:cTn id="238" dur="2000" fill="hold"/>
                                        <p:tgtEl>
                                          <p:spTgt spid="27"/>
                                        </p:tgtEl>
                                        <p:attrNameLst>
                                          <p:attrName>ppt_y</p:attrName>
                                        </p:attrNameLst>
                                      </p:cBhvr>
                                      <p:tavLst>
                                        <p:tav tm="0">
                                          <p:val>
                                            <p:strVal val="#ppt_y"/>
                                          </p:val>
                                        </p:tav>
                                        <p:tav tm="100000">
                                          <p:val>
                                            <p:strVal val="#ppt_y"/>
                                          </p:val>
                                        </p:tav>
                                      </p:tavLst>
                                    </p:anim>
                                  </p:childTnLst>
                                </p:cTn>
                              </p:par>
                              <p:par>
                                <p:cTn id="239" presetID="2" presetClass="entr" presetSubtype="2" fill="hold" grpId="1" nodeType="withEffect">
                                  <p:stCondLst>
                                    <p:cond delay="0"/>
                                  </p:stCondLst>
                                  <p:childTnLst>
                                    <p:set>
                                      <p:cBhvr>
                                        <p:cTn id="240" dur="1" fill="hold">
                                          <p:stCondLst>
                                            <p:cond delay="0"/>
                                          </p:stCondLst>
                                        </p:cTn>
                                        <p:tgtEl>
                                          <p:spTgt spid="28"/>
                                        </p:tgtEl>
                                        <p:attrNameLst>
                                          <p:attrName>style.visibility</p:attrName>
                                        </p:attrNameLst>
                                      </p:cBhvr>
                                      <p:to>
                                        <p:strVal val="visible"/>
                                      </p:to>
                                    </p:set>
                                    <p:anim calcmode="lin" valueType="num">
                                      <p:cBhvr additive="base">
                                        <p:cTn id="241" dur="2000" fill="hold"/>
                                        <p:tgtEl>
                                          <p:spTgt spid="28"/>
                                        </p:tgtEl>
                                        <p:attrNameLst>
                                          <p:attrName>ppt_x</p:attrName>
                                        </p:attrNameLst>
                                      </p:cBhvr>
                                      <p:tavLst>
                                        <p:tav tm="0">
                                          <p:val>
                                            <p:strVal val="1+#ppt_w/2"/>
                                          </p:val>
                                        </p:tav>
                                        <p:tav tm="100000">
                                          <p:val>
                                            <p:strVal val="#ppt_x"/>
                                          </p:val>
                                        </p:tav>
                                      </p:tavLst>
                                    </p:anim>
                                    <p:anim calcmode="lin" valueType="num">
                                      <p:cBhvr additive="base">
                                        <p:cTn id="242" dur="2000" fill="hold"/>
                                        <p:tgtEl>
                                          <p:spTgt spid="28"/>
                                        </p:tgtEl>
                                        <p:attrNameLst>
                                          <p:attrName>ppt_y</p:attrName>
                                        </p:attrNameLst>
                                      </p:cBhvr>
                                      <p:tavLst>
                                        <p:tav tm="0">
                                          <p:val>
                                            <p:strVal val="#ppt_y"/>
                                          </p:val>
                                        </p:tav>
                                        <p:tav tm="100000">
                                          <p:val>
                                            <p:strVal val="#ppt_y"/>
                                          </p:val>
                                        </p:tav>
                                      </p:tavLst>
                                    </p:anim>
                                  </p:childTnLst>
                                </p:cTn>
                              </p:par>
                              <p:par>
                                <p:cTn id="243" presetID="2" presetClass="entr" presetSubtype="2" fill="hold" grpId="1" nodeType="withEffect">
                                  <p:stCondLst>
                                    <p:cond delay="0"/>
                                  </p:stCondLst>
                                  <p:childTnLst>
                                    <p:set>
                                      <p:cBhvr>
                                        <p:cTn id="244" dur="1" fill="hold">
                                          <p:stCondLst>
                                            <p:cond delay="0"/>
                                          </p:stCondLst>
                                        </p:cTn>
                                        <p:tgtEl>
                                          <p:spTgt spid="29"/>
                                        </p:tgtEl>
                                        <p:attrNameLst>
                                          <p:attrName>style.visibility</p:attrName>
                                        </p:attrNameLst>
                                      </p:cBhvr>
                                      <p:to>
                                        <p:strVal val="visible"/>
                                      </p:to>
                                    </p:set>
                                    <p:anim calcmode="lin" valueType="num">
                                      <p:cBhvr additive="base">
                                        <p:cTn id="245" dur="2000" fill="hold"/>
                                        <p:tgtEl>
                                          <p:spTgt spid="29"/>
                                        </p:tgtEl>
                                        <p:attrNameLst>
                                          <p:attrName>ppt_x</p:attrName>
                                        </p:attrNameLst>
                                      </p:cBhvr>
                                      <p:tavLst>
                                        <p:tav tm="0">
                                          <p:val>
                                            <p:strVal val="1+#ppt_w/2"/>
                                          </p:val>
                                        </p:tav>
                                        <p:tav tm="100000">
                                          <p:val>
                                            <p:strVal val="#ppt_x"/>
                                          </p:val>
                                        </p:tav>
                                      </p:tavLst>
                                    </p:anim>
                                    <p:anim calcmode="lin" valueType="num">
                                      <p:cBhvr additive="base">
                                        <p:cTn id="246" dur="2000" fill="hold"/>
                                        <p:tgtEl>
                                          <p:spTgt spid="29"/>
                                        </p:tgtEl>
                                        <p:attrNameLst>
                                          <p:attrName>ppt_y</p:attrName>
                                        </p:attrNameLst>
                                      </p:cBhvr>
                                      <p:tavLst>
                                        <p:tav tm="0">
                                          <p:val>
                                            <p:strVal val="#ppt_y"/>
                                          </p:val>
                                        </p:tav>
                                        <p:tav tm="100000">
                                          <p:val>
                                            <p:strVal val="#ppt_y"/>
                                          </p:val>
                                        </p:tav>
                                      </p:tavLst>
                                    </p:anim>
                                  </p:childTnLst>
                                </p:cTn>
                              </p:par>
                              <p:par>
                                <p:cTn id="247" presetID="2" presetClass="entr" presetSubtype="2" fill="hold" grpId="1" nodeType="withEffect">
                                  <p:stCondLst>
                                    <p:cond delay="0"/>
                                  </p:stCondLst>
                                  <p:childTnLst>
                                    <p:set>
                                      <p:cBhvr>
                                        <p:cTn id="248" dur="1" fill="hold">
                                          <p:stCondLst>
                                            <p:cond delay="0"/>
                                          </p:stCondLst>
                                        </p:cTn>
                                        <p:tgtEl>
                                          <p:spTgt spid="30"/>
                                        </p:tgtEl>
                                        <p:attrNameLst>
                                          <p:attrName>style.visibility</p:attrName>
                                        </p:attrNameLst>
                                      </p:cBhvr>
                                      <p:to>
                                        <p:strVal val="visible"/>
                                      </p:to>
                                    </p:set>
                                    <p:anim calcmode="lin" valueType="num">
                                      <p:cBhvr additive="base">
                                        <p:cTn id="249" dur="2000" fill="hold"/>
                                        <p:tgtEl>
                                          <p:spTgt spid="30"/>
                                        </p:tgtEl>
                                        <p:attrNameLst>
                                          <p:attrName>ppt_x</p:attrName>
                                        </p:attrNameLst>
                                      </p:cBhvr>
                                      <p:tavLst>
                                        <p:tav tm="0">
                                          <p:val>
                                            <p:strVal val="1+#ppt_w/2"/>
                                          </p:val>
                                        </p:tav>
                                        <p:tav tm="100000">
                                          <p:val>
                                            <p:strVal val="#ppt_x"/>
                                          </p:val>
                                        </p:tav>
                                      </p:tavLst>
                                    </p:anim>
                                    <p:anim calcmode="lin" valueType="num">
                                      <p:cBhvr additive="base">
                                        <p:cTn id="250" dur="2000" fill="hold"/>
                                        <p:tgtEl>
                                          <p:spTgt spid="30"/>
                                        </p:tgtEl>
                                        <p:attrNameLst>
                                          <p:attrName>ppt_y</p:attrName>
                                        </p:attrNameLst>
                                      </p:cBhvr>
                                      <p:tavLst>
                                        <p:tav tm="0">
                                          <p:val>
                                            <p:strVal val="#ppt_y"/>
                                          </p:val>
                                        </p:tav>
                                        <p:tav tm="100000">
                                          <p:val>
                                            <p:strVal val="#ppt_y"/>
                                          </p:val>
                                        </p:tav>
                                      </p:tavLst>
                                    </p:anim>
                                  </p:childTnLst>
                                </p:cTn>
                              </p:par>
                              <p:par>
                                <p:cTn id="251" presetID="2" presetClass="entr" presetSubtype="2" fill="hold" grpId="1" nodeType="withEffect">
                                  <p:stCondLst>
                                    <p:cond delay="0"/>
                                  </p:stCondLst>
                                  <p:childTnLst>
                                    <p:set>
                                      <p:cBhvr>
                                        <p:cTn id="252" dur="1" fill="hold">
                                          <p:stCondLst>
                                            <p:cond delay="0"/>
                                          </p:stCondLst>
                                        </p:cTn>
                                        <p:tgtEl>
                                          <p:spTgt spid="31"/>
                                        </p:tgtEl>
                                        <p:attrNameLst>
                                          <p:attrName>style.visibility</p:attrName>
                                        </p:attrNameLst>
                                      </p:cBhvr>
                                      <p:to>
                                        <p:strVal val="visible"/>
                                      </p:to>
                                    </p:set>
                                    <p:anim calcmode="lin" valueType="num">
                                      <p:cBhvr additive="base">
                                        <p:cTn id="253" dur="2000" fill="hold"/>
                                        <p:tgtEl>
                                          <p:spTgt spid="31"/>
                                        </p:tgtEl>
                                        <p:attrNameLst>
                                          <p:attrName>ppt_x</p:attrName>
                                        </p:attrNameLst>
                                      </p:cBhvr>
                                      <p:tavLst>
                                        <p:tav tm="0">
                                          <p:val>
                                            <p:strVal val="1+#ppt_w/2"/>
                                          </p:val>
                                        </p:tav>
                                        <p:tav tm="100000">
                                          <p:val>
                                            <p:strVal val="#ppt_x"/>
                                          </p:val>
                                        </p:tav>
                                      </p:tavLst>
                                    </p:anim>
                                    <p:anim calcmode="lin" valueType="num">
                                      <p:cBhvr additive="base">
                                        <p:cTn id="254" dur="2000" fill="hold"/>
                                        <p:tgtEl>
                                          <p:spTgt spid="31"/>
                                        </p:tgtEl>
                                        <p:attrNameLst>
                                          <p:attrName>ppt_y</p:attrName>
                                        </p:attrNameLst>
                                      </p:cBhvr>
                                      <p:tavLst>
                                        <p:tav tm="0">
                                          <p:val>
                                            <p:strVal val="#ppt_y"/>
                                          </p:val>
                                        </p:tav>
                                        <p:tav tm="100000">
                                          <p:val>
                                            <p:strVal val="#ppt_y"/>
                                          </p:val>
                                        </p:tav>
                                      </p:tavLst>
                                    </p:anim>
                                  </p:childTnLst>
                                </p:cTn>
                              </p:par>
                              <p:par>
                                <p:cTn id="255" presetID="2" presetClass="entr" presetSubtype="2" fill="hold" grpId="1" nodeType="withEffect">
                                  <p:stCondLst>
                                    <p:cond delay="0"/>
                                  </p:stCondLst>
                                  <p:childTnLst>
                                    <p:set>
                                      <p:cBhvr>
                                        <p:cTn id="256" dur="1" fill="hold">
                                          <p:stCondLst>
                                            <p:cond delay="0"/>
                                          </p:stCondLst>
                                        </p:cTn>
                                        <p:tgtEl>
                                          <p:spTgt spid="32"/>
                                        </p:tgtEl>
                                        <p:attrNameLst>
                                          <p:attrName>style.visibility</p:attrName>
                                        </p:attrNameLst>
                                      </p:cBhvr>
                                      <p:to>
                                        <p:strVal val="visible"/>
                                      </p:to>
                                    </p:set>
                                    <p:anim calcmode="lin" valueType="num">
                                      <p:cBhvr additive="base">
                                        <p:cTn id="257" dur="2000" fill="hold"/>
                                        <p:tgtEl>
                                          <p:spTgt spid="32"/>
                                        </p:tgtEl>
                                        <p:attrNameLst>
                                          <p:attrName>ppt_x</p:attrName>
                                        </p:attrNameLst>
                                      </p:cBhvr>
                                      <p:tavLst>
                                        <p:tav tm="0">
                                          <p:val>
                                            <p:strVal val="1+#ppt_w/2"/>
                                          </p:val>
                                        </p:tav>
                                        <p:tav tm="100000">
                                          <p:val>
                                            <p:strVal val="#ppt_x"/>
                                          </p:val>
                                        </p:tav>
                                      </p:tavLst>
                                    </p:anim>
                                    <p:anim calcmode="lin" valueType="num">
                                      <p:cBhvr additive="base">
                                        <p:cTn id="258" dur="2000" fill="hold"/>
                                        <p:tgtEl>
                                          <p:spTgt spid="32"/>
                                        </p:tgtEl>
                                        <p:attrNameLst>
                                          <p:attrName>ppt_y</p:attrName>
                                        </p:attrNameLst>
                                      </p:cBhvr>
                                      <p:tavLst>
                                        <p:tav tm="0">
                                          <p:val>
                                            <p:strVal val="#ppt_y"/>
                                          </p:val>
                                        </p:tav>
                                        <p:tav tm="100000">
                                          <p:val>
                                            <p:strVal val="#ppt_y"/>
                                          </p:val>
                                        </p:tav>
                                      </p:tavLst>
                                    </p:anim>
                                  </p:childTnLst>
                                </p:cTn>
                              </p:par>
                              <p:par>
                                <p:cTn id="259" presetID="2" presetClass="entr" presetSubtype="2" fill="hold" grpId="1" nodeType="withEffect">
                                  <p:stCondLst>
                                    <p:cond delay="0"/>
                                  </p:stCondLst>
                                  <p:childTnLst>
                                    <p:set>
                                      <p:cBhvr>
                                        <p:cTn id="260" dur="1" fill="hold">
                                          <p:stCondLst>
                                            <p:cond delay="0"/>
                                          </p:stCondLst>
                                        </p:cTn>
                                        <p:tgtEl>
                                          <p:spTgt spid="33"/>
                                        </p:tgtEl>
                                        <p:attrNameLst>
                                          <p:attrName>style.visibility</p:attrName>
                                        </p:attrNameLst>
                                      </p:cBhvr>
                                      <p:to>
                                        <p:strVal val="visible"/>
                                      </p:to>
                                    </p:set>
                                    <p:anim calcmode="lin" valueType="num">
                                      <p:cBhvr additive="base">
                                        <p:cTn id="261" dur="2000" fill="hold"/>
                                        <p:tgtEl>
                                          <p:spTgt spid="33"/>
                                        </p:tgtEl>
                                        <p:attrNameLst>
                                          <p:attrName>ppt_x</p:attrName>
                                        </p:attrNameLst>
                                      </p:cBhvr>
                                      <p:tavLst>
                                        <p:tav tm="0">
                                          <p:val>
                                            <p:strVal val="1+#ppt_w/2"/>
                                          </p:val>
                                        </p:tav>
                                        <p:tav tm="100000">
                                          <p:val>
                                            <p:strVal val="#ppt_x"/>
                                          </p:val>
                                        </p:tav>
                                      </p:tavLst>
                                    </p:anim>
                                    <p:anim calcmode="lin" valueType="num">
                                      <p:cBhvr additive="base">
                                        <p:cTn id="262" dur="2000" fill="hold"/>
                                        <p:tgtEl>
                                          <p:spTgt spid="33"/>
                                        </p:tgtEl>
                                        <p:attrNameLst>
                                          <p:attrName>ppt_y</p:attrName>
                                        </p:attrNameLst>
                                      </p:cBhvr>
                                      <p:tavLst>
                                        <p:tav tm="0">
                                          <p:val>
                                            <p:strVal val="#ppt_y"/>
                                          </p:val>
                                        </p:tav>
                                        <p:tav tm="100000">
                                          <p:val>
                                            <p:strVal val="#ppt_y"/>
                                          </p:val>
                                        </p:tav>
                                      </p:tavLst>
                                    </p:anim>
                                  </p:childTnLst>
                                </p:cTn>
                              </p:par>
                              <p:par>
                                <p:cTn id="263" presetID="2" presetClass="entr" presetSubtype="2" fill="hold" grpId="1" nodeType="withEffect">
                                  <p:stCondLst>
                                    <p:cond delay="0"/>
                                  </p:stCondLst>
                                  <p:childTnLst>
                                    <p:set>
                                      <p:cBhvr>
                                        <p:cTn id="264" dur="1" fill="hold">
                                          <p:stCondLst>
                                            <p:cond delay="0"/>
                                          </p:stCondLst>
                                        </p:cTn>
                                        <p:tgtEl>
                                          <p:spTgt spid="34"/>
                                        </p:tgtEl>
                                        <p:attrNameLst>
                                          <p:attrName>style.visibility</p:attrName>
                                        </p:attrNameLst>
                                      </p:cBhvr>
                                      <p:to>
                                        <p:strVal val="visible"/>
                                      </p:to>
                                    </p:set>
                                    <p:anim calcmode="lin" valueType="num">
                                      <p:cBhvr additive="base">
                                        <p:cTn id="265" dur="2000" fill="hold"/>
                                        <p:tgtEl>
                                          <p:spTgt spid="34"/>
                                        </p:tgtEl>
                                        <p:attrNameLst>
                                          <p:attrName>ppt_x</p:attrName>
                                        </p:attrNameLst>
                                      </p:cBhvr>
                                      <p:tavLst>
                                        <p:tav tm="0">
                                          <p:val>
                                            <p:strVal val="1+#ppt_w/2"/>
                                          </p:val>
                                        </p:tav>
                                        <p:tav tm="100000">
                                          <p:val>
                                            <p:strVal val="#ppt_x"/>
                                          </p:val>
                                        </p:tav>
                                      </p:tavLst>
                                    </p:anim>
                                    <p:anim calcmode="lin" valueType="num">
                                      <p:cBhvr additive="base">
                                        <p:cTn id="266" dur="2000" fill="hold"/>
                                        <p:tgtEl>
                                          <p:spTgt spid="34"/>
                                        </p:tgtEl>
                                        <p:attrNameLst>
                                          <p:attrName>ppt_y</p:attrName>
                                        </p:attrNameLst>
                                      </p:cBhvr>
                                      <p:tavLst>
                                        <p:tav tm="0">
                                          <p:val>
                                            <p:strVal val="#ppt_y"/>
                                          </p:val>
                                        </p:tav>
                                        <p:tav tm="100000">
                                          <p:val>
                                            <p:strVal val="#ppt_y"/>
                                          </p:val>
                                        </p:tav>
                                      </p:tavLst>
                                    </p:anim>
                                  </p:childTnLst>
                                </p:cTn>
                              </p:par>
                              <p:par>
                                <p:cTn id="267" presetID="2" presetClass="entr" presetSubtype="2" fill="hold" grpId="1" nodeType="withEffect">
                                  <p:stCondLst>
                                    <p:cond delay="0"/>
                                  </p:stCondLst>
                                  <p:childTnLst>
                                    <p:set>
                                      <p:cBhvr>
                                        <p:cTn id="268" dur="1" fill="hold">
                                          <p:stCondLst>
                                            <p:cond delay="0"/>
                                          </p:stCondLst>
                                        </p:cTn>
                                        <p:tgtEl>
                                          <p:spTgt spid="35"/>
                                        </p:tgtEl>
                                        <p:attrNameLst>
                                          <p:attrName>style.visibility</p:attrName>
                                        </p:attrNameLst>
                                      </p:cBhvr>
                                      <p:to>
                                        <p:strVal val="visible"/>
                                      </p:to>
                                    </p:set>
                                    <p:anim calcmode="lin" valueType="num">
                                      <p:cBhvr additive="base">
                                        <p:cTn id="269" dur="2000" fill="hold"/>
                                        <p:tgtEl>
                                          <p:spTgt spid="35"/>
                                        </p:tgtEl>
                                        <p:attrNameLst>
                                          <p:attrName>ppt_x</p:attrName>
                                        </p:attrNameLst>
                                      </p:cBhvr>
                                      <p:tavLst>
                                        <p:tav tm="0">
                                          <p:val>
                                            <p:strVal val="1+#ppt_w/2"/>
                                          </p:val>
                                        </p:tav>
                                        <p:tav tm="100000">
                                          <p:val>
                                            <p:strVal val="#ppt_x"/>
                                          </p:val>
                                        </p:tav>
                                      </p:tavLst>
                                    </p:anim>
                                    <p:anim calcmode="lin" valueType="num">
                                      <p:cBhvr additive="base">
                                        <p:cTn id="270" dur="2000" fill="hold"/>
                                        <p:tgtEl>
                                          <p:spTgt spid="35"/>
                                        </p:tgtEl>
                                        <p:attrNameLst>
                                          <p:attrName>ppt_y</p:attrName>
                                        </p:attrNameLst>
                                      </p:cBhvr>
                                      <p:tavLst>
                                        <p:tav tm="0">
                                          <p:val>
                                            <p:strVal val="#ppt_y"/>
                                          </p:val>
                                        </p:tav>
                                        <p:tav tm="100000">
                                          <p:val>
                                            <p:strVal val="#ppt_y"/>
                                          </p:val>
                                        </p:tav>
                                      </p:tavLst>
                                    </p:anim>
                                  </p:childTnLst>
                                </p:cTn>
                              </p:par>
                              <p:par>
                                <p:cTn id="271" presetID="2" presetClass="entr" presetSubtype="2" fill="hold" grpId="1" nodeType="withEffect">
                                  <p:stCondLst>
                                    <p:cond delay="0"/>
                                  </p:stCondLst>
                                  <p:childTnLst>
                                    <p:set>
                                      <p:cBhvr>
                                        <p:cTn id="272" dur="1" fill="hold">
                                          <p:stCondLst>
                                            <p:cond delay="0"/>
                                          </p:stCondLst>
                                        </p:cTn>
                                        <p:tgtEl>
                                          <p:spTgt spid="36"/>
                                        </p:tgtEl>
                                        <p:attrNameLst>
                                          <p:attrName>style.visibility</p:attrName>
                                        </p:attrNameLst>
                                      </p:cBhvr>
                                      <p:to>
                                        <p:strVal val="visible"/>
                                      </p:to>
                                    </p:set>
                                    <p:anim calcmode="lin" valueType="num">
                                      <p:cBhvr additive="base">
                                        <p:cTn id="273" dur="2000" fill="hold"/>
                                        <p:tgtEl>
                                          <p:spTgt spid="36"/>
                                        </p:tgtEl>
                                        <p:attrNameLst>
                                          <p:attrName>ppt_x</p:attrName>
                                        </p:attrNameLst>
                                      </p:cBhvr>
                                      <p:tavLst>
                                        <p:tav tm="0">
                                          <p:val>
                                            <p:strVal val="1+#ppt_w/2"/>
                                          </p:val>
                                        </p:tav>
                                        <p:tav tm="100000">
                                          <p:val>
                                            <p:strVal val="#ppt_x"/>
                                          </p:val>
                                        </p:tav>
                                      </p:tavLst>
                                    </p:anim>
                                    <p:anim calcmode="lin" valueType="num">
                                      <p:cBhvr additive="base">
                                        <p:cTn id="274" dur="2000" fill="hold"/>
                                        <p:tgtEl>
                                          <p:spTgt spid="36"/>
                                        </p:tgtEl>
                                        <p:attrNameLst>
                                          <p:attrName>ppt_y</p:attrName>
                                        </p:attrNameLst>
                                      </p:cBhvr>
                                      <p:tavLst>
                                        <p:tav tm="0">
                                          <p:val>
                                            <p:strVal val="#ppt_y"/>
                                          </p:val>
                                        </p:tav>
                                        <p:tav tm="100000">
                                          <p:val>
                                            <p:strVal val="#ppt_y"/>
                                          </p:val>
                                        </p:tav>
                                      </p:tavLst>
                                    </p:anim>
                                  </p:childTnLst>
                                </p:cTn>
                              </p:par>
                              <p:par>
                                <p:cTn id="275" presetID="2" presetClass="entr" presetSubtype="2" fill="hold" grpId="1" nodeType="withEffect">
                                  <p:stCondLst>
                                    <p:cond delay="0"/>
                                  </p:stCondLst>
                                  <p:childTnLst>
                                    <p:set>
                                      <p:cBhvr>
                                        <p:cTn id="276" dur="1" fill="hold">
                                          <p:stCondLst>
                                            <p:cond delay="0"/>
                                          </p:stCondLst>
                                        </p:cTn>
                                        <p:tgtEl>
                                          <p:spTgt spid="37"/>
                                        </p:tgtEl>
                                        <p:attrNameLst>
                                          <p:attrName>style.visibility</p:attrName>
                                        </p:attrNameLst>
                                      </p:cBhvr>
                                      <p:to>
                                        <p:strVal val="visible"/>
                                      </p:to>
                                    </p:set>
                                    <p:anim calcmode="lin" valueType="num">
                                      <p:cBhvr additive="base">
                                        <p:cTn id="277" dur="2000" fill="hold"/>
                                        <p:tgtEl>
                                          <p:spTgt spid="37"/>
                                        </p:tgtEl>
                                        <p:attrNameLst>
                                          <p:attrName>ppt_x</p:attrName>
                                        </p:attrNameLst>
                                      </p:cBhvr>
                                      <p:tavLst>
                                        <p:tav tm="0">
                                          <p:val>
                                            <p:strVal val="1+#ppt_w/2"/>
                                          </p:val>
                                        </p:tav>
                                        <p:tav tm="100000">
                                          <p:val>
                                            <p:strVal val="#ppt_x"/>
                                          </p:val>
                                        </p:tav>
                                      </p:tavLst>
                                    </p:anim>
                                    <p:anim calcmode="lin" valueType="num">
                                      <p:cBhvr additive="base">
                                        <p:cTn id="278" dur="2000" fill="hold"/>
                                        <p:tgtEl>
                                          <p:spTgt spid="37"/>
                                        </p:tgtEl>
                                        <p:attrNameLst>
                                          <p:attrName>ppt_y</p:attrName>
                                        </p:attrNameLst>
                                      </p:cBhvr>
                                      <p:tavLst>
                                        <p:tav tm="0">
                                          <p:val>
                                            <p:strVal val="#ppt_y"/>
                                          </p:val>
                                        </p:tav>
                                        <p:tav tm="100000">
                                          <p:val>
                                            <p:strVal val="#ppt_y"/>
                                          </p:val>
                                        </p:tav>
                                      </p:tavLst>
                                    </p:anim>
                                  </p:childTnLst>
                                </p:cTn>
                              </p:par>
                              <p:par>
                                <p:cTn id="279" presetID="2" presetClass="entr" presetSubtype="2" fill="hold" grpId="1" nodeType="withEffect">
                                  <p:stCondLst>
                                    <p:cond delay="0"/>
                                  </p:stCondLst>
                                  <p:childTnLst>
                                    <p:set>
                                      <p:cBhvr>
                                        <p:cTn id="280" dur="1" fill="hold">
                                          <p:stCondLst>
                                            <p:cond delay="0"/>
                                          </p:stCondLst>
                                        </p:cTn>
                                        <p:tgtEl>
                                          <p:spTgt spid="38"/>
                                        </p:tgtEl>
                                        <p:attrNameLst>
                                          <p:attrName>style.visibility</p:attrName>
                                        </p:attrNameLst>
                                      </p:cBhvr>
                                      <p:to>
                                        <p:strVal val="visible"/>
                                      </p:to>
                                    </p:set>
                                    <p:anim calcmode="lin" valueType="num">
                                      <p:cBhvr additive="base">
                                        <p:cTn id="281" dur="2000" fill="hold"/>
                                        <p:tgtEl>
                                          <p:spTgt spid="38"/>
                                        </p:tgtEl>
                                        <p:attrNameLst>
                                          <p:attrName>ppt_x</p:attrName>
                                        </p:attrNameLst>
                                      </p:cBhvr>
                                      <p:tavLst>
                                        <p:tav tm="0">
                                          <p:val>
                                            <p:strVal val="1+#ppt_w/2"/>
                                          </p:val>
                                        </p:tav>
                                        <p:tav tm="100000">
                                          <p:val>
                                            <p:strVal val="#ppt_x"/>
                                          </p:val>
                                        </p:tav>
                                      </p:tavLst>
                                    </p:anim>
                                    <p:anim calcmode="lin" valueType="num">
                                      <p:cBhvr additive="base">
                                        <p:cTn id="282" dur="2000" fill="hold"/>
                                        <p:tgtEl>
                                          <p:spTgt spid="38"/>
                                        </p:tgtEl>
                                        <p:attrNameLst>
                                          <p:attrName>ppt_y</p:attrName>
                                        </p:attrNameLst>
                                      </p:cBhvr>
                                      <p:tavLst>
                                        <p:tav tm="0">
                                          <p:val>
                                            <p:strVal val="#ppt_y"/>
                                          </p:val>
                                        </p:tav>
                                        <p:tav tm="100000">
                                          <p:val>
                                            <p:strVal val="#ppt_y"/>
                                          </p:val>
                                        </p:tav>
                                      </p:tavLst>
                                    </p:anim>
                                  </p:childTnLst>
                                </p:cTn>
                              </p:par>
                              <p:par>
                                <p:cTn id="283" presetID="2" presetClass="entr" presetSubtype="2" fill="hold" grpId="1" nodeType="withEffect">
                                  <p:stCondLst>
                                    <p:cond delay="0"/>
                                  </p:stCondLst>
                                  <p:childTnLst>
                                    <p:set>
                                      <p:cBhvr>
                                        <p:cTn id="284" dur="1" fill="hold">
                                          <p:stCondLst>
                                            <p:cond delay="0"/>
                                          </p:stCondLst>
                                        </p:cTn>
                                        <p:tgtEl>
                                          <p:spTgt spid="39"/>
                                        </p:tgtEl>
                                        <p:attrNameLst>
                                          <p:attrName>style.visibility</p:attrName>
                                        </p:attrNameLst>
                                      </p:cBhvr>
                                      <p:to>
                                        <p:strVal val="visible"/>
                                      </p:to>
                                    </p:set>
                                    <p:anim calcmode="lin" valueType="num">
                                      <p:cBhvr additive="base">
                                        <p:cTn id="285" dur="2000" fill="hold"/>
                                        <p:tgtEl>
                                          <p:spTgt spid="39"/>
                                        </p:tgtEl>
                                        <p:attrNameLst>
                                          <p:attrName>ppt_x</p:attrName>
                                        </p:attrNameLst>
                                      </p:cBhvr>
                                      <p:tavLst>
                                        <p:tav tm="0">
                                          <p:val>
                                            <p:strVal val="1+#ppt_w/2"/>
                                          </p:val>
                                        </p:tav>
                                        <p:tav tm="100000">
                                          <p:val>
                                            <p:strVal val="#ppt_x"/>
                                          </p:val>
                                        </p:tav>
                                      </p:tavLst>
                                    </p:anim>
                                    <p:anim calcmode="lin" valueType="num">
                                      <p:cBhvr additive="base">
                                        <p:cTn id="286" dur="2000" fill="hold"/>
                                        <p:tgtEl>
                                          <p:spTgt spid="39"/>
                                        </p:tgtEl>
                                        <p:attrNameLst>
                                          <p:attrName>ppt_y</p:attrName>
                                        </p:attrNameLst>
                                      </p:cBhvr>
                                      <p:tavLst>
                                        <p:tav tm="0">
                                          <p:val>
                                            <p:strVal val="#ppt_y"/>
                                          </p:val>
                                        </p:tav>
                                        <p:tav tm="100000">
                                          <p:val>
                                            <p:strVal val="#ppt_y"/>
                                          </p:val>
                                        </p:tav>
                                      </p:tavLst>
                                    </p:anim>
                                  </p:childTnLst>
                                </p:cTn>
                              </p:par>
                              <p:par>
                                <p:cTn id="287" presetID="2" presetClass="entr" presetSubtype="2" fill="hold" grpId="1" nodeType="withEffect">
                                  <p:stCondLst>
                                    <p:cond delay="0"/>
                                  </p:stCondLst>
                                  <p:childTnLst>
                                    <p:set>
                                      <p:cBhvr>
                                        <p:cTn id="288" dur="1" fill="hold">
                                          <p:stCondLst>
                                            <p:cond delay="0"/>
                                          </p:stCondLst>
                                        </p:cTn>
                                        <p:tgtEl>
                                          <p:spTgt spid="40"/>
                                        </p:tgtEl>
                                        <p:attrNameLst>
                                          <p:attrName>style.visibility</p:attrName>
                                        </p:attrNameLst>
                                      </p:cBhvr>
                                      <p:to>
                                        <p:strVal val="visible"/>
                                      </p:to>
                                    </p:set>
                                    <p:anim calcmode="lin" valueType="num">
                                      <p:cBhvr additive="base">
                                        <p:cTn id="289" dur="2000" fill="hold"/>
                                        <p:tgtEl>
                                          <p:spTgt spid="40"/>
                                        </p:tgtEl>
                                        <p:attrNameLst>
                                          <p:attrName>ppt_x</p:attrName>
                                        </p:attrNameLst>
                                      </p:cBhvr>
                                      <p:tavLst>
                                        <p:tav tm="0">
                                          <p:val>
                                            <p:strVal val="1+#ppt_w/2"/>
                                          </p:val>
                                        </p:tav>
                                        <p:tav tm="100000">
                                          <p:val>
                                            <p:strVal val="#ppt_x"/>
                                          </p:val>
                                        </p:tav>
                                      </p:tavLst>
                                    </p:anim>
                                    <p:anim calcmode="lin" valueType="num">
                                      <p:cBhvr additive="base">
                                        <p:cTn id="290" dur="2000" fill="hold"/>
                                        <p:tgtEl>
                                          <p:spTgt spid="40"/>
                                        </p:tgtEl>
                                        <p:attrNameLst>
                                          <p:attrName>ppt_y</p:attrName>
                                        </p:attrNameLst>
                                      </p:cBhvr>
                                      <p:tavLst>
                                        <p:tav tm="0">
                                          <p:val>
                                            <p:strVal val="#ppt_y"/>
                                          </p:val>
                                        </p:tav>
                                        <p:tav tm="100000">
                                          <p:val>
                                            <p:strVal val="#ppt_y"/>
                                          </p:val>
                                        </p:tav>
                                      </p:tavLst>
                                    </p:anim>
                                  </p:childTnLst>
                                </p:cTn>
                              </p:par>
                              <p:par>
                                <p:cTn id="291" presetID="2" presetClass="entr" presetSubtype="2" fill="hold" grpId="1" nodeType="withEffect">
                                  <p:stCondLst>
                                    <p:cond delay="0"/>
                                  </p:stCondLst>
                                  <p:childTnLst>
                                    <p:set>
                                      <p:cBhvr>
                                        <p:cTn id="292" dur="1" fill="hold">
                                          <p:stCondLst>
                                            <p:cond delay="0"/>
                                          </p:stCondLst>
                                        </p:cTn>
                                        <p:tgtEl>
                                          <p:spTgt spid="41"/>
                                        </p:tgtEl>
                                        <p:attrNameLst>
                                          <p:attrName>style.visibility</p:attrName>
                                        </p:attrNameLst>
                                      </p:cBhvr>
                                      <p:to>
                                        <p:strVal val="visible"/>
                                      </p:to>
                                    </p:set>
                                    <p:anim calcmode="lin" valueType="num">
                                      <p:cBhvr additive="base">
                                        <p:cTn id="293" dur="2000" fill="hold"/>
                                        <p:tgtEl>
                                          <p:spTgt spid="41"/>
                                        </p:tgtEl>
                                        <p:attrNameLst>
                                          <p:attrName>ppt_x</p:attrName>
                                        </p:attrNameLst>
                                      </p:cBhvr>
                                      <p:tavLst>
                                        <p:tav tm="0">
                                          <p:val>
                                            <p:strVal val="1+#ppt_w/2"/>
                                          </p:val>
                                        </p:tav>
                                        <p:tav tm="100000">
                                          <p:val>
                                            <p:strVal val="#ppt_x"/>
                                          </p:val>
                                        </p:tav>
                                      </p:tavLst>
                                    </p:anim>
                                    <p:anim calcmode="lin" valueType="num">
                                      <p:cBhvr additive="base">
                                        <p:cTn id="294" dur="2000" fill="hold"/>
                                        <p:tgtEl>
                                          <p:spTgt spid="41"/>
                                        </p:tgtEl>
                                        <p:attrNameLst>
                                          <p:attrName>ppt_y</p:attrName>
                                        </p:attrNameLst>
                                      </p:cBhvr>
                                      <p:tavLst>
                                        <p:tav tm="0">
                                          <p:val>
                                            <p:strVal val="#ppt_y"/>
                                          </p:val>
                                        </p:tav>
                                        <p:tav tm="100000">
                                          <p:val>
                                            <p:strVal val="#ppt_y"/>
                                          </p:val>
                                        </p:tav>
                                      </p:tavLst>
                                    </p:anim>
                                  </p:childTnLst>
                                </p:cTn>
                              </p:par>
                              <p:par>
                                <p:cTn id="295" presetID="2" presetClass="entr" presetSubtype="2" fill="hold" grpId="1" nodeType="withEffect">
                                  <p:stCondLst>
                                    <p:cond delay="0"/>
                                  </p:stCondLst>
                                  <p:childTnLst>
                                    <p:set>
                                      <p:cBhvr>
                                        <p:cTn id="296" dur="1" fill="hold">
                                          <p:stCondLst>
                                            <p:cond delay="0"/>
                                          </p:stCondLst>
                                        </p:cTn>
                                        <p:tgtEl>
                                          <p:spTgt spid="42"/>
                                        </p:tgtEl>
                                        <p:attrNameLst>
                                          <p:attrName>style.visibility</p:attrName>
                                        </p:attrNameLst>
                                      </p:cBhvr>
                                      <p:to>
                                        <p:strVal val="visible"/>
                                      </p:to>
                                    </p:set>
                                    <p:anim calcmode="lin" valueType="num">
                                      <p:cBhvr additive="base">
                                        <p:cTn id="297" dur="2000" fill="hold"/>
                                        <p:tgtEl>
                                          <p:spTgt spid="42"/>
                                        </p:tgtEl>
                                        <p:attrNameLst>
                                          <p:attrName>ppt_x</p:attrName>
                                        </p:attrNameLst>
                                      </p:cBhvr>
                                      <p:tavLst>
                                        <p:tav tm="0">
                                          <p:val>
                                            <p:strVal val="1+#ppt_w/2"/>
                                          </p:val>
                                        </p:tav>
                                        <p:tav tm="100000">
                                          <p:val>
                                            <p:strVal val="#ppt_x"/>
                                          </p:val>
                                        </p:tav>
                                      </p:tavLst>
                                    </p:anim>
                                    <p:anim calcmode="lin" valueType="num">
                                      <p:cBhvr additive="base">
                                        <p:cTn id="298" dur="2000" fill="hold"/>
                                        <p:tgtEl>
                                          <p:spTgt spid="42"/>
                                        </p:tgtEl>
                                        <p:attrNameLst>
                                          <p:attrName>ppt_y</p:attrName>
                                        </p:attrNameLst>
                                      </p:cBhvr>
                                      <p:tavLst>
                                        <p:tav tm="0">
                                          <p:val>
                                            <p:strVal val="#ppt_y"/>
                                          </p:val>
                                        </p:tav>
                                        <p:tav tm="100000">
                                          <p:val>
                                            <p:strVal val="#ppt_y"/>
                                          </p:val>
                                        </p:tav>
                                      </p:tavLst>
                                    </p:anim>
                                  </p:childTnLst>
                                </p:cTn>
                              </p:par>
                              <p:par>
                                <p:cTn id="299" presetID="2" presetClass="entr" presetSubtype="2" fill="hold" grpId="1" nodeType="withEffect">
                                  <p:stCondLst>
                                    <p:cond delay="0"/>
                                  </p:stCondLst>
                                  <p:childTnLst>
                                    <p:set>
                                      <p:cBhvr>
                                        <p:cTn id="300" dur="1" fill="hold">
                                          <p:stCondLst>
                                            <p:cond delay="0"/>
                                          </p:stCondLst>
                                        </p:cTn>
                                        <p:tgtEl>
                                          <p:spTgt spid="43"/>
                                        </p:tgtEl>
                                        <p:attrNameLst>
                                          <p:attrName>style.visibility</p:attrName>
                                        </p:attrNameLst>
                                      </p:cBhvr>
                                      <p:to>
                                        <p:strVal val="visible"/>
                                      </p:to>
                                    </p:set>
                                    <p:anim calcmode="lin" valueType="num">
                                      <p:cBhvr additive="base">
                                        <p:cTn id="301" dur="2000" fill="hold"/>
                                        <p:tgtEl>
                                          <p:spTgt spid="43"/>
                                        </p:tgtEl>
                                        <p:attrNameLst>
                                          <p:attrName>ppt_x</p:attrName>
                                        </p:attrNameLst>
                                      </p:cBhvr>
                                      <p:tavLst>
                                        <p:tav tm="0">
                                          <p:val>
                                            <p:strVal val="1+#ppt_w/2"/>
                                          </p:val>
                                        </p:tav>
                                        <p:tav tm="100000">
                                          <p:val>
                                            <p:strVal val="#ppt_x"/>
                                          </p:val>
                                        </p:tav>
                                      </p:tavLst>
                                    </p:anim>
                                    <p:anim calcmode="lin" valueType="num">
                                      <p:cBhvr additive="base">
                                        <p:cTn id="302" dur="2000" fill="hold"/>
                                        <p:tgtEl>
                                          <p:spTgt spid="43"/>
                                        </p:tgtEl>
                                        <p:attrNameLst>
                                          <p:attrName>ppt_y</p:attrName>
                                        </p:attrNameLst>
                                      </p:cBhvr>
                                      <p:tavLst>
                                        <p:tav tm="0">
                                          <p:val>
                                            <p:strVal val="#ppt_y"/>
                                          </p:val>
                                        </p:tav>
                                        <p:tav tm="100000">
                                          <p:val>
                                            <p:strVal val="#ppt_y"/>
                                          </p:val>
                                        </p:tav>
                                      </p:tavLst>
                                    </p:anim>
                                  </p:childTnLst>
                                </p:cTn>
                              </p:par>
                              <p:par>
                                <p:cTn id="303" presetID="2" presetClass="entr" presetSubtype="2" fill="hold" grpId="1" nodeType="withEffect">
                                  <p:stCondLst>
                                    <p:cond delay="0"/>
                                  </p:stCondLst>
                                  <p:childTnLst>
                                    <p:set>
                                      <p:cBhvr>
                                        <p:cTn id="304" dur="1" fill="hold">
                                          <p:stCondLst>
                                            <p:cond delay="0"/>
                                          </p:stCondLst>
                                        </p:cTn>
                                        <p:tgtEl>
                                          <p:spTgt spid="44"/>
                                        </p:tgtEl>
                                        <p:attrNameLst>
                                          <p:attrName>style.visibility</p:attrName>
                                        </p:attrNameLst>
                                      </p:cBhvr>
                                      <p:to>
                                        <p:strVal val="visible"/>
                                      </p:to>
                                    </p:set>
                                    <p:anim calcmode="lin" valueType="num">
                                      <p:cBhvr additive="base">
                                        <p:cTn id="305" dur="2000" fill="hold"/>
                                        <p:tgtEl>
                                          <p:spTgt spid="44"/>
                                        </p:tgtEl>
                                        <p:attrNameLst>
                                          <p:attrName>ppt_x</p:attrName>
                                        </p:attrNameLst>
                                      </p:cBhvr>
                                      <p:tavLst>
                                        <p:tav tm="0">
                                          <p:val>
                                            <p:strVal val="1+#ppt_w/2"/>
                                          </p:val>
                                        </p:tav>
                                        <p:tav tm="100000">
                                          <p:val>
                                            <p:strVal val="#ppt_x"/>
                                          </p:val>
                                        </p:tav>
                                      </p:tavLst>
                                    </p:anim>
                                    <p:anim calcmode="lin" valueType="num">
                                      <p:cBhvr additive="base">
                                        <p:cTn id="306" dur="2000" fill="hold"/>
                                        <p:tgtEl>
                                          <p:spTgt spid="44"/>
                                        </p:tgtEl>
                                        <p:attrNameLst>
                                          <p:attrName>ppt_y</p:attrName>
                                        </p:attrNameLst>
                                      </p:cBhvr>
                                      <p:tavLst>
                                        <p:tav tm="0">
                                          <p:val>
                                            <p:strVal val="#ppt_y"/>
                                          </p:val>
                                        </p:tav>
                                        <p:tav tm="100000">
                                          <p:val>
                                            <p:strVal val="#ppt_y"/>
                                          </p:val>
                                        </p:tav>
                                      </p:tavLst>
                                    </p:anim>
                                  </p:childTnLst>
                                </p:cTn>
                              </p:par>
                              <p:par>
                                <p:cTn id="307" presetID="2" presetClass="entr" presetSubtype="2" fill="hold" grpId="1" nodeType="withEffect">
                                  <p:stCondLst>
                                    <p:cond delay="0"/>
                                  </p:stCondLst>
                                  <p:childTnLst>
                                    <p:set>
                                      <p:cBhvr>
                                        <p:cTn id="308" dur="1" fill="hold">
                                          <p:stCondLst>
                                            <p:cond delay="0"/>
                                          </p:stCondLst>
                                        </p:cTn>
                                        <p:tgtEl>
                                          <p:spTgt spid="45"/>
                                        </p:tgtEl>
                                        <p:attrNameLst>
                                          <p:attrName>style.visibility</p:attrName>
                                        </p:attrNameLst>
                                      </p:cBhvr>
                                      <p:to>
                                        <p:strVal val="visible"/>
                                      </p:to>
                                    </p:set>
                                    <p:anim calcmode="lin" valueType="num">
                                      <p:cBhvr additive="base">
                                        <p:cTn id="309" dur="2000" fill="hold"/>
                                        <p:tgtEl>
                                          <p:spTgt spid="45"/>
                                        </p:tgtEl>
                                        <p:attrNameLst>
                                          <p:attrName>ppt_x</p:attrName>
                                        </p:attrNameLst>
                                      </p:cBhvr>
                                      <p:tavLst>
                                        <p:tav tm="0">
                                          <p:val>
                                            <p:strVal val="1+#ppt_w/2"/>
                                          </p:val>
                                        </p:tav>
                                        <p:tav tm="100000">
                                          <p:val>
                                            <p:strVal val="#ppt_x"/>
                                          </p:val>
                                        </p:tav>
                                      </p:tavLst>
                                    </p:anim>
                                    <p:anim calcmode="lin" valueType="num">
                                      <p:cBhvr additive="base">
                                        <p:cTn id="310" dur="2000" fill="hold"/>
                                        <p:tgtEl>
                                          <p:spTgt spid="45"/>
                                        </p:tgtEl>
                                        <p:attrNameLst>
                                          <p:attrName>ppt_y</p:attrName>
                                        </p:attrNameLst>
                                      </p:cBhvr>
                                      <p:tavLst>
                                        <p:tav tm="0">
                                          <p:val>
                                            <p:strVal val="#ppt_y"/>
                                          </p:val>
                                        </p:tav>
                                        <p:tav tm="100000">
                                          <p:val>
                                            <p:strVal val="#ppt_y"/>
                                          </p:val>
                                        </p:tav>
                                      </p:tavLst>
                                    </p:anim>
                                  </p:childTnLst>
                                </p:cTn>
                              </p:par>
                              <p:par>
                                <p:cTn id="311" presetID="2" presetClass="entr" presetSubtype="2" fill="hold" grpId="1" nodeType="withEffect">
                                  <p:stCondLst>
                                    <p:cond delay="0"/>
                                  </p:stCondLst>
                                  <p:childTnLst>
                                    <p:set>
                                      <p:cBhvr>
                                        <p:cTn id="312" dur="1" fill="hold">
                                          <p:stCondLst>
                                            <p:cond delay="0"/>
                                          </p:stCondLst>
                                        </p:cTn>
                                        <p:tgtEl>
                                          <p:spTgt spid="46"/>
                                        </p:tgtEl>
                                        <p:attrNameLst>
                                          <p:attrName>style.visibility</p:attrName>
                                        </p:attrNameLst>
                                      </p:cBhvr>
                                      <p:to>
                                        <p:strVal val="visible"/>
                                      </p:to>
                                    </p:set>
                                    <p:anim calcmode="lin" valueType="num">
                                      <p:cBhvr additive="base">
                                        <p:cTn id="313" dur="2000" fill="hold"/>
                                        <p:tgtEl>
                                          <p:spTgt spid="46"/>
                                        </p:tgtEl>
                                        <p:attrNameLst>
                                          <p:attrName>ppt_x</p:attrName>
                                        </p:attrNameLst>
                                      </p:cBhvr>
                                      <p:tavLst>
                                        <p:tav tm="0">
                                          <p:val>
                                            <p:strVal val="1+#ppt_w/2"/>
                                          </p:val>
                                        </p:tav>
                                        <p:tav tm="100000">
                                          <p:val>
                                            <p:strVal val="#ppt_x"/>
                                          </p:val>
                                        </p:tav>
                                      </p:tavLst>
                                    </p:anim>
                                    <p:anim calcmode="lin" valueType="num">
                                      <p:cBhvr additive="base">
                                        <p:cTn id="314" dur="2000" fill="hold"/>
                                        <p:tgtEl>
                                          <p:spTgt spid="46"/>
                                        </p:tgtEl>
                                        <p:attrNameLst>
                                          <p:attrName>ppt_y</p:attrName>
                                        </p:attrNameLst>
                                      </p:cBhvr>
                                      <p:tavLst>
                                        <p:tav tm="0">
                                          <p:val>
                                            <p:strVal val="#ppt_y"/>
                                          </p:val>
                                        </p:tav>
                                        <p:tav tm="100000">
                                          <p:val>
                                            <p:strVal val="#ppt_y"/>
                                          </p:val>
                                        </p:tav>
                                      </p:tavLst>
                                    </p:anim>
                                  </p:childTnLst>
                                </p:cTn>
                              </p:par>
                              <p:par>
                                <p:cTn id="315" presetID="48" presetClass="entr" presetSubtype="0" accel="50000" fill="hold" grpId="2" nodeType="withEffect">
                                  <p:stCondLst>
                                    <p:cond delay="0"/>
                                  </p:stCondLst>
                                  <p:childTnLst>
                                    <p:set>
                                      <p:cBhvr>
                                        <p:cTn id="316" dur="1" fill="hold">
                                          <p:stCondLst>
                                            <p:cond delay="0"/>
                                          </p:stCondLst>
                                        </p:cTn>
                                        <p:tgtEl>
                                          <p:spTgt spid="3"/>
                                        </p:tgtEl>
                                        <p:attrNameLst>
                                          <p:attrName>style.visibility</p:attrName>
                                        </p:attrNameLst>
                                      </p:cBhvr>
                                      <p:to>
                                        <p:strVal val="visible"/>
                                      </p:to>
                                    </p:set>
                                    <p:anim calcmode="lin" valueType="num">
                                      <p:cBhvr>
                                        <p:cTn id="317" dur="2000" fill="hold"/>
                                        <p:tgtEl>
                                          <p:spTgt spid="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18" dur="2000" fill="hold"/>
                                        <p:tgtEl>
                                          <p:spTgt spid="3"/>
                                        </p:tgtEl>
                                        <p:attrNameLst>
                                          <p:attrName>ppt_x</p:attrName>
                                        </p:attrNameLst>
                                      </p:cBhvr>
                                      <p:tavLst>
                                        <p:tav tm="0">
                                          <p:val>
                                            <p:fltVal val="-1"/>
                                          </p:val>
                                        </p:tav>
                                        <p:tav tm="50000">
                                          <p:val>
                                            <p:fltVal val="0.95"/>
                                          </p:val>
                                        </p:tav>
                                        <p:tav tm="100000">
                                          <p:val>
                                            <p:strVal val="#ppt_x"/>
                                          </p:val>
                                        </p:tav>
                                      </p:tavLst>
                                    </p:anim>
                                    <p:anim calcmode="lin" valueType="num">
                                      <p:cBhvr>
                                        <p:cTn id="319" dur="2000" fill="hold"/>
                                        <p:tgtEl>
                                          <p:spTgt spid="3"/>
                                        </p:tgtEl>
                                        <p:attrNameLst>
                                          <p:attrName>ppt_y</p:attrName>
                                        </p:attrNameLst>
                                      </p:cBhvr>
                                      <p:tavLst>
                                        <p:tav tm="0">
                                          <p:val>
                                            <p:strVal val="#ppt_y"/>
                                          </p:val>
                                        </p:tav>
                                        <p:tav tm="100000">
                                          <p:val>
                                            <p:strVal val="#ppt_y"/>
                                          </p:val>
                                        </p:tav>
                                      </p:tavLst>
                                    </p:anim>
                                    <p:animEffect transition="in" filter="fade">
                                      <p:cBhvr>
                                        <p:cTn id="320" dur="2000"/>
                                        <p:tgtEl>
                                          <p:spTgt spid="3"/>
                                        </p:tgtEl>
                                      </p:cBhvr>
                                    </p:animEffect>
                                  </p:childTnLst>
                                </p:cTn>
                              </p:par>
                              <p:par>
                                <p:cTn id="321" presetID="48" presetClass="entr" presetSubtype="0" accel="50000" fill="hold" grpId="2" nodeType="withEffect">
                                  <p:stCondLst>
                                    <p:cond delay="0"/>
                                  </p:stCondLst>
                                  <p:childTnLst>
                                    <p:set>
                                      <p:cBhvr>
                                        <p:cTn id="322" dur="1" fill="hold">
                                          <p:stCondLst>
                                            <p:cond delay="0"/>
                                          </p:stCondLst>
                                        </p:cTn>
                                        <p:tgtEl>
                                          <p:spTgt spid="4"/>
                                        </p:tgtEl>
                                        <p:attrNameLst>
                                          <p:attrName>style.visibility</p:attrName>
                                        </p:attrNameLst>
                                      </p:cBhvr>
                                      <p:to>
                                        <p:strVal val="visible"/>
                                      </p:to>
                                    </p:set>
                                    <p:anim calcmode="lin" valueType="num">
                                      <p:cBhvr>
                                        <p:cTn id="323" dur="2000" fill="hold"/>
                                        <p:tgtEl>
                                          <p:spTgt spid="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24" dur="2000" fill="hold"/>
                                        <p:tgtEl>
                                          <p:spTgt spid="4"/>
                                        </p:tgtEl>
                                        <p:attrNameLst>
                                          <p:attrName>ppt_x</p:attrName>
                                        </p:attrNameLst>
                                      </p:cBhvr>
                                      <p:tavLst>
                                        <p:tav tm="0">
                                          <p:val>
                                            <p:fltVal val="-1"/>
                                          </p:val>
                                        </p:tav>
                                        <p:tav tm="50000">
                                          <p:val>
                                            <p:fltVal val="0.95"/>
                                          </p:val>
                                        </p:tav>
                                        <p:tav tm="100000">
                                          <p:val>
                                            <p:strVal val="#ppt_x"/>
                                          </p:val>
                                        </p:tav>
                                      </p:tavLst>
                                    </p:anim>
                                    <p:anim calcmode="lin" valueType="num">
                                      <p:cBhvr>
                                        <p:cTn id="325" dur="2000" fill="hold"/>
                                        <p:tgtEl>
                                          <p:spTgt spid="4"/>
                                        </p:tgtEl>
                                        <p:attrNameLst>
                                          <p:attrName>ppt_y</p:attrName>
                                        </p:attrNameLst>
                                      </p:cBhvr>
                                      <p:tavLst>
                                        <p:tav tm="0">
                                          <p:val>
                                            <p:strVal val="#ppt_y"/>
                                          </p:val>
                                        </p:tav>
                                        <p:tav tm="100000">
                                          <p:val>
                                            <p:strVal val="#ppt_y"/>
                                          </p:val>
                                        </p:tav>
                                      </p:tavLst>
                                    </p:anim>
                                    <p:animEffect transition="in" filter="fade">
                                      <p:cBhvr>
                                        <p:cTn id="326" dur="2000"/>
                                        <p:tgtEl>
                                          <p:spTgt spid="4"/>
                                        </p:tgtEl>
                                      </p:cBhvr>
                                    </p:animEffect>
                                  </p:childTnLst>
                                </p:cTn>
                              </p:par>
                              <p:par>
                                <p:cTn id="327" presetID="48" presetClass="entr" presetSubtype="0" accel="50000" fill="hold" grpId="2" nodeType="withEffect">
                                  <p:stCondLst>
                                    <p:cond delay="0"/>
                                  </p:stCondLst>
                                  <p:childTnLst>
                                    <p:set>
                                      <p:cBhvr>
                                        <p:cTn id="328" dur="1" fill="hold">
                                          <p:stCondLst>
                                            <p:cond delay="0"/>
                                          </p:stCondLst>
                                        </p:cTn>
                                        <p:tgtEl>
                                          <p:spTgt spid="5"/>
                                        </p:tgtEl>
                                        <p:attrNameLst>
                                          <p:attrName>style.visibility</p:attrName>
                                        </p:attrNameLst>
                                      </p:cBhvr>
                                      <p:to>
                                        <p:strVal val="visible"/>
                                      </p:to>
                                    </p:set>
                                    <p:anim calcmode="lin" valueType="num">
                                      <p:cBhvr>
                                        <p:cTn id="329" dur="2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30" dur="2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331" dur="2000" fill="hold"/>
                                        <p:tgtEl>
                                          <p:spTgt spid="5"/>
                                        </p:tgtEl>
                                        <p:attrNameLst>
                                          <p:attrName>ppt_y</p:attrName>
                                        </p:attrNameLst>
                                      </p:cBhvr>
                                      <p:tavLst>
                                        <p:tav tm="0">
                                          <p:val>
                                            <p:strVal val="#ppt_y"/>
                                          </p:val>
                                        </p:tav>
                                        <p:tav tm="100000">
                                          <p:val>
                                            <p:strVal val="#ppt_y"/>
                                          </p:val>
                                        </p:tav>
                                      </p:tavLst>
                                    </p:anim>
                                    <p:animEffect transition="in" filter="fade">
                                      <p:cBhvr>
                                        <p:cTn id="332" dur="2000"/>
                                        <p:tgtEl>
                                          <p:spTgt spid="5"/>
                                        </p:tgtEl>
                                      </p:cBhvr>
                                    </p:animEffect>
                                  </p:childTnLst>
                                </p:cTn>
                              </p:par>
                              <p:par>
                                <p:cTn id="333" presetID="48" presetClass="entr" presetSubtype="0" accel="50000" fill="hold" grpId="2" nodeType="withEffect">
                                  <p:stCondLst>
                                    <p:cond delay="0"/>
                                  </p:stCondLst>
                                  <p:childTnLst>
                                    <p:set>
                                      <p:cBhvr>
                                        <p:cTn id="334" dur="1" fill="hold">
                                          <p:stCondLst>
                                            <p:cond delay="0"/>
                                          </p:stCondLst>
                                        </p:cTn>
                                        <p:tgtEl>
                                          <p:spTgt spid="6"/>
                                        </p:tgtEl>
                                        <p:attrNameLst>
                                          <p:attrName>style.visibility</p:attrName>
                                        </p:attrNameLst>
                                      </p:cBhvr>
                                      <p:to>
                                        <p:strVal val="visible"/>
                                      </p:to>
                                    </p:set>
                                    <p:anim calcmode="lin" valueType="num">
                                      <p:cBhvr>
                                        <p:cTn id="335" dur="2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36" dur="2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337" dur="2000" fill="hold"/>
                                        <p:tgtEl>
                                          <p:spTgt spid="6"/>
                                        </p:tgtEl>
                                        <p:attrNameLst>
                                          <p:attrName>ppt_y</p:attrName>
                                        </p:attrNameLst>
                                      </p:cBhvr>
                                      <p:tavLst>
                                        <p:tav tm="0">
                                          <p:val>
                                            <p:strVal val="#ppt_y"/>
                                          </p:val>
                                        </p:tav>
                                        <p:tav tm="100000">
                                          <p:val>
                                            <p:strVal val="#ppt_y"/>
                                          </p:val>
                                        </p:tav>
                                      </p:tavLst>
                                    </p:anim>
                                    <p:animEffect transition="in" filter="fade">
                                      <p:cBhvr>
                                        <p:cTn id="338" dur="2000"/>
                                        <p:tgtEl>
                                          <p:spTgt spid="6"/>
                                        </p:tgtEl>
                                      </p:cBhvr>
                                    </p:animEffect>
                                  </p:childTnLst>
                                </p:cTn>
                              </p:par>
                              <p:par>
                                <p:cTn id="339" presetID="48" presetClass="entr" presetSubtype="0" accel="50000" fill="hold" grpId="2" nodeType="withEffect">
                                  <p:stCondLst>
                                    <p:cond delay="0"/>
                                  </p:stCondLst>
                                  <p:childTnLst>
                                    <p:set>
                                      <p:cBhvr>
                                        <p:cTn id="340" dur="1" fill="hold">
                                          <p:stCondLst>
                                            <p:cond delay="0"/>
                                          </p:stCondLst>
                                        </p:cTn>
                                        <p:tgtEl>
                                          <p:spTgt spid="7"/>
                                        </p:tgtEl>
                                        <p:attrNameLst>
                                          <p:attrName>style.visibility</p:attrName>
                                        </p:attrNameLst>
                                      </p:cBhvr>
                                      <p:to>
                                        <p:strVal val="visible"/>
                                      </p:to>
                                    </p:set>
                                    <p:anim calcmode="lin" valueType="num">
                                      <p:cBhvr>
                                        <p:cTn id="341" dur="2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42" dur="2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343" dur="2000" fill="hold"/>
                                        <p:tgtEl>
                                          <p:spTgt spid="7"/>
                                        </p:tgtEl>
                                        <p:attrNameLst>
                                          <p:attrName>ppt_y</p:attrName>
                                        </p:attrNameLst>
                                      </p:cBhvr>
                                      <p:tavLst>
                                        <p:tav tm="0">
                                          <p:val>
                                            <p:strVal val="#ppt_y"/>
                                          </p:val>
                                        </p:tav>
                                        <p:tav tm="100000">
                                          <p:val>
                                            <p:strVal val="#ppt_y"/>
                                          </p:val>
                                        </p:tav>
                                      </p:tavLst>
                                    </p:anim>
                                    <p:animEffect transition="in" filter="fade">
                                      <p:cBhvr>
                                        <p:cTn id="344" dur="2000"/>
                                        <p:tgtEl>
                                          <p:spTgt spid="7"/>
                                        </p:tgtEl>
                                      </p:cBhvr>
                                    </p:animEffect>
                                  </p:childTnLst>
                                </p:cTn>
                              </p:par>
                              <p:par>
                                <p:cTn id="345" presetID="48" presetClass="entr" presetSubtype="0" accel="50000" fill="hold" grpId="2" nodeType="withEffect">
                                  <p:stCondLst>
                                    <p:cond delay="0"/>
                                  </p:stCondLst>
                                  <p:childTnLst>
                                    <p:set>
                                      <p:cBhvr>
                                        <p:cTn id="346" dur="1" fill="hold">
                                          <p:stCondLst>
                                            <p:cond delay="0"/>
                                          </p:stCondLst>
                                        </p:cTn>
                                        <p:tgtEl>
                                          <p:spTgt spid="8"/>
                                        </p:tgtEl>
                                        <p:attrNameLst>
                                          <p:attrName>style.visibility</p:attrName>
                                        </p:attrNameLst>
                                      </p:cBhvr>
                                      <p:to>
                                        <p:strVal val="visible"/>
                                      </p:to>
                                    </p:set>
                                    <p:anim calcmode="lin" valueType="num">
                                      <p:cBhvr>
                                        <p:cTn id="347" dur="2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48" dur="2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349" dur="2000" fill="hold"/>
                                        <p:tgtEl>
                                          <p:spTgt spid="8"/>
                                        </p:tgtEl>
                                        <p:attrNameLst>
                                          <p:attrName>ppt_y</p:attrName>
                                        </p:attrNameLst>
                                      </p:cBhvr>
                                      <p:tavLst>
                                        <p:tav tm="0">
                                          <p:val>
                                            <p:strVal val="#ppt_y"/>
                                          </p:val>
                                        </p:tav>
                                        <p:tav tm="100000">
                                          <p:val>
                                            <p:strVal val="#ppt_y"/>
                                          </p:val>
                                        </p:tav>
                                      </p:tavLst>
                                    </p:anim>
                                    <p:animEffect transition="in" filter="fade">
                                      <p:cBhvr>
                                        <p:cTn id="350" dur="2000"/>
                                        <p:tgtEl>
                                          <p:spTgt spid="8"/>
                                        </p:tgtEl>
                                      </p:cBhvr>
                                    </p:animEffect>
                                  </p:childTnLst>
                                </p:cTn>
                              </p:par>
                              <p:par>
                                <p:cTn id="351" presetID="48" presetClass="entr" presetSubtype="0" accel="50000" fill="hold" grpId="2" nodeType="withEffect">
                                  <p:stCondLst>
                                    <p:cond delay="0"/>
                                  </p:stCondLst>
                                  <p:childTnLst>
                                    <p:set>
                                      <p:cBhvr>
                                        <p:cTn id="352" dur="1" fill="hold">
                                          <p:stCondLst>
                                            <p:cond delay="0"/>
                                          </p:stCondLst>
                                        </p:cTn>
                                        <p:tgtEl>
                                          <p:spTgt spid="9"/>
                                        </p:tgtEl>
                                        <p:attrNameLst>
                                          <p:attrName>style.visibility</p:attrName>
                                        </p:attrNameLst>
                                      </p:cBhvr>
                                      <p:to>
                                        <p:strVal val="visible"/>
                                      </p:to>
                                    </p:set>
                                    <p:anim calcmode="lin" valueType="num">
                                      <p:cBhvr>
                                        <p:cTn id="353" dur="2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54" dur="2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355" dur="2000" fill="hold"/>
                                        <p:tgtEl>
                                          <p:spTgt spid="9"/>
                                        </p:tgtEl>
                                        <p:attrNameLst>
                                          <p:attrName>ppt_y</p:attrName>
                                        </p:attrNameLst>
                                      </p:cBhvr>
                                      <p:tavLst>
                                        <p:tav tm="0">
                                          <p:val>
                                            <p:strVal val="#ppt_y"/>
                                          </p:val>
                                        </p:tav>
                                        <p:tav tm="100000">
                                          <p:val>
                                            <p:strVal val="#ppt_y"/>
                                          </p:val>
                                        </p:tav>
                                      </p:tavLst>
                                    </p:anim>
                                    <p:animEffect transition="in" filter="fade">
                                      <p:cBhvr>
                                        <p:cTn id="356" dur="2000"/>
                                        <p:tgtEl>
                                          <p:spTgt spid="9"/>
                                        </p:tgtEl>
                                      </p:cBhvr>
                                    </p:animEffect>
                                  </p:childTnLst>
                                </p:cTn>
                              </p:par>
                              <p:par>
                                <p:cTn id="357" presetID="48" presetClass="entr" presetSubtype="0" accel="50000" fill="hold" grpId="2" nodeType="withEffect">
                                  <p:stCondLst>
                                    <p:cond delay="0"/>
                                  </p:stCondLst>
                                  <p:childTnLst>
                                    <p:set>
                                      <p:cBhvr>
                                        <p:cTn id="358" dur="1" fill="hold">
                                          <p:stCondLst>
                                            <p:cond delay="0"/>
                                          </p:stCondLst>
                                        </p:cTn>
                                        <p:tgtEl>
                                          <p:spTgt spid="10"/>
                                        </p:tgtEl>
                                        <p:attrNameLst>
                                          <p:attrName>style.visibility</p:attrName>
                                        </p:attrNameLst>
                                      </p:cBhvr>
                                      <p:to>
                                        <p:strVal val="visible"/>
                                      </p:to>
                                    </p:set>
                                    <p:anim calcmode="lin" valueType="num">
                                      <p:cBhvr>
                                        <p:cTn id="359" dur="2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60" dur="2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361" dur="2000" fill="hold"/>
                                        <p:tgtEl>
                                          <p:spTgt spid="10"/>
                                        </p:tgtEl>
                                        <p:attrNameLst>
                                          <p:attrName>ppt_y</p:attrName>
                                        </p:attrNameLst>
                                      </p:cBhvr>
                                      <p:tavLst>
                                        <p:tav tm="0">
                                          <p:val>
                                            <p:strVal val="#ppt_y"/>
                                          </p:val>
                                        </p:tav>
                                        <p:tav tm="100000">
                                          <p:val>
                                            <p:strVal val="#ppt_y"/>
                                          </p:val>
                                        </p:tav>
                                      </p:tavLst>
                                    </p:anim>
                                    <p:animEffect transition="in" filter="fade">
                                      <p:cBhvr>
                                        <p:cTn id="362" dur="2000"/>
                                        <p:tgtEl>
                                          <p:spTgt spid="10"/>
                                        </p:tgtEl>
                                      </p:cBhvr>
                                    </p:animEffect>
                                  </p:childTnLst>
                                </p:cTn>
                              </p:par>
                              <p:par>
                                <p:cTn id="363" presetID="48" presetClass="entr" presetSubtype="0" accel="50000" fill="hold" grpId="2" nodeType="withEffect">
                                  <p:stCondLst>
                                    <p:cond delay="0"/>
                                  </p:stCondLst>
                                  <p:childTnLst>
                                    <p:set>
                                      <p:cBhvr>
                                        <p:cTn id="364" dur="1" fill="hold">
                                          <p:stCondLst>
                                            <p:cond delay="0"/>
                                          </p:stCondLst>
                                        </p:cTn>
                                        <p:tgtEl>
                                          <p:spTgt spid="11"/>
                                        </p:tgtEl>
                                        <p:attrNameLst>
                                          <p:attrName>style.visibility</p:attrName>
                                        </p:attrNameLst>
                                      </p:cBhvr>
                                      <p:to>
                                        <p:strVal val="visible"/>
                                      </p:to>
                                    </p:set>
                                    <p:anim calcmode="lin" valueType="num">
                                      <p:cBhvr>
                                        <p:cTn id="365" dur="2000" fill="hold"/>
                                        <p:tgtEl>
                                          <p:spTgt spid="1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66" dur="2000" fill="hold"/>
                                        <p:tgtEl>
                                          <p:spTgt spid="11"/>
                                        </p:tgtEl>
                                        <p:attrNameLst>
                                          <p:attrName>ppt_x</p:attrName>
                                        </p:attrNameLst>
                                      </p:cBhvr>
                                      <p:tavLst>
                                        <p:tav tm="0">
                                          <p:val>
                                            <p:fltVal val="-1"/>
                                          </p:val>
                                        </p:tav>
                                        <p:tav tm="50000">
                                          <p:val>
                                            <p:fltVal val="0.95"/>
                                          </p:val>
                                        </p:tav>
                                        <p:tav tm="100000">
                                          <p:val>
                                            <p:strVal val="#ppt_x"/>
                                          </p:val>
                                        </p:tav>
                                      </p:tavLst>
                                    </p:anim>
                                    <p:anim calcmode="lin" valueType="num">
                                      <p:cBhvr>
                                        <p:cTn id="367" dur="2000" fill="hold"/>
                                        <p:tgtEl>
                                          <p:spTgt spid="11"/>
                                        </p:tgtEl>
                                        <p:attrNameLst>
                                          <p:attrName>ppt_y</p:attrName>
                                        </p:attrNameLst>
                                      </p:cBhvr>
                                      <p:tavLst>
                                        <p:tav tm="0">
                                          <p:val>
                                            <p:strVal val="#ppt_y"/>
                                          </p:val>
                                        </p:tav>
                                        <p:tav tm="100000">
                                          <p:val>
                                            <p:strVal val="#ppt_y"/>
                                          </p:val>
                                        </p:tav>
                                      </p:tavLst>
                                    </p:anim>
                                    <p:animEffect transition="in" filter="fade">
                                      <p:cBhvr>
                                        <p:cTn id="368" dur="2000"/>
                                        <p:tgtEl>
                                          <p:spTgt spid="11"/>
                                        </p:tgtEl>
                                      </p:cBhvr>
                                    </p:animEffect>
                                  </p:childTnLst>
                                </p:cTn>
                              </p:par>
                              <p:par>
                                <p:cTn id="369" presetID="48" presetClass="entr" presetSubtype="0" accel="50000" fill="hold" grpId="2" nodeType="withEffect">
                                  <p:stCondLst>
                                    <p:cond delay="0"/>
                                  </p:stCondLst>
                                  <p:childTnLst>
                                    <p:set>
                                      <p:cBhvr>
                                        <p:cTn id="370" dur="1" fill="hold">
                                          <p:stCondLst>
                                            <p:cond delay="0"/>
                                          </p:stCondLst>
                                        </p:cTn>
                                        <p:tgtEl>
                                          <p:spTgt spid="12"/>
                                        </p:tgtEl>
                                        <p:attrNameLst>
                                          <p:attrName>style.visibility</p:attrName>
                                        </p:attrNameLst>
                                      </p:cBhvr>
                                      <p:to>
                                        <p:strVal val="visible"/>
                                      </p:to>
                                    </p:set>
                                    <p:anim calcmode="lin" valueType="num">
                                      <p:cBhvr>
                                        <p:cTn id="371" dur="2000" fill="hold"/>
                                        <p:tgtEl>
                                          <p:spTgt spid="1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72" dur="2000" fill="hold"/>
                                        <p:tgtEl>
                                          <p:spTgt spid="12"/>
                                        </p:tgtEl>
                                        <p:attrNameLst>
                                          <p:attrName>ppt_x</p:attrName>
                                        </p:attrNameLst>
                                      </p:cBhvr>
                                      <p:tavLst>
                                        <p:tav tm="0">
                                          <p:val>
                                            <p:fltVal val="-1"/>
                                          </p:val>
                                        </p:tav>
                                        <p:tav tm="50000">
                                          <p:val>
                                            <p:fltVal val="0.95"/>
                                          </p:val>
                                        </p:tav>
                                        <p:tav tm="100000">
                                          <p:val>
                                            <p:strVal val="#ppt_x"/>
                                          </p:val>
                                        </p:tav>
                                      </p:tavLst>
                                    </p:anim>
                                    <p:anim calcmode="lin" valueType="num">
                                      <p:cBhvr>
                                        <p:cTn id="373" dur="2000" fill="hold"/>
                                        <p:tgtEl>
                                          <p:spTgt spid="12"/>
                                        </p:tgtEl>
                                        <p:attrNameLst>
                                          <p:attrName>ppt_y</p:attrName>
                                        </p:attrNameLst>
                                      </p:cBhvr>
                                      <p:tavLst>
                                        <p:tav tm="0">
                                          <p:val>
                                            <p:strVal val="#ppt_y"/>
                                          </p:val>
                                        </p:tav>
                                        <p:tav tm="100000">
                                          <p:val>
                                            <p:strVal val="#ppt_y"/>
                                          </p:val>
                                        </p:tav>
                                      </p:tavLst>
                                    </p:anim>
                                    <p:animEffect transition="in" filter="fade">
                                      <p:cBhvr>
                                        <p:cTn id="374" dur="2000"/>
                                        <p:tgtEl>
                                          <p:spTgt spid="12"/>
                                        </p:tgtEl>
                                      </p:cBhvr>
                                    </p:animEffect>
                                  </p:childTnLst>
                                </p:cTn>
                              </p:par>
                              <p:par>
                                <p:cTn id="375" presetID="48" presetClass="entr" presetSubtype="0" accel="50000" fill="hold" grpId="2" nodeType="withEffect">
                                  <p:stCondLst>
                                    <p:cond delay="0"/>
                                  </p:stCondLst>
                                  <p:childTnLst>
                                    <p:set>
                                      <p:cBhvr>
                                        <p:cTn id="376" dur="1" fill="hold">
                                          <p:stCondLst>
                                            <p:cond delay="0"/>
                                          </p:stCondLst>
                                        </p:cTn>
                                        <p:tgtEl>
                                          <p:spTgt spid="13"/>
                                        </p:tgtEl>
                                        <p:attrNameLst>
                                          <p:attrName>style.visibility</p:attrName>
                                        </p:attrNameLst>
                                      </p:cBhvr>
                                      <p:to>
                                        <p:strVal val="visible"/>
                                      </p:to>
                                    </p:set>
                                    <p:anim calcmode="lin" valueType="num">
                                      <p:cBhvr>
                                        <p:cTn id="377" dur="2000" fill="hold"/>
                                        <p:tgtEl>
                                          <p:spTgt spid="1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78" dur="2000" fill="hold"/>
                                        <p:tgtEl>
                                          <p:spTgt spid="13"/>
                                        </p:tgtEl>
                                        <p:attrNameLst>
                                          <p:attrName>ppt_x</p:attrName>
                                        </p:attrNameLst>
                                      </p:cBhvr>
                                      <p:tavLst>
                                        <p:tav tm="0">
                                          <p:val>
                                            <p:fltVal val="-1"/>
                                          </p:val>
                                        </p:tav>
                                        <p:tav tm="50000">
                                          <p:val>
                                            <p:fltVal val="0.95"/>
                                          </p:val>
                                        </p:tav>
                                        <p:tav tm="100000">
                                          <p:val>
                                            <p:strVal val="#ppt_x"/>
                                          </p:val>
                                        </p:tav>
                                      </p:tavLst>
                                    </p:anim>
                                    <p:anim calcmode="lin" valueType="num">
                                      <p:cBhvr>
                                        <p:cTn id="379" dur="2000" fill="hold"/>
                                        <p:tgtEl>
                                          <p:spTgt spid="13"/>
                                        </p:tgtEl>
                                        <p:attrNameLst>
                                          <p:attrName>ppt_y</p:attrName>
                                        </p:attrNameLst>
                                      </p:cBhvr>
                                      <p:tavLst>
                                        <p:tav tm="0">
                                          <p:val>
                                            <p:strVal val="#ppt_y"/>
                                          </p:val>
                                        </p:tav>
                                        <p:tav tm="100000">
                                          <p:val>
                                            <p:strVal val="#ppt_y"/>
                                          </p:val>
                                        </p:tav>
                                      </p:tavLst>
                                    </p:anim>
                                    <p:animEffect transition="in" filter="fade">
                                      <p:cBhvr>
                                        <p:cTn id="380" dur="2000"/>
                                        <p:tgtEl>
                                          <p:spTgt spid="13"/>
                                        </p:tgtEl>
                                      </p:cBhvr>
                                    </p:animEffect>
                                  </p:childTnLst>
                                </p:cTn>
                              </p:par>
                              <p:par>
                                <p:cTn id="381" presetID="48" presetClass="entr" presetSubtype="0" accel="50000" fill="hold" grpId="2" nodeType="withEffect">
                                  <p:stCondLst>
                                    <p:cond delay="0"/>
                                  </p:stCondLst>
                                  <p:childTnLst>
                                    <p:set>
                                      <p:cBhvr>
                                        <p:cTn id="382" dur="1" fill="hold">
                                          <p:stCondLst>
                                            <p:cond delay="0"/>
                                          </p:stCondLst>
                                        </p:cTn>
                                        <p:tgtEl>
                                          <p:spTgt spid="14"/>
                                        </p:tgtEl>
                                        <p:attrNameLst>
                                          <p:attrName>style.visibility</p:attrName>
                                        </p:attrNameLst>
                                      </p:cBhvr>
                                      <p:to>
                                        <p:strVal val="visible"/>
                                      </p:to>
                                    </p:set>
                                    <p:anim calcmode="lin" valueType="num">
                                      <p:cBhvr>
                                        <p:cTn id="383" dur="2000" fill="hold"/>
                                        <p:tgtEl>
                                          <p:spTgt spid="1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84" dur="2000" fill="hold"/>
                                        <p:tgtEl>
                                          <p:spTgt spid="14"/>
                                        </p:tgtEl>
                                        <p:attrNameLst>
                                          <p:attrName>ppt_x</p:attrName>
                                        </p:attrNameLst>
                                      </p:cBhvr>
                                      <p:tavLst>
                                        <p:tav tm="0">
                                          <p:val>
                                            <p:fltVal val="-1"/>
                                          </p:val>
                                        </p:tav>
                                        <p:tav tm="50000">
                                          <p:val>
                                            <p:fltVal val="0.95"/>
                                          </p:val>
                                        </p:tav>
                                        <p:tav tm="100000">
                                          <p:val>
                                            <p:strVal val="#ppt_x"/>
                                          </p:val>
                                        </p:tav>
                                      </p:tavLst>
                                    </p:anim>
                                    <p:anim calcmode="lin" valueType="num">
                                      <p:cBhvr>
                                        <p:cTn id="385" dur="2000" fill="hold"/>
                                        <p:tgtEl>
                                          <p:spTgt spid="14"/>
                                        </p:tgtEl>
                                        <p:attrNameLst>
                                          <p:attrName>ppt_y</p:attrName>
                                        </p:attrNameLst>
                                      </p:cBhvr>
                                      <p:tavLst>
                                        <p:tav tm="0">
                                          <p:val>
                                            <p:strVal val="#ppt_y"/>
                                          </p:val>
                                        </p:tav>
                                        <p:tav tm="100000">
                                          <p:val>
                                            <p:strVal val="#ppt_y"/>
                                          </p:val>
                                        </p:tav>
                                      </p:tavLst>
                                    </p:anim>
                                    <p:animEffect transition="in" filter="fade">
                                      <p:cBhvr>
                                        <p:cTn id="386" dur="2000"/>
                                        <p:tgtEl>
                                          <p:spTgt spid="14"/>
                                        </p:tgtEl>
                                      </p:cBhvr>
                                    </p:animEffect>
                                  </p:childTnLst>
                                </p:cTn>
                              </p:par>
                              <p:par>
                                <p:cTn id="387" presetID="48" presetClass="entr" presetSubtype="0" accel="50000" fill="hold" grpId="2" nodeType="withEffect">
                                  <p:stCondLst>
                                    <p:cond delay="0"/>
                                  </p:stCondLst>
                                  <p:childTnLst>
                                    <p:set>
                                      <p:cBhvr>
                                        <p:cTn id="388" dur="1" fill="hold">
                                          <p:stCondLst>
                                            <p:cond delay="0"/>
                                          </p:stCondLst>
                                        </p:cTn>
                                        <p:tgtEl>
                                          <p:spTgt spid="15"/>
                                        </p:tgtEl>
                                        <p:attrNameLst>
                                          <p:attrName>style.visibility</p:attrName>
                                        </p:attrNameLst>
                                      </p:cBhvr>
                                      <p:to>
                                        <p:strVal val="visible"/>
                                      </p:to>
                                    </p:set>
                                    <p:anim calcmode="lin" valueType="num">
                                      <p:cBhvr>
                                        <p:cTn id="389" dur="2000" fill="hold"/>
                                        <p:tgtEl>
                                          <p:spTgt spid="1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90" dur="2000" fill="hold"/>
                                        <p:tgtEl>
                                          <p:spTgt spid="15"/>
                                        </p:tgtEl>
                                        <p:attrNameLst>
                                          <p:attrName>ppt_x</p:attrName>
                                        </p:attrNameLst>
                                      </p:cBhvr>
                                      <p:tavLst>
                                        <p:tav tm="0">
                                          <p:val>
                                            <p:fltVal val="-1"/>
                                          </p:val>
                                        </p:tav>
                                        <p:tav tm="50000">
                                          <p:val>
                                            <p:fltVal val="0.95"/>
                                          </p:val>
                                        </p:tav>
                                        <p:tav tm="100000">
                                          <p:val>
                                            <p:strVal val="#ppt_x"/>
                                          </p:val>
                                        </p:tav>
                                      </p:tavLst>
                                    </p:anim>
                                    <p:anim calcmode="lin" valueType="num">
                                      <p:cBhvr>
                                        <p:cTn id="391" dur="2000" fill="hold"/>
                                        <p:tgtEl>
                                          <p:spTgt spid="15"/>
                                        </p:tgtEl>
                                        <p:attrNameLst>
                                          <p:attrName>ppt_y</p:attrName>
                                        </p:attrNameLst>
                                      </p:cBhvr>
                                      <p:tavLst>
                                        <p:tav tm="0">
                                          <p:val>
                                            <p:strVal val="#ppt_y"/>
                                          </p:val>
                                        </p:tav>
                                        <p:tav tm="100000">
                                          <p:val>
                                            <p:strVal val="#ppt_y"/>
                                          </p:val>
                                        </p:tav>
                                      </p:tavLst>
                                    </p:anim>
                                    <p:animEffect transition="in" filter="fade">
                                      <p:cBhvr>
                                        <p:cTn id="392" dur="2000"/>
                                        <p:tgtEl>
                                          <p:spTgt spid="15"/>
                                        </p:tgtEl>
                                      </p:cBhvr>
                                    </p:animEffect>
                                  </p:childTnLst>
                                </p:cTn>
                              </p:par>
                              <p:par>
                                <p:cTn id="393" presetID="48" presetClass="entr" presetSubtype="0" accel="50000" fill="hold" grpId="2" nodeType="withEffect">
                                  <p:stCondLst>
                                    <p:cond delay="0"/>
                                  </p:stCondLst>
                                  <p:childTnLst>
                                    <p:set>
                                      <p:cBhvr>
                                        <p:cTn id="394" dur="1" fill="hold">
                                          <p:stCondLst>
                                            <p:cond delay="0"/>
                                          </p:stCondLst>
                                        </p:cTn>
                                        <p:tgtEl>
                                          <p:spTgt spid="16"/>
                                        </p:tgtEl>
                                        <p:attrNameLst>
                                          <p:attrName>style.visibility</p:attrName>
                                        </p:attrNameLst>
                                      </p:cBhvr>
                                      <p:to>
                                        <p:strVal val="visible"/>
                                      </p:to>
                                    </p:set>
                                    <p:anim calcmode="lin" valueType="num">
                                      <p:cBhvr>
                                        <p:cTn id="395" dur="2000" fill="hold"/>
                                        <p:tgtEl>
                                          <p:spTgt spid="1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96" dur="2000" fill="hold"/>
                                        <p:tgtEl>
                                          <p:spTgt spid="16"/>
                                        </p:tgtEl>
                                        <p:attrNameLst>
                                          <p:attrName>ppt_x</p:attrName>
                                        </p:attrNameLst>
                                      </p:cBhvr>
                                      <p:tavLst>
                                        <p:tav tm="0">
                                          <p:val>
                                            <p:fltVal val="-1"/>
                                          </p:val>
                                        </p:tav>
                                        <p:tav tm="50000">
                                          <p:val>
                                            <p:fltVal val="0.95"/>
                                          </p:val>
                                        </p:tav>
                                        <p:tav tm="100000">
                                          <p:val>
                                            <p:strVal val="#ppt_x"/>
                                          </p:val>
                                        </p:tav>
                                      </p:tavLst>
                                    </p:anim>
                                    <p:anim calcmode="lin" valueType="num">
                                      <p:cBhvr>
                                        <p:cTn id="397" dur="2000" fill="hold"/>
                                        <p:tgtEl>
                                          <p:spTgt spid="16"/>
                                        </p:tgtEl>
                                        <p:attrNameLst>
                                          <p:attrName>ppt_y</p:attrName>
                                        </p:attrNameLst>
                                      </p:cBhvr>
                                      <p:tavLst>
                                        <p:tav tm="0">
                                          <p:val>
                                            <p:strVal val="#ppt_y"/>
                                          </p:val>
                                        </p:tav>
                                        <p:tav tm="100000">
                                          <p:val>
                                            <p:strVal val="#ppt_y"/>
                                          </p:val>
                                        </p:tav>
                                      </p:tavLst>
                                    </p:anim>
                                    <p:animEffect transition="in" filter="fade">
                                      <p:cBhvr>
                                        <p:cTn id="398" dur="2000"/>
                                        <p:tgtEl>
                                          <p:spTgt spid="16"/>
                                        </p:tgtEl>
                                      </p:cBhvr>
                                    </p:animEffect>
                                  </p:childTnLst>
                                </p:cTn>
                              </p:par>
                              <p:par>
                                <p:cTn id="399" presetID="48" presetClass="entr" presetSubtype="0" accel="50000" fill="hold" grpId="2" nodeType="withEffect">
                                  <p:stCondLst>
                                    <p:cond delay="0"/>
                                  </p:stCondLst>
                                  <p:childTnLst>
                                    <p:set>
                                      <p:cBhvr>
                                        <p:cTn id="400" dur="1" fill="hold">
                                          <p:stCondLst>
                                            <p:cond delay="0"/>
                                          </p:stCondLst>
                                        </p:cTn>
                                        <p:tgtEl>
                                          <p:spTgt spid="17"/>
                                        </p:tgtEl>
                                        <p:attrNameLst>
                                          <p:attrName>style.visibility</p:attrName>
                                        </p:attrNameLst>
                                      </p:cBhvr>
                                      <p:to>
                                        <p:strVal val="visible"/>
                                      </p:to>
                                    </p:set>
                                    <p:anim calcmode="lin" valueType="num">
                                      <p:cBhvr>
                                        <p:cTn id="401" dur="2000" fill="hold"/>
                                        <p:tgtEl>
                                          <p:spTgt spid="1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02" dur="2000" fill="hold"/>
                                        <p:tgtEl>
                                          <p:spTgt spid="17"/>
                                        </p:tgtEl>
                                        <p:attrNameLst>
                                          <p:attrName>ppt_x</p:attrName>
                                        </p:attrNameLst>
                                      </p:cBhvr>
                                      <p:tavLst>
                                        <p:tav tm="0">
                                          <p:val>
                                            <p:fltVal val="-1"/>
                                          </p:val>
                                        </p:tav>
                                        <p:tav tm="50000">
                                          <p:val>
                                            <p:fltVal val="0.95"/>
                                          </p:val>
                                        </p:tav>
                                        <p:tav tm="100000">
                                          <p:val>
                                            <p:strVal val="#ppt_x"/>
                                          </p:val>
                                        </p:tav>
                                      </p:tavLst>
                                    </p:anim>
                                    <p:anim calcmode="lin" valueType="num">
                                      <p:cBhvr>
                                        <p:cTn id="403" dur="2000" fill="hold"/>
                                        <p:tgtEl>
                                          <p:spTgt spid="17"/>
                                        </p:tgtEl>
                                        <p:attrNameLst>
                                          <p:attrName>ppt_y</p:attrName>
                                        </p:attrNameLst>
                                      </p:cBhvr>
                                      <p:tavLst>
                                        <p:tav tm="0">
                                          <p:val>
                                            <p:strVal val="#ppt_y"/>
                                          </p:val>
                                        </p:tav>
                                        <p:tav tm="100000">
                                          <p:val>
                                            <p:strVal val="#ppt_y"/>
                                          </p:val>
                                        </p:tav>
                                      </p:tavLst>
                                    </p:anim>
                                    <p:animEffect transition="in" filter="fade">
                                      <p:cBhvr>
                                        <p:cTn id="404" dur="2000"/>
                                        <p:tgtEl>
                                          <p:spTgt spid="17"/>
                                        </p:tgtEl>
                                      </p:cBhvr>
                                    </p:animEffect>
                                  </p:childTnLst>
                                </p:cTn>
                              </p:par>
                              <p:par>
                                <p:cTn id="405" presetID="48" presetClass="entr" presetSubtype="0" accel="50000" fill="hold" grpId="2" nodeType="withEffect">
                                  <p:stCondLst>
                                    <p:cond delay="0"/>
                                  </p:stCondLst>
                                  <p:childTnLst>
                                    <p:set>
                                      <p:cBhvr>
                                        <p:cTn id="406" dur="1" fill="hold">
                                          <p:stCondLst>
                                            <p:cond delay="0"/>
                                          </p:stCondLst>
                                        </p:cTn>
                                        <p:tgtEl>
                                          <p:spTgt spid="18"/>
                                        </p:tgtEl>
                                        <p:attrNameLst>
                                          <p:attrName>style.visibility</p:attrName>
                                        </p:attrNameLst>
                                      </p:cBhvr>
                                      <p:to>
                                        <p:strVal val="visible"/>
                                      </p:to>
                                    </p:set>
                                    <p:anim calcmode="lin" valueType="num">
                                      <p:cBhvr>
                                        <p:cTn id="407" dur="2000" fill="hold"/>
                                        <p:tgtEl>
                                          <p:spTgt spid="1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08" dur="2000" fill="hold"/>
                                        <p:tgtEl>
                                          <p:spTgt spid="18"/>
                                        </p:tgtEl>
                                        <p:attrNameLst>
                                          <p:attrName>ppt_x</p:attrName>
                                        </p:attrNameLst>
                                      </p:cBhvr>
                                      <p:tavLst>
                                        <p:tav tm="0">
                                          <p:val>
                                            <p:fltVal val="-1"/>
                                          </p:val>
                                        </p:tav>
                                        <p:tav tm="50000">
                                          <p:val>
                                            <p:fltVal val="0.95"/>
                                          </p:val>
                                        </p:tav>
                                        <p:tav tm="100000">
                                          <p:val>
                                            <p:strVal val="#ppt_x"/>
                                          </p:val>
                                        </p:tav>
                                      </p:tavLst>
                                    </p:anim>
                                    <p:anim calcmode="lin" valueType="num">
                                      <p:cBhvr>
                                        <p:cTn id="409" dur="2000" fill="hold"/>
                                        <p:tgtEl>
                                          <p:spTgt spid="18"/>
                                        </p:tgtEl>
                                        <p:attrNameLst>
                                          <p:attrName>ppt_y</p:attrName>
                                        </p:attrNameLst>
                                      </p:cBhvr>
                                      <p:tavLst>
                                        <p:tav tm="0">
                                          <p:val>
                                            <p:strVal val="#ppt_y"/>
                                          </p:val>
                                        </p:tav>
                                        <p:tav tm="100000">
                                          <p:val>
                                            <p:strVal val="#ppt_y"/>
                                          </p:val>
                                        </p:tav>
                                      </p:tavLst>
                                    </p:anim>
                                    <p:animEffect transition="in" filter="fade">
                                      <p:cBhvr>
                                        <p:cTn id="410" dur="2000"/>
                                        <p:tgtEl>
                                          <p:spTgt spid="18"/>
                                        </p:tgtEl>
                                      </p:cBhvr>
                                    </p:animEffect>
                                  </p:childTnLst>
                                </p:cTn>
                              </p:par>
                              <p:par>
                                <p:cTn id="411" presetID="48" presetClass="entr" presetSubtype="0" accel="50000" fill="hold" grpId="2" nodeType="withEffect">
                                  <p:stCondLst>
                                    <p:cond delay="0"/>
                                  </p:stCondLst>
                                  <p:childTnLst>
                                    <p:set>
                                      <p:cBhvr>
                                        <p:cTn id="412" dur="1" fill="hold">
                                          <p:stCondLst>
                                            <p:cond delay="0"/>
                                          </p:stCondLst>
                                        </p:cTn>
                                        <p:tgtEl>
                                          <p:spTgt spid="19"/>
                                        </p:tgtEl>
                                        <p:attrNameLst>
                                          <p:attrName>style.visibility</p:attrName>
                                        </p:attrNameLst>
                                      </p:cBhvr>
                                      <p:to>
                                        <p:strVal val="visible"/>
                                      </p:to>
                                    </p:set>
                                    <p:anim calcmode="lin" valueType="num">
                                      <p:cBhvr>
                                        <p:cTn id="413" dur="2000" fill="hold"/>
                                        <p:tgtEl>
                                          <p:spTgt spid="1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14" dur="2000" fill="hold"/>
                                        <p:tgtEl>
                                          <p:spTgt spid="19"/>
                                        </p:tgtEl>
                                        <p:attrNameLst>
                                          <p:attrName>ppt_x</p:attrName>
                                        </p:attrNameLst>
                                      </p:cBhvr>
                                      <p:tavLst>
                                        <p:tav tm="0">
                                          <p:val>
                                            <p:fltVal val="-1"/>
                                          </p:val>
                                        </p:tav>
                                        <p:tav tm="50000">
                                          <p:val>
                                            <p:fltVal val="0.95"/>
                                          </p:val>
                                        </p:tav>
                                        <p:tav tm="100000">
                                          <p:val>
                                            <p:strVal val="#ppt_x"/>
                                          </p:val>
                                        </p:tav>
                                      </p:tavLst>
                                    </p:anim>
                                    <p:anim calcmode="lin" valueType="num">
                                      <p:cBhvr>
                                        <p:cTn id="415" dur="2000" fill="hold"/>
                                        <p:tgtEl>
                                          <p:spTgt spid="19"/>
                                        </p:tgtEl>
                                        <p:attrNameLst>
                                          <p:attrName>ppt_y</p:attrName>
                                        </p:attrNameLst>
                                      </p:cBhvr>
                                      <p:tavLst>
                                        <p:tav tm="0">
                                          <p:val>
                                            <p:strVal val="#ppt_y"/>
                                          </p:val>
                                        </p:tav>
                                        <p:tav tm="100000">
                                          <p:val>
                                            <p:strVal val="#ppt_y"/>
                                          </p:val>
                                        </p:tav>
                                      </p:tavLst>
                                    </p:anim>
                                    <p:animEffect transition="in" filter="fade">
                                      <p:cBhvr>
                                        <p:cTn id="416" dur="2000"/>
                                        <p:tgtEl>
                                          <p:spTgt spid="19"/>
                                        </p:tgtEl>
                                      </p:cBhvr>
                                    </p:animEffect>
                                  </p:childTnLst>
                                </p:cTn>
                              </p:par>
                              <p:par>
                                <p:cTn id="417" presetID="48" presetClass="entr" presetSubtype="0" accel="50000" fill="hold" grpId="2" nodeType="withEffect">
                                  <p:stCondLst>
                                    <p:cond delay="0"/>
                                  </p:stCondLst>
                                  <p:childTnLst>
                                    <p:set>
                                      <p:cBhvr>
                                        <p:cTn id="418" dur="1" fill="hold">
                                          <p:stCondLst>
                                            <p:cond delay="0"/>
                                          </p:stCondLst>
                                        </p:cTn>
                                        <p:tgtEl>
                                          <p:spTgt spid="20"/>
                                        </p:tgtEl>
                                        <p:attrNameLst>
                                          <p:attrName>style.visibility</p:attrName>
                                        </p:attrNameLst>
                                      </p:cBhvr>
                                      <p:to>
                                        <p:strVal val="visible"/>
                                      </p:to>
                                    </p:set>
                                    <p:anim calcmode="lin" valueType="num">
                                      <p:cBhvr>
                                        <p:cTn id="419" dur="2000" fill="hold"/>
                                        <p:tgtEl>
                                          <p:spTgt spid="2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20" dur="2000" fill="hold"/>
                                        <p:tgtEl>
                                          <p:spTgt spid="20"/>
                                        </p:tgtEl>
                                        <p:attrNameLst>
                                          <p:attrName>ppt_x</p:attrName>
                                        </p:attrNameLst>
                                      </p:cBhvr>
                                      <p:tavLst>
                                        <p:tav tm="0">
                                          <p:val>
                                            <p:fltVal val="-1"/>
                                          </p:val>
                                        </p:tav>
                                        <p:tav tm="50000">
                                          <p:val>
                                            <p:fltVal val="0.95"/>
                                          </p:val>
                                        </p:tav>
                                        <p:tav tm="100000">
                                          <p:val>
                                            <p:strVal val="#ppt_x"/>
                                          </p:val>
                                        </p:tav>
                                      </p:tavLst>
                                    </p:anim>
                                    <p:anim calcmode="lin" valueType="num">
                                      <p:cBhvr>
                                        <p:cTn id="421" dur="2000" fill="hold"/>
                                        <p:tgtEl>
                                          <p:spTgt spid="20"/>
                                        </p:tgtEl>
                                        <p:attrNameLst>
                                          <p:attrName>ppt_y</p:attrName>
                                        </p:attrNameLst>
                                      </p:cBhvr>
                                      <p:tavLst>
                                        <p:tav tm="0">
                                          <p:val>
                                            <p:strVal val="#ppt_y"/>
                                          </p:val>
                                        </p:tav>
                                        <p:tav tm="100000">
                                          <p:val>
                                            <p:strVal val="#ppt_y"/>
                                          </p:val>
                                        </p:tav>
                                      </p:tavLst>
                                    </p:anim>
                                    <p:animEffect transition="in" filter="fade">
                                      <p:cBhvr>
                                        <p:cTn id="422" dur="2000"/>
                                        <p:tgtEl>
                                          <p:spTgt spid="20"/>
                                        </p:tgtEl>
                                      </p:cBhvr>
                                    </p:animEffect>
                                  </p:childTnLst>
                                </p:cTn>
                              </p:par>
                              <p:par>
                                <p:cTn id="423" presetID="48" presetClass="entr" presetSubtype="0" accel="50000" fill="hold" grpId="2" nodeType="withEffect">
                                  <p:stCondLst>
                                    <p:cond delay="0"/>
                                  </p:stCondLst>
                                  <p:childTnLst>
                                    <p:set>
                                      <p:cBhvr>
                                        <p:cTn id="424" dur="1" fill="hold">
                                          <p:stCondLst>
                                            <p:cond delay="0"/>
                                          </p:stCondLst>
                                        </p:cTn>
                                        <p:tgtEl>
                                          <p:spTgt spid="21"/>
                                        </p:tgtEl>
                                        <p:attrNameLst>
                                          <p:attrName>style.visibility</p:attrName>
                                        </p:attrNameLst>
                                      </p:cBhvr>
                                      <p:to>
                                        <p:strVal val="visible"/>
                                      </p:to>
                                    </p:set>
                                    <p:anim calcmode="lin" valueType="num">
                                      <p:cBhvr>
                                        <p:cTn id="425" dur="2000" fill="hold"/>
                                        <p:tgtEl>
                                          <p:spTgt spid="2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26" dur="2000" fill="hold"/>
                                        <p:tgtEl>
                                          <p:spTgt spid="21"/>
                                        </p:tgtEl>
                                        <p:attrNameLst>
                                          <p:attrName>ppt_x</p:attrName>
                                        </p:attrNameLst>
                                      </p:cBhvr>
                                      <p:tavLst>
                                        <p:tav tm="0">
                                          <p:val>
                                            <p:fltVal val="-1"/>
                                          </p:val>
                                        </p:tav>
                                        <p:tav tm="50000">
                                          <p:val>
                                            <p:fltVal val="0.95"/>
                                          </p:val>
                                        </p:tav>
                                        <p:tav tm="100000">
                                          <p:val>
                                            <p:strVal val="#ppt_x"/>
                                          </p:val>
                                        </p:tav>
                                      </p:tavLst>
                                    </p:anim>
                                    <p:anim calcmode="lin" valueType="num">
                                      <p:cBhvr>
                                        <p:cTn id="427" dur="2000" fill="hold"/>
                                        <p:tgtEl>
                                          <p:spTgt spid="21"/>
                                        </p:tgtEl>
                                        <p:attrNameLst>
                                          <p:attrName>ppt_y</p:attrName>
                                        </p:attrNameLst>
                                      </p:cBhvr>
                                      <p:tavLst>
                                        <p:tav tm="0">
                                          <p:val>
                                            <p:strVal val="#ppt_y"/>
                                          </p:val>
                                        </p:tav>
                                        <p:tav tm="100000">
                                          <p:val>
                                            <p:strVal val="#ppt_y"/>
                                          </p:val>
                                        </p:tav>
                                      </p:tavLst>
                                    </p:anim>
                                    <p:animEffect transition="in" filter="fade">
                                      <p:cBhvr>
                                        <p:cTn id="428" dur="2000"/>
                                        <p:tgtEl>
                                          <p:spTgt spid="21"/>
                                        </p:tgtEl>
                                      </p:cBhvr>
                                    </p:animEffect>
                                  </p:childTnLst>
                                </p:cTn>
                              </p:par>
                              <p:par>
                                <p:cTn id="429" presetID="48" presetClass="entr" presetSubtype="0" accel="50000" fill="hold" grpId="2" nodeType="withEffect">
                                  <p:stCondLst>
                                    <p:cond delay="0"/>
                                  </p:stCondLst>
                                  <p:childTnLst>
                                    <p:set>
                                      <p:cBhvr>
                                        <p:cTn id="430" dur="1" fill="hold">
                                          <p:stCondLst>
                                            <p:cond delay="0"/>
                                          </p:stCondLst>
                                        </p:cTn>
                                        <p:tgtEl>
                                          <p:spTgt spid="22"/>
                                        </p:tgtEl>
                                        <p:attrNameLst>
                                          <p:attrName>style.visibility</p:attrName>
                                        </p:attrNameLst>
                                      </p:cBhvr>
                                      <p:to>
                                        <p:strVal val="visible"/>
                                      </p:to>
                                    </p:set>
                                    <p:anim calcmode="lin" valueType="num">
                                      <p:cBhvr>
                                        <p:cTn id="431" dur="2000" fill="hold"/>
                                        <p:tgtEl>
                                          <p:spTgt spid="2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32" dur="2000" fill="hold"/>
                                        <p:tgtEl>
                                          <p:spTgt spid="22"/>
                                        </p:tgtEl>
                                        <p:attrNameLst>
                                          <p:attrName>ppt_x</p:attrName>
                                        </p:attrNameLst>
                                      </p:cBhvr>
                                      <p:tavLst>
                                        <p:tav tm="0">
                                          <p:val>
                                            <p:fltVal val="-1"/>
                                          </p:val>
                                        </p:tav>
                                        <p:tav tm="50000">
                                          <p:val>
                                            <p:fltVal val="0.95"/>
                                          </p:val>
                                        </p:tav>
                                        <p:tav tm="100000">
                                          <p:val>
                                            <p:strVal val="#ppt_x"/>
                                          </p:val>
                                        </p:tav>
                                      </p:tavLst>
                                    </p:anim>
                                    <p:anim calcmode="lin" valueType="num">
                                      <p:cBhvr>
                                        <p:cTn id="433" dur="2000" fill="hold"/>
                                        <p:tgtEl>
                                          <p:spTgt spid="22"/>
                                        </p:tgtEl>
                                        <p:attrNameLst>
                                          <p:attrName>ppt_y</p:attrName>
                                        </p:attrNameLst>
                                      </p:cBhvr>
                                      <p:tavLst>
                                        <p:tav tm="0">
                                          <p:val>
                                            <p:strVal val="#ppt_y"/>
                                          </p:val>
                                        </p:tav>
                                        <p:tav tm="100000">
                                          <p:val>
                                            <p:strVal val="#ppt_y"/>
                                          </p:val>
                                        </p:tav>
                                      </p:tavLst>
                                    </p:anim>
                                    <p:animEffect transition="in" filter="fade">
                                      <p:cBhvr>
                                        <p:cTn id="434" dur="2000"/>
                                        <p:tgtEl>
                                          <p:spTgt spid="22"/>
                                        </p:tgtEl>
                                      </p:cBhvr>
                                    </p:animEffect>
                                  </p:childTnLst>
                                </p:cTn>
                              </p:par>
                              <p:par>
                                <p:cTn id="435" presetID="48" presetClass="entr" presetSubtype="0" accel="50000" fill="hold" grpId="2" nodeType="withEffect">
                                  <p:stCondLst>
                                    <p:cond delay="0"/>
                                  </p:stCondLst>
                                  <p:childTnLst>
                                    <p:set>
                                      <p:cBhvr>
                                        <p:cTn id="436" dur="1" fill="hold">
                                          <p:stCondLst>
                                            <p:cond delay="0"/>
                                          </p:stCondLst>
                                        </p:cTn>
                                        <p:tgtEl>
                                          <p:spTgt spid="23"/>
                                        </p:tgtEl>
                                        <p:attrNameLst>
                                          <p:attrName>style.visibility</p:attrName>
                                        </p:attrNameLst>
                                      </p:cBhvr>
                                      <p:to>
                                        <p:strVal val="visible"/>
                                      </p:to>
                                    </p:set>
                                    <p:anim calcmode="lin" valueType="num">
                                      <p:cBhvr>
                                        <p:cTn id="437" dur="2000" fill="hold"/>
                                        <p:tgtEl>
                                          <p:spTgt spid="2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38" dur="2000" fill="hold"/>
                                        <p:tgtEl>
                                          <p:spTgt spid="23"/>
                                        </p:tgtEl>
                                        <p:attrNameLst>
                                          <p:attrName>ppt_x</p:attrName>
                                        </p:attrNameLst>
                                      </p:cBhvr>
                                      <p:tavLst>
                                        <p:tav tm="0">
                                          <p:val>
                                            <p:fltVal val="-1"/>
                                          </p:val>
                                        </p:tav>
                                        <p:tav tm="50000">
                                          <p:val>
                                            <p:fltVal val="0.95"/>
                                          </p:val>
                                        </p:tav>
                                        <p:tav tm="100000">
                                          <p:val>
                                            <p:strVal val="#ppt_x"/>
                                          </p:val>
                                        </p:tav>
                                      </p:tavLst>
                                    </p:anim>
                                    <p:anim calcmode="lin" valueType="num">
                                      <p:cBhvr>
                                        <p:cTn id="439" dur="2000" fill="hold"/>
                                        <p:tgtEl>
                                          <p:spTgt spid="23"/>
                                        </p:tgtEl>
                                        <p:attrNameLst>
                                          <p:attrName>ppt_y</p:attrName>
                                        </p:attrNameLst>
                                      </p:cBhvr>
                                      <p:tavLst>
                                        <p:tav tm="0">
                                          <p:val>
                                            <p:strVal val="#ppt_y"/>
                                          </p:val>
                                        </p:tav>
                                        <p:tav tm="100000">
                                          <p:val>
                                            <p:strVal val="#ppt_y"/>
                                          </p:val>
                                        </p:tav>
                                      </p:tavLst>
                                    </p:anim>
                                    <p:animEffect transition="in" filter="fade">
                                      <p:cBhvr>
                                        <p:cTn id="440" dur="2000"/>
                                        <p:tgtEl>
                                          <p:spTgt spid="23"/>
                                        </p:tgtEl>
                                      </p:cBhvr>
                                    </p:animEffect>
                                  </p:childTnLst>
                                </p:cTn>
                              </p:par>
                              <p:par>
                                <p:cTn id="441" presetID="48" presetClass="entr" presetSubtype="0" accel="50000" fill="hold" grpId="2" nodeType="withEffect">
                                  <p:stCondLst>
                                    <p:cond delay="0"/>
                                  </p:stCondLst>
                                  <p:childTnLst>
                                    <p:set>
                                      <p:cBhvr>
                                        <p:cTn id="442" dur="1" fill="hold">
                                          <p:stCondLst>
                                            <p:cond delay="0"/>
                                          </p:stCondLst>
                                        </p:cTn>
                                        <p:tgtEl>
                                          <p:spTgt spid="24"/>
                                        </p:tgtEl>
                                        <p:attrNameLst>
                                          <p:attrName>style.visibility</p:attrName>
                                        </p:attrNameLst>
                                      </p:cBhvr>
                                      <p:to>
                                        <p:strVal val="visible"/>
                                      </p:to>
                                    </p:set>
                                    <p:anim calcmode="lin" valueType="num">
                                      <p:cBhvr>
                                        <p:cTn id="443" dur="2000" fill="hold"/>
                                        <p:tgtEl>
                                          <p:spTgt spid="2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44" dur="2000" fill="hold"/>
                                        <p:tgtEl>
                                          <p:spTgt spid="24"/>
                                        </p:tgtEl>
                                        <p:attrNameLst>
                                          <p:attrName>ppt_x</p:attrName>
                                        </p:attrNameLst>
                                      </p:cBhvr>
                                      <p:tavLst>
                                        <p:tav tm="0">
                                          <p:val>
                                            <p:fltVal val="-1"/>
                                          </p:val>
                                        </p:tav>
                                        <p:tav tm="50000">
                                          <p:val>
                                            <p:fltVal val="0.95"/>
                                          </p:val>
                                        </p:tav>
                                        <p:tav tm="100000">
                                          <p:val>
                                            <p:strVal val="#ppt_x"/>
                                          </p:val>
                                        </p:tav>
                                      </p:tavLst>
                                    </p:anim>
                                    <p:anim calcmode="lin" valueType="num">
                                      <p:cBhvr>
                                        <p:cTn id="445" dur="2000" fill="hold"/>
                                        <p:tgtEl>
                                          <p:spTgt spid="24"/>
                                        </p:tgtEl>
                                        <p:attrNameLst>
                                          <p:attrName>ppt_y</p:attrName>
                                        </p:attrNameLst>
                                      </p:cBhvr>
                                      <p:tavLst>
                                        <p:tav tm="0">
                                          <p:val>
                                            <p:strVal val="#ppt_y"/>
                                          </p:val>
                                        </p:tav>
                                        <p:tav tm="100000">
                                          <p:val>
                                            <p:strVal val="#ppt_y"/>
                                          </p:val>
                                        </p:tav>
                                      </p:tavLst>
                                    </p:anim>
                                    <p:animEffect transition="in" filter="fade">
                                      <p:cBhvr>
                                        <p:cTn id="446" dur="2000"/>
                                        <p:tgtEl>
                                          <p:spTgt spid="24"/>
                                        </p:tgtEl>
                                      </p:cBhvr>
                                    </p:animEffect>
                                  </p:childTnLst>
                                </p:cTn>
                              </p:par>
                              <p:par>
                                <p:cTn id="447" presetID="48" presetClass="entr" presetSubtype="0" accel="50000" fill="hold" grpId="2" nodeType="withEffect">
                                  <p:stCondLst>
                                    <p:cond delay="0"/>
                                  </p:stCondLst>
                                  <p:childTnLst>
                                    <p:set>
                                      <p:cBhvr>
                                        <p:cTn id="448" dur="1" fill="hold">
                                          <p:stCondLst>
                                            <p:cond delay="0"/>
                                          </p:stCondLst>
                                        </p:cTn>
                                        <p:tgtEl>
                                          <p:spTgt spid="25"/>
                                        </p:tgtEl>
                                        <p:attrNameLst>
                                          <p:attrName>style.visibility</p:attrName>
                                        </p:attrNameLst>
                                      </p:cBhvr>
                                      <p:to>
                                        <p:strVal val="visible"/>
                                      </p:to>
                                    </p:set>
                                    <p:anim calcmode="lin" valueType="num">
                                      <p:cBhvr>
                                        <p:cTn id="449" dur="2000" fill="hold"/>
                                        <p:tgtEl>
                                          <p:spTgt spid="2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50" dur="2000" fill="hold"/>
                                        <p:tgtEl>
                                          <p:spTgt spid="25"/>
                                        </p:tgtEl>
                                        <p:attrNameLst>
                                          <p:attrName>ppt_x</p:attrName>
                                        </p:attrNameLst>
                                      </p:cBhvr>
                                      <p:tavLst>
                                        <p:tav tm="0">
                                          <p:val>
                                            <p:fltVal val="-1"/>
                                          </p:val>
                                        </p:tav>
                                        <p:tav tm="50000">
                                          <p:val>
                                            <p:fltVal val="0.95"/>
                                          </p:val>
                                        </p:tav>
                                        <p:tav tm="100000">
                                          <p:val>
                                            <p:strVal val="#ppt_x"/>
                                          </p:val>
                                        </p:tav>
                                      </p:tavLst>
                                    </p:anim>
                                    <p:anim calcmode="lin" valueType="num">
                                      <p:cBhvr>
                                        <p:cTn id="451" dur="2000" fill="hold"/>
                                        <p:tgtEl>
                                          <p:spTgt spid="25"/>
                                        </p:tgtEl>
                                        <p:attrNameLst>
                                          <p:attrName>ppt_y</p:attrName>
                                        </p:attrNameLst>
                                      </p:cBhvr>
                                      <p:tavLst>
                                        <p:tav tm="0">
                                          <p:val>
                                            <p:strVal val="#ppt_y"/>
                                          </p:val>
                                        </p:tav>
                                        <p:tav tm="100000">
                                          <p:val>
                                            <p:strVal val="#ppt_y"/>
                                          </p:val>
                                        </p:tav>
                                      </p:tavLst>
                                    </p:anim>
                                    <p:animEffect transition="in" filter="fade">
                                      <p:cBhvr>
                                        <p:cTn id="452" dur="2000"/>
                                        <p:tgtEl>
                                          <p:spTgt spid="25"/>
                                        </p:tgtEl>
                                      </p:cBhvr>
                                    </p:animEffect>
                                  </p:childTnLst>
                                </p:cTn>
                              </p:par>
                              <p:par>
                                <p:cTn id="453" presetID="48" presetClass="entr" presetSubtype="0" accel="50000" fill="hold" grpId="2" nodeType="withEffect">
                                  <p:stCondLst>
                                    <p:cond delay="0"/>
                                  </p:stCondLst>
                                  <p:childTnLst>
                                    <p:set>
                                      <p:cBhvr>
                                        <p:cTn id="454" dur="1" fill="hold">
                                          <p:stCondLst>
                                            <p:cond delay="0"/>
                                          </p:stCondLst>
                                        </p:cTn>
                                        <p:tgtEl>
                                          <p:spTgt spid="26"/>
                                        </p:tgtEl>
                                        <p:attrNameLst>
                                          <p:attrName>style.visibility</p:attrName>
                                        </p:attrNameLst>
                                      </p:cBhvr>
                                      <p:to>
                                        <p:strVal val="visible"/>
                                      </p:to>
                                    </p:set>
                                    <p:anim calcmode="lin" valueType="num">
                                      <p:cBhvr>
                                        <p:cTn id="455" dur="2000" fill="hold"/>
                                        <p:tgtEl>
                                          <p:spTgt spid="2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56" dur="2000" fill="hold"/>
                                        <p:tgtEl>
                                          <p:spTgt spid="26"/>
                                        </p:tgtEl>
                                        <p:attrNameLst>
                                          <p:attrName>ppt_x</p:attrName>
                                        </p:attrNameLst>
                                      </p:cBhvr>
                                      <p:tavLst>
                                        <p:tav tm="0">
                                          <p:val>
                                            <p:fltVal val="-1"/>
                                          </p:val>
                                        </p:tav>
                                        <p:tav tm="50000">
                                          <p:val>
                                            <p:fltVal val="0.95"/>
                                          </p:val>
                                        </p:tav>
                                        <p:tav tm="100000">
                                          <p:val>
                                            <p:strVal val="#ppt_x"/>
                                          </p:val>
                                        </p:tav>
                                      </p:tavLst>
                                    </p:anim>
                                    <p:anim calcmode="lin" valueType="num">
                                      <p:cBhvr>
                                        <p:cTn id="457" dur="2000" fill="hold"/>
                                        <p:tgtEl>
                                          <p:spTgt spid="26"/>
                                        </p:tgtEl>
                                        <p:attrNameLst>
                                          <p:attrName>ppt_y</p:attrName>
                                        </p:attrNameLst>
                                      </p:cBhvr>
                                      <p:tavLst>
                                        <p:tav tm="0">
                                          <p:val>
                                            <p:strVal val="#ppt_y"/>
                                          </p:val>
                                        </p:tav>
                                        <p:tav tm="100000">
                                          <p:val>
                                            <p:strVal val="#ppt_y"/>
                                          </p:val>
                                        </p:tav>
                                      </p:tavLst>
                                    </p:anim>
                                    <p:animEffect transition="in" filter="fade">
                                      <p:cBhvr>
                                        <p:cTn id="458" dur="2000"/>
                                        <p:tgtEl>
                                          <p:spTgt spid="26"/>
                                        </p:tgtEl>
                                      </p:cBhvr>
                                    </p:animEffect>
                                  </p:childTnLst>
                                </p:cTn>
                              </p:par>
                              <p:par>
                                <p:cTn id="459" presetID="48" presetClass="entr" presetSubtype="0" accel="50000" fill="hold" grpId="2" nodeType="withEffect">
                                  <p:stCondLst>
                                    <p:cond delay="0"/>
                                  </p:stCondLst>
                                  <p:childTnLst>
                                    <p:set>
                                      <p:cBhvr>
                                        <p:cTn id="460" dur="1" fill="hold">
                                          <p:stCondLst>
                                            <p:cond delay="0"/>
                                          </p:stCondLst>
                                        </p:cTn>
                                        <p:tgtEl>
                                          <p:spTgt spid="27"/>
                                        </p:tgtEl>
                                        <p:attrNameLst>
                                          <p:attrName>style.visibility</p:attrName>
                                        </p:attrNameLst>
                                      </p:cBhvr>
                                      <p:to>
                                        <p:strVal val="visible"/>
                                      </p:to>
                                    </p:set>
                                    <p:anim calcmode="lin" valueType="num">
                                      <p:cBhvr>
                                        <p:cTn id="461" dur="2000" fill="hold"/>
                                        <p:tgtEl>
                                          <p:spTgt spid="2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62" dur="2000" fill="hold"/>
                                        <p:tgtEl>
                                          <p:spTgt spid="27"/>
                                        </p:tgtEl>
                                        <p:attrNameLst>
                                          <p:attrName>ppt_x</p:attrName>
                                        </p:attrNameLst>
                                      </p:cBhvr>
                                      <p:tavLst>
                                        <p:tav tm="0">
                                          <p:val>
                                            <p:fltVal val="-1"/>
                                          </p:val>
                                        </p:tav>
                                        <p:tav tm="50000">
                                          <p:val>
                                            <p:fltVal val="0.95"/>
                                          </p:val>
                                        </p:tav>
                                        <p:tav tm="100000">
                                          <p:val>
                                            <p:strVal val="#ppt_x"/>
                                          </p:val>
                                        </p:tav>
                                      </p:tavLst>
                                    </p:anim>
                                    <p:anim calcmode="lin" valueType="num">
                                      <p:cBhvr>
                                        <p:cTn id="463" dur="2000" fill="hold"/>
                                        <p:tgtEl>
                                          <p:spTgt spid="27"/>
                                        </p:tgtEl>
                                        <p:attrNameLst>
                                          <p:attrName>ppt_y</p:attrName>
                                        </p:attrNameLst>
                                      </p:cBhvr>
                                      <p:tavLst>
                                        <p:tav tm="0">
                                          <p:val>
                                            <p:strVal val="#ppt_y"/>
                                          </p:val>
                                        </p:tav>
                                        <p:tav tm="100000">
                                          <p:val>
                                            <p:strVal val="#ppt_y"/>
                                          </p:val>
                                        </p:tav>
                                      </p:tavLst>
                                    </p:anim>
                                    <p:animEffect transition="in" filter="fade">
                                      <p:cBhvr>
                                        <p:cTn id="464" dur="2000"/>
                                        <p:tgtEl>
                                          <p:spTgt spid="27"/>
                                        </p:tgtEl>
                                      </p:cBhvr>
                                    </p:animEffect>
                                  </p:childTnLst>
                                </p:cTn>
                              </p:par>
                              <p:par>
                                <p:cTn id="465" presetID="48" presetClass="entr" presetSubtype="0" accel="50000" fill="hold" grpId="2" nodeType="withEffect">
                                  <p:stCondLst>
                                    <p:cond delay="0"/>
                                  </p:stCondLst>
                                  <p:childTnLst>
                                    <p:set>
                                      <p:cBhvr>
                                        <p:cTn id="466" dur="1" fill="hold">
                                          <p:stCondLst>
                                            <p:cond delay="0"/>
                                          </p:stCondLst>
                                        </p:cTn>
                                        <p:tgtEl>
                                          <p:spTgt spid="28"/>
                                        </p:tgtEl>
                                        <p:attrNameLst>
                                          <p:attrName>style.visibility</p:attrName>
                                        </p:attrNameLst>
                                      </p:cBhvr>
                                      <p:to>
                                        <p:strVal val="visible"/>
                                      </p:to>
                                    </p:set>
                                    <p:anim calcmode="lin" valueType="num">
                                      <p:cBhvr>
                                        <p:cTn id="467" dur="2000" fill="hold"/>
                                        <p:tgtEl>
                                          <p:spTgt spid="2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68" dur="2000" fill="hold"/>
                                        <p:tgtEl>
                                          <p:spTgt spid="28"/>
                                        </p:tgtEl>
                                        <p:attrNameLst>
                                          <p:attrName>ppt_x</p:attrName>
                                        </p:attrNameLst>
                                      </p:cBhvr>
                                      <p:tavLst>
                                        <p:tav tm="0">
                                          <p:val>
                                            <p:fltVal val="-1"/>
                                          </p:val>
                                        </p:tav>
                                        <p:tav tm="50000">
                                          <p:val>
                                            <p:fltVal val="0.95"/>
                                          </p:val>
                                        </p:tav>
                                        <p:tav tm="100000">
                                          <p:val>
                                            <p:strVal val="#ppt_x"/>
                                          </p:val>
                                        </p:tav>
                                      </p:tavLst>
                                    </p:anim>
                                    <p:anim calcmode="lin" valueType="num">
                                      <p:cBhvr>
                                        <p:cTn id="469" dur="2000" fill="hold"/>
                                        <p:tgtEl>
                                          <p:spTgt spid="28"/>
                                        </p:tgtEl>
                                        <p:attrNameLst>
                                          <p:attrName>ppt_y</p:attrName>
                                        </p:attrNameLst>
                                      </p:cBhvr>
                                      <p:tavLst>
                                        <p:tav tm="0">
                                          <p:val>
                                            <p:strVal val="#ppt_y"/>
                                          </p:val>
                                        </p:tav>
                                        <p:tav tm="100000">
                                          <p:val>
                                            <p:strVal val="#ppt_y"/>
                                          </p:val>
                                        </p:tav>
                                      </p:tavLst>
                                    </p:anim>
                                    <p:animEffect transition="in" filter="fade">
                                      <p:cBhvr>
                                        <p:cTn id="470" dur="2000"/>
                                        <p:tgtEl>
                                          <p:spTgt spid="28"/>
                                        </p:tgtEl>
                                      </p:cBhvr>
                                    </p:animEffect>
                                  </p:childTnLst>
                                </p:cTn>
                              </p:par>
                              <p:par>
                                <p:cTn id="471" presetID="48" presetClass="entr" presetSubtype="0" accel="50000" fill="hold" grpId="2" nodeType="withEffect">
                                  <p:stCondLst>
                                    <p:cond delay="0"/>
                                  </p:stCondLst>
                                  <p:childTnLst>
                                    <p:set>
                                      <p:cBhvr>
                                        <p:cTn id="472" dur="1" fill="hold">
                                          <p:stCondLst>
                                            <p:cond delay="0"/>
                                          </p:stCondLst>
                                        </p:cTn>
                                        <p:tgtEl>
                                          <p:spTgt spid="29"/>
                                        </p:tgtEl>
                                        <p:attrNameLst>
                                          <p:attrName>style.visibility</p:attrName>
                                        </p:attrNameLst>
                                      </p:cBhvr>
                                      <p:to>
                                        <p:strVal val="visible"/>
                                      </p:to>
                                    </p:set>
                                    <p:anim calcmode="lin" valueType="num">
                                      <p:cBhvr>
                                        <p:cTn id="473" dur="2000" fill="hold"/>
                                        <p:tgtEl>
                                          <p:spTgt spid="2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74" dur="2000" fill="hold"/>
                                        <p:tgtEl>
                                          <p:spTgt spid="29"/>
                                        </p:tgtEl>
                                        <p:attrNameLst>
                                          <p:attrName>ppt_x</p:attrName>
                                        </p:attrNameLst>
                                      </p:cBhvr>
                                      <p:tavLst>
                                        <p:tav tm="0">
                                          <p:val>
                                            <p:fltVal val="-1"/>
                                          </p:val>
                                        </p:tav>
                                        <p:tav tm="50000">
                                          <p:val>
                                            <p:fltVal val="0.95"/>
                                          </p:val>
                                        </p:tav>
                                        <p:tav tm="100000">
                                          <p:val>
                                            <p:strVal val="#ppt_x"/>
                                          </p:val>
                                        </p:tav>
                                      </p:tavLst>
                                    </p:anim>
                                    <p:anim calcmode="lin" valueType="num">
                                      <p:cBhvr>
                                        <p:cTn id="475" dur="2000" fill="hold"/>
                                        <p:tgtEl>
                                          <p:spTgt spid="29"/>
                                        </p:tgtEl>
                                        <p:attrNameLst>
                                          <p:attrName>ppt_y</p:attrName>
                                        </p:attrNameLst>
                                      </p:cBhvr>
                                      <p:tavLst>
                                        <p:tav tm="0">
                                          <p:val>
                                            <p:strVal val="#ppt_y"/>
                                          </p:val>
                                        </p:tav>
                                        <p:tav tm="100000">
                                          <p:val>
                                            <p:strVal val="#ppt_y"/>
                                          </p:val>
                                        </p:tav>
                                      </p:tavLst>
                                    </p:anim>
                                    <p:animEffect transition="in" filter="fade">
                                      <p:cBhvr>
                                        <p:cTn id="476" dur="2000"/>
                                        <p:tgtEl>
                                          <p:spTgt spid="29"/>
                                        </p:tgtEl>
                                      </p:cBhvr>
                                    </p:animEffect>
                                  </p:childTnLst>
                                </p:cTn>
                              </p:par>
                              <p:par>
                                <p:cTn id="477" presetID="48" presetClass="entr" presetSubtype="0" accel="50000" fill="hold" grpId="2" nodeType="withEffect">
                                  <p:stCondLst>
                                    <p:cond delay="0"/>
                                  </p:stCondLst>
                                  <p:childTnLst>
                                    <p:set>
                                      <p:cBhvr>
                                        <p:cTn id="478" dur="1" fill="hold">
                                          <p:stCondLst>
                                            <p:cond delay="0"/>
                                          </p:stCondLst>
                                        </p:cTn>
                                        <p:tgtEl>
                                          <p:spTgt spid="30"/>
                                        </p:tgtEl>
                                        <p:attrNameLst>
                                          <p:attrName>style.visibility</p:attrName>
                                        </p:attrNameLst>
                                      </p:cBhvr>
                                      <p:to>
                                        <p:strVal val="visible"/>
                                      </p:to>
                                    </p:set>
                                    <p:anim calcmode="lin" valueType="num">
                                      <p:cBhvr>
                                        <p:cTn id="479" dur="2000" fill="hold"/>
                                        <p:tgtEl>
                                          <p:spTgt spid="3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80" dur="2000" fill="hold"/>
                                        <p:tgtEl>
                                          <p:spTgt spid="30"/>
                                        </p:tgtEl>
                                        <p:attrNameLst>
                                          <p:attrName>ppt_x</p:attrName>
                                        </p:attrNameLst>
                                      </p:cBhvr>
                                      <p:tavLst>
                                        <p:tav tm="0">
                                          <p:val>
                                            <p:fltVal val="-1"/>
                                          </p:val>
                                        </p:tav>
                                        <p:tav tm="50000">
                                          <p:val>
                                            <p:fltVal val="0.95"/>
                                          </p:val>
                                        </p:tav>
                                        <p:tav tm="100000">
                                          <p:val>
                                            <p:strVal val="#ppt_x"/>
                                          </p:val>
                                        </p:tav>
                                      </p:tavLst>
                                    </p:anim>
                                    <p:anim calcmode="lin" valueType="num">
                                      <p:cBhvr>
                                        <p:cTn id="481" dur="2000" fill="hold"/>
                                        <p:tgtEl>
                                          <p:spTgt spid="30"/>
                                        </p:tgtEl>
                                        <p:attrNameLst>
                                          <p:attrName>ppt_y</p:attrName>
                                        </p:attrNameLst>
                                      </p:cBhvr>
                                      <p:tavLst>
                                        <p:tav tm="0">
                                          <p:val>
                                            <p:strVal val="#ppt_y"/>
                                          </p:val>
                                        </p:tav>
                                        <p:tav tm="100000">
                                          <p:val>
                                            <p:strVal val="#ppt_y"/>
                                          </p:val>
                                        </p:tav>
                                      </p:tavLst>
                                    </p:anim>
                                    <p:animEffect transition="in" filter="fade">
                                      <p:cBhvr>
                                        <p:cTn id="482" dur="2000"/>
                                        <p:tgtEl>
                                          <p:spTgt spid="30"/>
                                        </p:tgtEl>
                                      </p:cBhvr>
                                    </p:animEffect>
                                  </p:childTnLst>
                                </p:cTn>
                              </p:par>
                              <p:par>
                                <p:cTn id="483" presetID="48" presetClass="entr" presetSubtype="0" accel="50000" fill="hold" grpId="2" nodeType="withEffect">
                                  <p:stCondLst>
                                    <p:cond delay="0"/>
                                  </p:stCondLst>
                                  <p:childTnLst>
                                    <p:set>
                                      <p:cBhvr>
                                        <p:cTn id="484" dur="1" fill="hold">
                                          <p:stCondLst>
                                            <p:cond delay="0"/>
                                          </p:stCondLst>
                                        </p:cTn>
                                        <p:tgtEl>
                                          <p:spTgt spid="31"/>
                                        </p:tgtEl>
                                        <p:attrNameLst>
                                          <p:attrName>style.visibility</p:attrName>
                                        </p:attrNameLst>
                                      </p:cBhvr>
                                      <p:to>
                                        <p:strVal val="visible"/>
                                      </p:to>
                                    </p:set>
                                    <p:anim calcmode="lin" valueType="num">
                                      <p:cBhvr>
                                        <p:cTn id="485" dur="2000" fill="hold"/>
                                        <p:tgtEl>
                                          <p:spTgt spid="3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86" dur="2000" fill="hold"/>
                                        <p:tgtEl>
                                          <p:spTgt spid="31"/>
                                        </p:tgtEl>
                                        <p:attrNameLst>
                                          <p:attrName>ppt_x</p:attrName>
                                        </p:attrNameLst>
                                      </p:cBhvr>
                                      <p:tavLst>
                                        <p:tav tm="0">
                                          <p:val>
                                            <p:fltVal val="-1"/>
                                          </p:val>
                                        </p:tav>
                                        <p:tav tm="50000">
                                          <p:val>
                                            <p:fltVal val="0.95"/>
                                          </p:val>
                                        </p:tav>
                                        <p:tav tm="100000">
                                          <p:val>
                                            <p:strVal val="#ppt_x"/>
                                          </p:val>
                                        </p:tav>
                                      </p:tavLst>
                                    </p:anim>
                                    <p:anim calcmode="lin" valueType="num">
                                      <p:cBhvr>
                                        <p:cTn id="487" dur="2000" fill="hold"/>
                                        <p:tgtEl>
                                          <p:spTgt spid="31"/>
                                        </p:tgtEl>
                                        <p:attrNameLst>
                                          <p:attrName>ppt_y</p:attrName>
                                        </p:attrNameLst>
                                      </p:cBhvr>
                                      <p:tavLst>
                                        <p:tav tm="0">
                                          <p:val>
                                            <p:strVal val="#ppt_y"/>
                                          </p:val>
                                        </p:tav>
                                        <p:tav tm="100000">
                                          <p:val>
                                            <p:strVal val="#ppt_y"/>
                                          </p:val>
                                        </p:tav>
                                      </p:tavLst>
                                    </p:anim>
                                    <p:animEffect transition="in" filter="fade">
                                      <p:cBhvr>
                                        <p:cTn id="488" dur="2000"/>
                                        <p:tgtEl>
                                          <p:spTgt spid="31"/>
                                        </p:tgtEl>
                                      </p:cBhvr>
                                    </p:animEffect>
                                  </p:childTnLst>
                                </p:cTn>
                              </p:par>
                              <p:par>
                                <p:cTn id="489" presetID="48" presetClass="entr" presetSubtype="0" accel="50000" fill="hold" grpId="2" nodeType="withEffect">
                                  <p:stCondLst>
                                    <p:cond delay="0"/>
                                  </p:stCondLst>
                                  <p:childTnLst>
                                    <p:set>
                                      <p:cBhvr>
                                        <p:cTn id="490" dur="1" fill="hold">
                                          <p:stCondLst>
                                            <p:cond delay="0"/>
                                          </p:stCondLst>
                                        </p:cTn>
                                        <p:tgtEl>
                                          <p:spTgt spid="32"/>
                                        </p:tgtEl>
                                        <p:attrNameLst>
                                          <p:attrName>style.visibility</p:attrName>
                                        </p:attrNameLst>
                                      </p:cBhvr>
                                      <p:to>
                                        <p:strVal val="visible"/>
                                      </p:to>
                                    </p:set>
                                    <p:anim calcmode="lin" valueType="num">
                                      <p:cBhvr>
                                        <p:cTn id="491" dur="2000" fill="hold"/>
                                        <p:tgtEl>
                                          <p:spTgt spid="3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92" dur="2000" fill="hold"/>
                                        <p:tgtEl>
                                          <p:spTgt spid="32"/>
                                        </p:tgtEl>
                                        <p:attrNameLst>
                                          <p:attrName>ppt_x</p:attrName>
                                        </p:attrNameLst>
                                      </p:cBhvr>
                                      <p:tavLst>
                                        <p:tav tm="0">
                                          <p:val>
                                            <p:fltVal val="-1"/>
                                          </p:val>
                                        </p:tav>
                                        <p:tav tm="50000">
                                          <p:val>
                                            <p:fltVal val="0.95"/>
                                          </p:val>
                                        </p:tav>
                                        <p:tav tm="100000">
                                          <p:val>
                                            <p:strVal val="#ppt_x"/>
                                          </p:val>
                                        </p:tav>
                                      </p:tavLst>
                                    </p:anim>
                                    <p:anim calcmode="lin" valueType="num">
                                      <p:cBhvr>
                                        <p:cTn id="493" dur="2000" fill="hold"/>
                                        <p:tgtEl>
                                          <p:spTgt spid="32"/>
                                        </p:tgtEl>
                                        <p:attrNameLst>
                                          <p:attrName>ppt_y</p:attrName>
                                        </p:attrNameLst>
                                      </p:cBhvr>
                                      <p:tavLst>
                                        <p:tav tm="0">
                                          <p:val>
                                            <p:strVal val="#ppt_y"/>
                                          </p:val>
                                        </p:tav>
                                        <p:tav tm="100000">
                                          <p:val>
                                            <p:strVal val="#ppt_y"/>
                                          </p:val>
                                        </p:tav>
                                      </p:tavLst>
                                    </p:anim>
                                    <p:animEffect transition="in" filter="fade">
                                      <p:cBhvr>
                                        <p:cTn id="494" dur="2000"/>
                                        <p:tgtEl>
                                          <p:spTgt spid="32"/>
                                        </p:tgtEl>
                                      </p:cBhvr>
                                    </p:animEffect>
                                  </p:childTnLst>
                                </p:cTn>
                              </p:par>
                              <p:par>
                                <p:cTn id="495" presetID="48" presetClass="entr" presetSubtype="0" accel="50000" fill="hold" grpId="2" nodeType="withEffect">
                                  <p:stCondLst>
                                    <p:cond delay="0"/>
                                  </p:stCondLst>
                                  <p:childTnLst>
                                    <p:set>
                                      <p:cBhvr>
                                        <p:cTn id="496" dur="1" fill="hold">
                                          <p:stCondLst>
                                            <p:cond delay="0"/>
                                          </p:stCondLst>
                                        </p:cTn>
                                        <p:tgtEl>
                                          <p:spTgt spid="33"/>
                                        </p:tgtEl>
                                        <p:attrNameLst>
                                          <p:attrName>style.visibility</p:attrName>
                                        </p:attrNameLst>
                                      </p:cBhvr>
                                      <p:to>
                                        <p:strVal val="visible"/>
                                      </p:to>
                                    </p:set>
                                    <p:anim calcmode="lin" valueType="num">
                                      <p:cBhvr>
                                        <p:cTn id="497" dur="2000" fill="hold"/>
                                        <p:tgtEl>
                                          <p:spTgt spid="3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98" dur="2000" fill="hold"/>
                                        <p:tgtEl>
                                          <p:spTgt spid="33"/>
                                        </p:tgtEl>
                                        <p:attrNameLst>
                                          <p:attrName>ppt_x</p:attrName>
                                        </p:attrNameLst>
                                      </p:cBhvr>
                                      <p:tavLst>
                                        <p:tav tm="0">
                                          <p:val>
                                            <p:fltVal val="-1"/>
                                          </p:val>
                                        </p:tav>
                                        <p:tav tm="50000">
                                          <p:val>
                                            <p:fltVal val="0.95"/>
                                          </p:val>
                                        </p:tav>
                                        <p:tav tm="100000">
                                          <p:val>
                                            <p:strVal val="#ppt_x"/>
                                          </p:val>
                                        </p:tav>
                                      </p:tavLst>
                                    </p:anim>
                                    <p:anim calcmode="lin" valueType="num">
                                      <p:cBhvr>
                                        <p:cTn id="499" dur="2000" fill="hold"/>
                                        <p:tgtEl>
                                          <p:spTgt spid="33"/>
                                        </p:tgtEl>
                                        <p:attrNameLst>
                                          <p:attrName>ppt_y</p:attrName>
                                        </p:attrNameLst>
                                      </p:cBhvr>
                                      <p:tavLst>
                                        <p:tav tm="0">
                                          <p:val>
                                            <p:strVal val="#ppt_y"/>
                                          </p:val>
                                        </p:tav>
                                        <p:tav tm="100000">
                                          <p:val>
                                            <p:strVal val="#ppt_y"/>
                                          </p:val>
                                        </p:tav>
                                      </p:tavLst>
                                    </p:anim>
                                    <p:animEffect transition="in" filter="fade">
                                      <p:cBhvr>
                                        <p:cTn id="500" dur="2000"/>
                                        <p:tgtEl>
                                          <p:spTgt spid="33"/>
                                        </p:tgtEl>
                                      </p:cBhvr>
                                    </p:animEffect>
                                  </p:childTnLst>
                                </p:cTn>
                              </p:par>
                              <p:par>
                                <p:cTn id="501" presetID="48" presetClass="entr" presetSubtype="0" accel="50000" fill="hold" grpId="2" nodeType="withEffect">
                                  <p:stCondLst>
                                    <p:cond delay="0"/>
                                  </p:stCondLst>
                                  <p:childTnLst>
                                    <p:set>
                                      <p:cBhvr>
                                        <p:cTn id="502" dur="1" fill="hold">
                                          <p:stCondLst>
                                            <p:cond delay="0"/>
                                          </p:stCondLst>
                                        </p:cTn>
                                        <p:tgtEl>
                                          <p:spTgt spid="34"/>
                                        </p:tgtEl>
                                        <p:attrNameLst>
                                          <p:attrName>style.visibility</p:attrName>
                                        </p:attrNameLst>
                                      </p:cBhvr>
                                      <p:to>
                                        <p:strVal val="visible"/>
                                      </p:to>
                                    </p:set>
                                    <p:anim calcmode="lin" valueType="num">
                                      <p:cBhvr>
                                        <p:cTn id="503" dur="2000" fill="hold"/>
                                        <p:tgtEl>
                                          <p:spTgt spid="3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04" dur="2000" fill="hold"/>
                                        <p:tgtEl>
                                          <p:spTgt spid="34"/>
                                        </p:tgtEl>
                                        <p:attrNameLst>
                                          <p:attrName>ppt_x</p:attrName>
                                        </p:attrNameLst>
                                      </p:cBhvr>
                                      <p:tavLst>
                                        <p:tav tm="0">
                                          <p:val>
                                            <p:fltVal val="-1"/>
                                          </p:val>
                                        </p:tav>
                                        <p:tav tm="50000">
                                          <p:val>
                                            <p:fltVal val="0.95"/>
                                          </p:val>
                                        </p:tav>
                                        <p:tav tm="100000">
                                          <p:val>
                                            <p:strVal val="#ppt_x"/>
                                          </p:val>
                                        </p:tav>
                                      </p:tavLst>
                                    </p:anim>
                                    <p:anim calcmode="lin" valueType="num">
                                      <p:cBhvr>
                                        <p:cTn id="505" dur="2000" fill="hold"/>
                                        <p:tgtEl>
                                          <p:spTgt spid="34"/>
                                        </p:tgtEl>
                                        <p:attrNameLst>
                                          <p:attrName>ppt_y</p:attrName>
                                        </p:attrNameLst>
                                      </p:cBhvr>
                                      <p:tavLst>
                                        <p:tav tm="0">
                                          <p:val>
                                            <p:strVal val="#ppt_y"/>
                                          </p:val>
                                        </p:tav>
                                        <p:tav tm="100000">
                                          <p:val>
                                            <p:strVal val="#ppt_y"/>
                                          </p:val>
                                        </p:tav>
                                      </p:tavLst>
                                    </p:anim>
                                    <p:animEffect transition="in" filter="fade">
                                      <p:cBhvr>
                                        <p:cTn id="506" dur="2000"/>
                                        <p:tgtEl>
                                          <p:spTgt spid="34"/>
                                        </p:tgtEl>
                                      </p:cBhvr>
                                    </p:animEffect>
                                  </p:childTnLst>
                                </p:cTn>
                              </p:par>
                              <p:par>
                                <p:cTn id="507" presetID="48" presetClass="entr" presetSubtype="0" accel="50000" fill="hold" grpId="2" nodeType="withEffect">
                                  <p:stCondLst>
                                    <p:cond delay="0"/>
                                  </p:stCondLst>
                                  <p:childTnLst>
                                    <p:set>
                                      <p:cBhvr>
                                        <p:cTn id="508" dur="1" fill="hold">
                                          <p:stCondLst>
                                            <p:cond delay="0"/>
                                          </p:stCondLst>
                                        </p:cTn>
                                        <p:tgtEl>
                                          <p:spTgt spid="35"/>
                                        </p:tgtEl>
                                        <p:attrNameLst>
                                          <p:attrName>style.visibility</p:attrName>
                                        </p:attrNameLst>
                                      </p:cBhvr>
                                      <p:to>
                                        <p:strVal val="visible"/>
                                      </p:to>
                                    </p:set>
                                    <p:anim calcmode="lin" valueType="num">
                                      <p:cBhvr>
                                        <p:cTn id="509" dur="2000" fill="hold"/>
                                        <p:tgtEl>
                                          <p:spTgt spid="3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10" dur="2000" fill="hold"/>
                                        <p:tgtEl>
                                          <p:spTgt spid="35"/>
                                        </p:tgtEl>
                                        <p:attrNameLst>
                                          <p:attrName>ppt_x</p:attrName>
                                        </p:attrNameLst>
                                      </p:cBhvr>
                                      <p:tavLst>
                                        <p:tav tm="0">
                                          <p:val>
                                            <p:fltVal val="-1"/>
                                          </p:val>
                                        </p:tav>
                                        <p:tav tm="50000">
                                          <p:val>
                                            <p:fltVal val="0.95"/>
                                          </p:val>
                                        </p:tav>
                                        <p:tav tm="100000">
                                          <p:val>
                                            <p:strVal val="#ppt_x"/>
                                          </p:val>
                                        </p:tav>
                                      </p:tavLst>
                                    </p:anim>
                                    <p:anim calcmode="lin" valueType="num">
                                      <p:cBhvr>
                                        <p:cTn id="511" dur="2000" fill="hold"/>
                                        <p:tgtEl>
                                          <p:spTgt spid="35"/>
                                        </p:tgtEl>
                                        <p:attrNameLst>
                                          <p:attrName>ppt_y</p:attrName>
                                        </p:attrNameLst>
                                      </p:cBhvr>
                                      <p:tavLst>
                                        <p:tav tm="0">
                                          <p:val>
                                            <p:strVal val="#ppt_y"/>
                                          </p:val>
                                        </p:tav>
                                        <p:tav tm="100000">
                                          <p:val>
                                            <p:strVal val="#ppt_y"/>
                                          </p:val>
                                        </p:tav>
                                      </p:tavLst>
                                    </p:anim>
                                    <p:animEffect transition="in" filter="fade">
                                      <p:cBhvr>
                                        <p:cTn id="512" dur="2000"/>
                                        <p:tgtEl>
                                          <p:spTgt spid="35"/>
                                        </p:tgtEl>
                                      </p:cBhvr>
                                    </p:animEffect>
                                  </p:childTnLst>
                                </p:cTn>
                              </p:par>
                              <p:par>
                                <p:cTn id="513" presetID="48" presetClass="entr" presetSubtype="0" accel="50000" fill="hold" grpId="2" nodeType="withEffect">
                                  <p:stCondLst>
                                    <p:cond delay="0"/>
                                  </p:stCondLst>
                                  <p:childTnLst>
                                    <p:set>
                                      <p:cBhvr>
                                        <p:cTn id="514" dur="1" fill="hold">
                                          <p:stCondLst>
                                            <p:cond delay="0"/>
                                          </p:stCondLst>
                                        </p:cTn>
                                        <p:tgtEl>
                                          <p:spTgt spid="36"/>
                                        </p:tgtEl>
                                        <p:attrNameLst>
                                          <p:attrName>style.visibility</p:attrName>
                                        </p:attrNameLst>
                                      </p:cBhvr>
                                      <p:to>
                                        <p:strVal val="visible"/>
                                      </p:to>
                                    </p:set>
                                    <p:anim calcmode="lin" valueType="num">
                                      <p:cBhvr>
                                        <p:cTn id="515" dur="2000" fill="hold"/>
                                        <p:tgtEl>
                                          <p:spTgt spid="3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16" dur="2000" fill="hold"/>
                                        <p:tgtEl>
                                          <p:spTgt spid="36"/>
                                        </p:tgtEl>
                                        <p:attrNameLst>
                                          <p:attrName>ppt_x</p:attrName>
                                        </p:attrNameLst>
                                      </p:cBhvr>
                                      <p:tavLst>
                                        <p:tav tm="0">
                                          <p:val>
                                            <p:fltVal val="-1"/>
                                          </p:val>
                                        </p:tav>
                                        <p:tav tm="50000">
                                          <p:val>
                                            <p:fltVal val="0.95"/>
                                          </p:val>
                                        </p:tav>
                                        <p:tav tm="100000">
                                          <p:val>
                                            <p:strVal val="#ppt_x"/>
                                          </p:val>
                                        </p:tav>
                                      </p:tavLst>
                                    </p:anim>
                                    <p:anim calcmode="lin" valueType="num">
                                      <p:cBhvr>
                                        <p:cTn id="517" dur="2000" fill="hold"/>
                                        <p:tgtEl>
                                          <p:spTgt spid="36"/>
                                        </p:tgtEl>
                                        <p:attrNameLst>
                                          <p:attrName>ppt_y</p:attrName>
                                        </p:attrNameLst>
                                      </p:cBhvr>
                                      <p:tavLst>
                                        <p:tav tm="0">
                                          <p:val>
                                            <p:strVal val="#ppt_y"/>
                                          </p:val>
                                        </p:tav>
                                        <p:tav tm="100000">
                                          <p:val>
                                            <p:strVal val="#ppt_y"/>
                                          </p:val>
                                        </p:tav>
                                      </p:tavLst>
                                    </p:anim>
                                    <p:animEffect transition="in" filter="fade">
                                      <p:cBhvr>
                                        <p:cTn id="518" dur="2000"/>
                                        <p:tgtEl>
                                          <p:spTgt spid="36"/>
                                        </p:tgtEl>
                                      </p:cBhvr>
                                    </p:animEffect>
                                  </p:childTnLst>
                                </p:cTn>
                              </p:par>
                              <p:par>
                                <p:cTn id="519" presetID="48" presetClass="entr" presetSubtype="0" accel="50000" fill="hold" grpId="2" nodeType="withEffect">
                                  <p:stCondLst>
                                    <p:cond delay="0"/>
                                  </p:stCondLst>
                                  <p:childTnLst>
                                    <p:set>
                                      <p:cBhvr>
                                        <p:cTn id="520" dur="1" fill="hold">
                                          <p:stCondLst>
                                            <p:cond delay="0"/>
                                          </p:stCondLst>
                                        </p:cTn>
                                        <p:tgtEl>
                                          <p:spTgt spid="37"/>
                                        </p:tgtEl>
                                        <p:attrNameLst>
                                          <p:attrName>style.visibility</p:attrName>
                                        </p:attrNameLst>
                                      </p:cBhvr>
                                      <p:to>
                                        <p:strVal val="visible"/>
                                      </p:to>
                                    </p:set>
                                    <p:anim calcmode="lin" valueType="num">
                                      <p:cBhvr>
                                        <p:cTn id="521" dur="2000" fill="hold"/>
                                        <p:tgtEl>
                                          <p:spTgt spid="3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22" dur="2000" fill="hold"/>
                                        <p:tgtEl>
                                          <p:spTgt spid="37"/>
                                        </p:tgtEl>
                                        <p:attrNameLst>
                                          <p:attrName>ppt_x</p:attrName>
                                        </p:attrNameLst>
                                      </p:cBhvr>
                                      <p:tavLst>
                                        <p:tav tm="0">
                                          <p:val>
                                            <p:fltVal val="-1"/>
                                          </p:val>
                                        </p:tav>
                                        <p:tav tm="50000">
                                          <p:val>
                                            <p:fltVal val="0.95"/>
                                          </p:val>
                                        </p:tav>
                                        <p:tav tm="100000">
                                          <p:val>
                                            <p:strVal val="#ppt_x"/>
                                          </p:val>
                                        </p:tav>
                                      </p:tavLst>
                                    </p:anim>
                                    <p:anim calcmode="lin" valueType="num">
                                      <p:cBhvr>
                                        <p:cTn id="523" dur="2000" fill="hold"/>
                                        <p:tgtEl>
                                          <p:spTgt spid="37"/>
                                        </p:tgtEl>
                                        <p:attrNameLst>
                                          <p:attrName>ppt_y</p:attrName>
                                        </p:attrNameLst>
                                      </p:cBhvr>
                                      <p:tavLst>
                                        <p:tav tm="0">
                                          <p:val>
                                            <p:strVal val="#ppt_y"/>
                                          </p:val>
                                        </p:tav>
                                        <p:tav tm="100000">
                                          <p:val>
                                            <p:strVal val="#ppt_y"/>
                                          </p:val>
                                        </p:tav>
                                      </p:tavLst>
                                    </p:anim>
                                    <p:animEffect transition="in" filter="fade">
                                      <p:cBhvr>
                                        <p:cTn id="524" dur="2000"/>
                                        <p:tgtEl>
                                          <p:spTgt spid="37"/>
                                        </p:tgtEl>
                                      </p:cBhvr>
                                    </p:animEffect>
                                  </p:childTnLst>
                                </p:cTn>
                              </p:par>
                              <p:par>
                                <p:cTn id="525" presetID="48" presetClass="entr" presetSubtype="0" accel="50000" fill="hold" grpId="2" nodeType="withEffect">
                                  <p:stCondLst>
                                    <p:cond delay="0"/>
                                  </p:stCondLst>
                                  <p:childTnLst>
                                    <p:set>
                                      <p:cBhvr>
                                        <p:cTn id="526" dur="1" fill="hold">
                                          <p:stCondLst>
                                            <p:cond delay="0"/>
                                          </p:stCondLst>
                                        </p:cTn>
                                        <p:tgtEl>
                                          <p:spTgt spid="38"/>
                                        </p:tgtEl>
                                        <p:attrNameLst>
                                          <p:attrName>style.visibility</p:attrName>
                                        </p:attrNameLst>
                                      </p:cBhvr>
                                      <p:to>
                                        <p:strVal val="visible"/>
                                      </p:to>
                                    </p:set>
                                    <p:anim calcmode="lin" valueType="num">
                                      <p:cBhvr>
                                        <p:cTn id="527" dur="2000" fill="hold"/>
                                        <p:tgtEl>
                                          <p:spTgt spid="3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28" dur="2000" fill="hold"/>
                                        <p:tgtEl>
                                          <p:spTgt spid="38"/>
                                        </p:tgtEl>
                                        <p:attrNameLst>
                                          <p:attrName>ppt_x</p:attrName>
                                        </p:attrNameLst>
                                      </p:cBhvr>
                                      <p:tavLst>
                                        <p:tav tm="0">
                                          <p:val>
                                            <p:fltVal val="-1"/>
                                          </p:val>
                                        </p:tav>
                                        <p:tav tm="50000">
                                          <p:val>
                                            <p:fltVal val="0.95"/>
                                          </p:val>
                                        </p:tav>
                                        <p:tav tm="100000">
                                          <p:val>
                                            <p:strVal val="#ppt_x"/>
                                          </p:val>
                                        </p:tav>
                                      </p:tavLst>
                                    </p:anim>
                                    <p:anim calcmode="lin" valueType="num">
                                      <p:cBhvr>
                                        <p:cTn id="529" dur="2000" fill="hold"/>
                                        <p:tgtEl>
                                          <p:spTgt spid="38"/>
                                        </p:tgtEl>
                                        <p:attrNameLst>
                                          <p:attrName>ppt_y</p:attrName>
                                        </p:attrNameLst>
                                      </p:cBhvr>
                                      <p:tavLst>
                                        <p:tav tm="0">
                                          <p:val>
                                            <p:strVal val="#ppt_y"/>
                                          </p:val>
                                        </p:tav>
                                        <p:tav tm="100000">
                                          <p:val>
                                            <p:strVal val="#ppt_y"/>
                                          </p:val>
                                        </p:tav>
                                      </p:tavLst>
                                    </p:anim>
                                    <p:animEffect transition="in" filter="fade">
                                      <p:cBhvr>
                                        <p:cTn id="530" dur="2000"/>
                                        <p:tgtEl>
                                          <p:spTgt spid="38"/>
                                        </p:tgtEl>
                                      </p:cBhvr>
                                    </p:animEffect>
                                  </p:childTnLst>
                                </p:cTn>
                              </p:par>
                              <p:par>
                                <p:cTn id="531" presetID="48" presetClass="entr" presetSubtype="0" accel="50000" fill="hold" grpId="2" nodeType="withEffect">
                                  <p:stCondLst>
                                    <p:cond delay="0"/>
                                  </p:stCondLst>
                                  <p:childTnLst>
                                    <p:set>
                                      <p:cBhvr>
                                        <p:cTn id="532" dur="1" fill="hold">
                                          <p:stCondLst>
                                            <p:cond delay="0"/>
                                          </p:stCondLst>
                                        </p:cTn>
                                        <p:tgtEl>
                                          <p:spTgt spid="39"/>
                                        </p:tgtEl>
                                        <p:attrNameLst>
                                          <p:attrName>style.visibility</p:attrName>
                                        </p:attrNameLst>
                                      </p:cBhvr>
                                      <p:to>
                                        <p:strVal val="visible"/>
                                      </p:to>
                                    </p:set>
                                    <p:anim calcmode="lin" valueType="num">
                                      <p:cBhvr>
                                        <p:cTn id="533" dur="2000" fill="hold"/>
                                        <p:tgtEl>
                                          <p:spTgt spid="3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34" dur="2000" fill="hold"/>
                                        <p:tgtEl>
                                          <p:spTgt spid="39"/>
                                        </p:tgtEl>
                                        <p:attrNameLst>
                                          <p:attrName>ppt_x</p:attrName>
                                        </p:attrNameLst>
                                      </p:cBhvr>
                                      <p:tavLst>
                                        <p:tav tm="0">
                                          <p:val>
                                            <p:fltVal val="-1"/>
                                          </p:val>
                                        </p:tav>
                                        <p:tav tm="50000">
                                          <p:val>
                                            <p:fltVal val="0.95"/>
                                          </p:val>
                                        </p:tav>
                                        <p:tav tm="100000">
                                          <p:val>
                                            <p:strVal val="#ppt_x"/>
                                          </p:val>
                                        </p:tav>
                                      </p:tavLst>
                                    </p:anim>
                                    <p:anim calcmode="lin" valueType="num">
                                      <p:cBhvr>
                                        <p:cTn id="535" dur="2000" fill="hold"/>
                                        <p:tgtEl>
                                          <p:spTgt spid="39"/>
                                        </p:tgtEl>
                                        <p:attrNameLst>
                                          <p:attrName>ppt_y</p:attrName>
                                        </p:attrNameLst>
                                      </p:cBhvr>
                                      <p:tavLst>
                                        <p:tav tm="0">
                                          <p:val>
                                            <p:strVal val="#ppt_y"/>
                                          </p:val>
                                        </p:tav>
                                        <p:tav tm="100000">
                                          <p:val>
                                            <p:strVal val="#ppt_y"/>
                                          </p:val>
                                        </p:tav>
                                      </p:tavLst>
                                    </p:anim>
                                    <p:animEffect transition="in" filter="fade">
                                      <p:cBhvr>
                                        <p:cTn id="536" dur="2000"/>
                                        <p:tgtEl>
                                          <p:spTgt spid="39"/>
                                        </p:tgtEl>
                                      </p:cBhvr>
                                    </p:animEffect>
                                  </p:childTnLst>
                                </p:cTn>
                              </p:par>
                              <p:par>
                                <p:cTn id="537" presetID="48" presetClass="entr" presetSubtype="0" accel="50000" fill="hold" grpId="2" nodeType="withEffect">
                                  <p:stCondLst>
                                    <p:cond delay="0"/>
                                  </p:stCondLst>
                                  <p:childTnLst>
                                    <p:set>
                                      <p:cBhvr>
                                        <p:cTn id="538" dur="1" fill="hold">
                                          <p:stCondLst>
                                            <p:cond delay="0"/>
                                          </p:stCondLst>
                                        </p:cTn>
                                        <p:tgtEl>
                                          <p:spTgt spid="40"/>
                                        </p:tgtEl>
                                        <p:attrNameLst>
                                          <p:attrName>style.visibility</p:attrName>
                                        </p:attrNameLst>
                                      </p:cBhvr>
                                      <p:to>
                                        <p:strVal val="visible"/>
                                      </p:to>
                                    </p:set>
                                    <p:anim calcmode="lin" valueType="num">
                                      <p:cBhvr>
                                        <p:cTn id="539" dur="2000" fill="hold"/>
                                        <p:tgtEl>
                                          <p:spTgt spid="4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40" dur="2000" fill="hold"/>
                                        <p:tgtEl>
                                          <p:spTgt spid="40"/>
                                        </p:tgtEl>
                                        <p:attrNameLst>
                                          <p:attrName>ppt_x</p:attrName>
                                        </p:attrNameLst>
                                      </p:cBhvr>
                                      <p:tavLst>
                                        <p:tav tm="0">
                                          <p:val>
                                            <p:fltVal val="-1"/>
                                          </p:val>
                                        </p:tav>
                                        <p:tav tm="50000">
                                          <p:val>
                                            <p:fltVal val="0.95"/>
                                          </p:val>
                                        </p:tav>
                                        <p:tav tm="100000">
                                          <p:val>
                                            <p:strVal val="#ppt_x"/>
                                          </p:val>
                                        </p:tav>
                                      </p:tavLst>
                                    </p:anim>
                                    <p:anim calcmode="lin" valueType="num">
                                      <p:cBhvr>
                                        <p:cTn id="541" dur="2000" fill="hold"/>
                                        <p:tgtEl>
                                          <p:spTgt spid="40"/>
                                        </p:tgtEl>
                                        <p:attrNameLst>
                                          <p:attrName>ppt_y</p:attrName>
                                        </p:attrNameLst>
                                      </p:cBhvr>
                                      <p:tavLst>
                                        <p:tav tm="0">
                                          <p:val>
                                            <p:strVal val="#ppt_y"/>
                                          </p:val>
                                        </p:tav>
                                        <p:tav tm="100000">
                                          <p:val>
                                            <p:strVal val="#ppt_y"/>
                                          </p:val>
                                        </p:tav>
                                      </p:tavLst>
                                    </p:anim>
                                    <p:animEffect transition="in" filter="fade">
                                      <p:cBhvr>
                                        <p:cTn id="542" dur="2000"/>
                                        <p:tgtEl>
                                          <p:spTgt spid="40"/>
                                        </p:tgtEl>
                                      </p:cBhvr>
                                    </p:animEffect>
                                  </p:childTnLst>
                                </p:cTn>
                              </p:par>
                              <p:par>
                                <p:cTn id="543" presetID="48" presetClass="entr" presetSubtype="0" accel="50000" fill="hold" grpId="2" nodeType="withEffect">
                                  <p:stCondLst>
                                    <p:cond delay="0"/>
                                  </p:stCondLst>
                                  <p:childTnLst>
                                    <p:set>
                                      <p:cBhvr>
                                        <p:cTn id="544" dur="1" fill="hold">
                                          <p:stCondLst>
                                            <p:cond delay="0"/>
                                          </p:stCondLst>
                                        </p:cTn>
                                        <p:tgtEl>
                                          <p:spTgt spid="41"/>
                                        </p:tgtEl>
                                        <p:attrNameLst>
                                          <p:attrName>style.visibility</p:attrName>
                                        </p:attrNameLst>
                                      </p:cBhvr>
                                      <p:to>
                                        <p:strVal val="visible"/>
                                      </p:to>
                                    </p:set>
                                    <p:anim calcmode="lin" valueType="num">
                                      <p:cBhvr>
                                        <p:cTn id="545" dur="2000" fill="hold"/>
                                        <p:tgtEl>
                                          <p:spTgt spid="4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46" dur="2000" fill="hold"/>
                                        <p:tgtEl>
                                          <p:spTgt spid="41"/>
                                        </p:tgtEl>
                                        <p:attrNameLst>
                                          <p:attrName>ppt_x</p:attrName>
                                        </p:attrNameLst>
                                      </p:cBhvr>
                                      <p:tavLst>
                                        <p:tav tm="0">
                                          <p:val>
                                            <p:fltVal val="-1"/>
                                          </p:val>
                                        </p:tav>
                                        <p:tav tm="50000">
                                          <p:val>
                                            <p:fltVal val="0.95"/>
                                          </p:val>
                                        </p:tav>
                                        <p:tav tm="100000">
                                          <p:val>
                                            <p:strVal val="#ppt_x"/>
                                          </p:val>
                                        </p:tav>
                                      </p:tavLst>
                                    </p:anim>
                                    <p:anim calcmode="lin" valueType="num">
                                      <p:cBhvr>
                                        <p:cTn id="547" dur="2000" fill="hold"/>
                                        <p:tgtEl>
                                          <p:spTgt spid="41"/>
                                        </p:tgtEl>
                                        <p:attrNameLst>
                                          <p:attrName>ppt_y</p:attrName>
                                        </p:attrNameLst>
                                      </p:cBhvr>
                                      <p:tavLst>
                                        <p:tav tm="0">
                                          <p:val>
                                            <p:strVal val="#ppt_y"/>
                                          </p:val>
                                        </p:tav>
                                        <p:tav tm="100000">
                                          <p:val>
                                            <p:strVal val="#ppt_y"/>
                                          </p:val>
                                        </p:tav>
                                      </p:tavLst>
                                    </p:anim>
                                    <p:animEffect transition="in" filter="fade">
                                      <p:cBhvr>
                                        <p:cTn id="548" dur="2000"/>
                                        <p:tgtEl>
                                          <p:spTgt spid="41"/>
                                        </p:tgtEl>
                                      </p:cBhvr>
                                    </p:animEffect>
                                  </p:childTnLst>
                                </p:cTn>
                              </p:par>
                              <p:par>
                                <p:cTn id="549" presetID="48" presetClass="entr" presetSubtype="0" accel="50000" fill="hold" grpId="2" nodeType="withEffect">
                                  <p:stCondLst>
                                    <p:cond delay="0"/>
                                  </p:stCondLst>
                                  <p:childTnLst>
                                    <p:set>
                                      <p:cBhvr>
                                        <p:cTn id="550" dur="1" fill="hold">
                                          <p:stCondLst>
                                            <p:cond delay="0"/>
                                          </p:stCondLst>
                                        </p:cTn>
                                        <p:tgtEl>
                                          <p:spTgt spid="42"/>
                                        </p:tgtEl>
                                        <p:attrNameLst>
                                          <p:attrName>style.visibility</p:attrName>
                                        </p:attrNameLst>
                                      </p:cBhvr>
                                      <p:to>
                                        <p:strVal val="visible"/>
                                      </p:to>
                                    </p:set>
                                    <p:anim calcmode="lin" valueType="num">
                                      <p:cBhvr>
                                        <p:cTn id="551" dur="2000" fill="hold"/>
                                        <p:tgtEl>
                                          <p:spTgt spid="4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52" dur="2000" fill="hold"/>
                                        <p:tgtEl>
                                          <p:spTgt spid="42"/>
                                        </p:tgtEl>
                                        <p:attrNameLst>
                                          <p:attrName>ppt_x</p:attrName>
                                        </p:attrNameLst>
                                      </p:cBhvr>
                                      <p:tavLst>
                                        <p:tav tm="0">
                                          <p:val>
                                            <p:fltVal val="-1"/>
                                          </p:val>
                                        </p:tav>
                                        <p:tav tm="50000">
                                          <p:val>
                                            <p:fltVal val="0.95"/>
                                          </p:val>
                                        </p:tav>
                                        <p:tav tm="100000">
                                          <p:val>
                                            <p:strVal val="#ppt_x"/>
                                          </p:val>
                                        </p:tav>
                                      </p:tavLst>
                                    </p:anim>
                                    <p:anim calcmode="lin" valueType="num">
                                      <p:cBhvr>
                                        <p:cTn id="553" dur="2000" fill="hold"/>
                                        <p:tgtEl>
                                          <p:spTgt spid="42"/>
                                        </p:tgtEl>
                                        <p:attrNameLst>
                                          <p:attrName>ppt_y</p:attrName>
                                        </p:attrNameLst>
                                      </p:cBhvr>
                                      <p:tavLst>
                                        <p:tav tm="0">
                                          <p:val>
                                            <p:strVal val="#ppt_y"/>
                                          </p:val>
                                        </p:tav>
                                        <p:tav tm="100000">
                                          <p:val>
                                            <p:strVal val="#ppt_y"/>
                                          </p:val>
                                        </p:tav>
                                      </p:tavLst>
                                    </p:anim>
                                    <p:animEffect transition="in" filter="fade">
                                      <p:cBhvr>
                                        <p:cTn id="554" dur="2000"/>
                                        <p:tgtEl>
                                          <p:spTgt spid="42"/>
                                        </p:tgtEl>
                                      </p:cBhvr>
                                    </p:animEffect>
                                  </p:childTnLst>
                                </p:cTn>
                              </p:par>
                              <p:par>
                                <p:cTn id="555" presetID="48" presetClass="entr" presetSubtype="0" accel="50000" fill="hold" grpId="2" nodeType="withEffect">
                                  <p:stCondLst>
                                    <p:cond delay="0"/>
                                  </p:stCondLst>
                                  <p:childTnLst>
                                    <p:set>
                                      <p:cBhvr>
                                        <p:cTn id="556" dur="1" fill="hold">
                                          <p:stCondLst>
                                            <p:cond delay="0"/>
                                          </p:stCondLst>
                                        </p:cTn>
                                        <p:tgtEl>
                                          <p:spTgt spid="43"/>
                                        </p:tgtEl>
                                        <p:attrNameLst>
                                          <p:attrName>style.visibility</p:attrName>
                                        </p:attrNameLst>
                                      </p:cBhvr>
                                      <p:to>
                                        <p:strVal val="visible"/>
                                      </p:to>
                                    </p:set>
                                    <p:anim calcmode="lin" valueType="num">
                                      <p:cBhvr>
                                        <p:cTn id="557" dur="2000" fill="hold"/>
                                        <p:tgtEl>
                                          <p:spTgt spid="4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58" dur="2000" fill="hold"/>
                                        <p:tgtEl>
                                          <p:spTgt spid="43"/>
                                        </p:tgtEl>
                                        <p:attrNameLst>
                                          <p:attrName>ppt_x</p:attrName>
                                        </p:attrNameLst>
                                      </p:cBhvr>
                                      <p:tavLst>
                                        <p:tav tm="0">
                                          <p:val>
                                            <p:fltVal val="-1"/>
                                          </p:val>
                                        </p:tav>
                                        <p:tav tm="50000">
                                          <p:val>
                                            <p:fltVal val="0.95"/>
                                          </p:val>
                                        </p:tav>
                                        <p:tav tm="100000">
                                          <p:val>
                                            <p:strVal val="#ppt_x"/>
                                          </p:val>
                                        </p:tav>
                                      </p:tavLst>
                                    </p:anim>
                                    <p:anim calcmode="lin" valueType="num">
                                      <p:cBhvr>
                                        <p:cTn id="559" dur="2000" fill="hold"/>
                                        <p:tgtEl>
                                          <p:spTgt spid="43"/>
                                        </p:tgtEl>
                                        <p:attrNameLst>
                                          <p:attrName>ppt_y</p:attrName>
                                        </p:attrNameLst>
                                      </p:cBhvr>
                                      <p:tavLst>
                                        <p:tav tm="0">
                                          <p:val>
                                            <p:strVal val="#ppt_y"/>
                                          </p:val>
                                        </p:tav>
                                        <p:tav tm="100000">
                                          <p:val>
                                            <p:strVal val="#ppt_y"/>
                                          </p:val>
                                        </p:tav>
                                      </p:tavLst>
                                    </p:anim>
                                    <p:animEffect transition="in" filter="fade">
                                      <p:cBhvr>
                                        <p:cTn id="560" dur="2000"/>
                                        <p:tgtEl>
                                          <p:spTgt spid="43"/>
                                        </p:tgtEl>
                                      </p:cBhvr>
                                    </p:animEffect>
                                  </p:childTnLst>
                                </p:cTn>
                              </p:par>
                              <p:par>
                                <p:cTn id="561" presetID="48" presetClass="entr" presetSubtype="0" accel="50000" fill="hold" grpId="2" nodeType="withEffect">
                                  <p:stCondLst>
                                    <p:cond delay="0"/>
                                  </p:stCondLst>
                                  <p:childTnLst>
                                    <p:set>
                                      <p:cBhvr>
                                        <p:cTn id="562" dur="1" fill="hold">
                                          <p:stCondLst>
                                            <p:cond delay="0"/>
                                          </p:stCondLst>
                                        </p:cTn>
                                        <p:tgtEl>
                                          <p:spTgt spid="44"/>
                                        </p:tgtEl>
                                        <p:attrNameLst>
                                          <p:attrName>style.visibility</p:attrName>
                                        </p:attrNameLst>
                                      </p:cBhvr>
                                      <p:to>
                                        <p:strVal val="visible"/>
                                      </p:to>
                                    </p:set>
                                    <p:anim calcmode="lin" valueType="num">
                                      <p:cBhvr>
                                        <p:cTn id="563" dur="2000" fill="hold"/>
                                        <p:tgtEl>
                                          <p:spTgt spid="4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64" dur="2000" fill="hold"/>
                                        <p:tgtEl>
                                          <p:spTgt spid="44"/>
                                        </p:tgtEl>
                                        <p:attrNameLst>
                                          <p:attrName>ppt_x</p:attrName>
                                        </p:attrNameLst>
                                      </p:cBhvr>
                                      <p:tavLst>
                                        <p:tav tm="0">
                                          <p:val>
                                            <p:fltVal val="-1"/>
                                          </p:val>
                                        </p:tav>
                                        <p:tav tm="50000">
                                          <p:val>
                                            <p:fltVal val="0.95"/>
                                          </p:val>
                                        </p:tav>
                                        <p:tav tm="100000">
                                          <p:val>
                                            <p:strVal val="#ppt_x"/>
                                          </p:val>
                                        </p:tav>
                                      </p:tavLst>
                                    </p:anim>
                                    <p:anim calcmode="lin" valueType="num">
                                      <p:cBhvr>
                                        <p:cTn id="565" dur="2000" fill="hold"/>
                                        <p:tgtEl>
                                          <p:spTgt spid="44"/>
                                        </p:tgtEl>
                                        <p:attrNameLst>
                                          <p:attrName>ppt_y</p:attrName>
                                        </p:attrNameLst>
                                      </p:cBhvr>
                                      <p:tavLst>
                                        <p:tav tm="0">
                                          <p:val>
                                            <p:strVal val="#ppt_y"/>
                                          </p:val>
                                        </p:tav>
                                        <p:tav tm="100000">
                                          <p:val>
                                            <p:strVal val="#ppt_y"/>
                                          </p:val>
                                        </p:tav>
                                      </p:tavLst>
                                    </p:anim>
                                    <p:animEffect transition="in" filter="fade">
                                      <p:cBhvr>
                                        <p:cTn id="566" dur="2000"/>
                                        <p:tgtEl>
                                          <p:spTgt spid="44"/>
                                        </p:tgtEl>
                                      </p:cBhvr>
                                    </p:animEffect>
                                  </p:childTnLst>
                                </p:cTn>
                              </p:par>
                              <p:par>
                                <p:cTn id="567" presetID="48" presetClass="entr" presetSubtype="0" accel="50000" fill="hold" grpId="2" nodeType="withEffect">
                                  <p:stCondLst>
                                    <p:cond delay="0"/>
                                  </p:stCondLst>
                                  <p:childTnLst>
                                    <p:set>
                                      <p:cBhvr>
                                        <p:cTn id="568" dur="1" fill="hold">
                                          <p:stCondLst>
                                            <p:cond delay="0"/>
                                          </p:stCondLst>
                                        </p:cTn>
                                        <p:tgtEl>
                                          <p:spTgt spid="45"/>
                                        </p:tgtEl>
                                        <p:attrNameLst>
                                          <p:attrName>style.visibility</p:attrName>
                                        </p:attrNameLst>
                                      </p:cBhvr>
                                      <p:to>
                                        <p:strVal val="visible"/>
                                      </p:to>
                                    </p:set>
                                    <p:anim calcmode="lin" valueType="num">
                                      <p:cBhvr>
                                        <p:cTn id="569" dur="2000" fill="hold"/>
                                        <p:tgtEl>
                                          <p:spTgt spid="4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70" dur="2000" fill="hold"/>
                                        <p:tgtEl>
                                          <p:spTgt spid="45"/>
                                        </p:tgtEl>
                                        <p:attrNameLst>
                                          <p:attrName>ppt_x</p:attrName>
                                        </p:attrNameLst>
                                      </p:cBhvr>
                                      <p:tavLst>
                                        <p:tav tm="0">
                                          <p:val>
                                            <p:fltVal val="-1"/>
                                          </p:val>
                                        </p:tav>
                                        <p:tav tm="50000">
                                          <p:val>
                                            <p:fltVal val="0.95"/>
                                          </p:val>
                                        </p:tav>
                                        <p:tav tm="100000">
                                          <p:val>
                                            <p:strVal val="#ppt_x"/>
                                          </p:val>
                                        </p:tav>
                                      </p:tavLst>
                                    </p:anim>
                                    <p:anim calcmode="lin" valueType="num">
                                      <p:cBhvr>
                                        <p:cTn id="571" dur="2000" fill="hold"/>
                                        <p:tgtEl>
                                          <p:spTgt spid="45"/>
                                        </p:tgtEl>
                                        <p:attrNameLst>
                                          <p:attrName>ppt_y</p:attrName>
                                        </p:attrNameLst>
                                      </p:cBhvr>
                                      <p:tavLst>
                                        <p:tav tm="0">
                                          <p:val>
                                            <p:strVal val="#ppt_y"/>
                                          </p:val>
                                        </p:tav>
                                        <p:tav tm="100000">
                                          <p:val>
                                            <p:strVal val="#ppt_y"/>
                                          </p:val>
                                        </p:tav>
                                      </p:tavLst>
                                    </p:anim>
                                    <p:animEffect transition="in" filter="fade">
                                      <p:cBhvr>
                                        <p:cTn id="572" dur="2000"/>
                                        <p:tgtEl>
                                          <p:spTgt spid="45"/>
                                        </p:tgtEl>
                                      </p:cBhvr>
                                    </p:animEffect>
                                  </p:childTnLst>
                                </p:cTn>
                              </p:par>
                              <p:par>
                                <p:cTn id="573" presetID="48" presetClass="entr" presetSubtype="0" accel="50000" fill="hold" grpId="2" nodeType="withEffect">
                                  <p:stCondLst>
                                    <p:cond delay="0"/>
                                  </p:stCondLst>
                                  <p:childTnLst>
                                    <p:set>
                                      <p:cBhvr>
                                        <p:cTn id="574" dur="1" fill="hold">
                                          <p:stCondLst>
                                            <p:cond delay="0"/>
                                          </p:stCondLst>
                                        </p:cTn>
                                        <p:tgtEl>
                                          <p:spTgt spid="46"/>
                                        </p:tgtEl>
                                        <p:attrNameLst>
                                          <p:attrName>style.visibility</p:attrName>
                                        </p:attrNameLst>
                                      </p:cBhvr>
                                      <p:to>
                                        <p:strVal val="visible"/>
                                      </p:to>
                                    </p:set>
                                    <p:anim calcmode="lin" valueType="num">
                                      <p:cBhvr>
                                        <p:cTn id="575" dur="2000" fill="hold"/>
                                        <p:tgtEl>
                                          <p:spTgt spid="4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76" dur="2000" fill="hold"/>
                                        <p:tgtEl>
                                          <p:spTgt spid="46"/>
                                        </p:tgtEl>
                                        <p:attrNameLst>
                                          <p:attrName>ppt_x</p:attrName>
                                        </p:attrNameLst>
                                      </p:cBhvr>
                                      <p:tavLst>
                                        <p:tav tm="0">
                                          <p:val>
                                            <p:fltVal val="-1"/>
                                          </p:val>
                                        </p:tav>
                                        <p:tav tm="50000">
                                          <p:val>
                                            <p:fltVal val="0.95"/>
                                          </p:val>
                                        </p:tav>
                                        <p:tav tm="100000">
                                          <p:val>
                                            <p:strVal val="#ppt_x"/>
                                          </p:val>
                                        </p:tav>
                                      </p:tavLst>
                                    </p:anim>
                                    <p:anim calcmode="lin" valueType="num">
                                      <p:cBhvr>
                                        <p:cTn id="577" dur="2000" fill="hold"/>
                                        <p:tgtEl>
                                          <p:spTgt spid="46"/>
                                        </p:tgtEl>
                                        <p:attrNameLst>
                                          <p:attrName>ppt_y</p:attrName>
                                        </p:attrNameLst>
                                      </p:cBhvr>
                                      <p:tavLst>
                                        <p:tav tm="0">
                                          <p:val>
                                            <p:strVal val="#ppt_y"/>
                                          </p:val>
                                        </p:tav>
                                        <p:tav tm="100000">
                                          <p:val>
                                            <p:strVal val="#ppt_y"/>
                                          </p:val>
                                        </p:tav>
                                      </p:tavLst>
                                    </p:anim>
                                    <p:animEffect transition="in" filter="fade">
                                      <p:cBhvr>
                                        <p:cTn id="578" dur="2000"/>
                                        <p:tgtEl>
                                          <p:spTgt spid="46"/>
                                        </p:tgtEl>
                                      </p:cBhvr>
                                    </p:animEffect>
                                  </p:childTnLst>
                                </p:cTn>
                              </p:par>
                            </p:childTnLst>
                          </p:cTn>
                        </p:par>
                        <p:par>
                          <p:cTn id="579" fill="hold">
                            <p:stCondLst>
                              <p:cond delay="2000"/>
                            </p:stCondLst>
                            <p:childTnLst>
                              <p:par>
                                <p:cTn id="580" presetID="2" presetClass="exit" presetSubtype="8" fill="hold" grpId="3" nodeType="afterEffect">
                                  <p:stCondLst>
                                    <p:cond delay="0"/>
                                  </p:stCondLst>
                                  <p:childTnLst>
                                    <p:anim calcmode="lin" valueType="num">
                                      <p:cBhvr additive="base">
                                        <p:cTn id="581" dur="2000"/>
                                        <p:tgtEl>
                                          <p:spTgt spid="3"/>
                                        </p:tgtEl>
                                        <p:attrNameLst>
                                          <p:attrName>ppt_x</p:attrName>
                                        </p:attrNameLst>
                                      </p:cBhvr>
                                      <p:tavLst>
                                        <p:tav tm="0">
                                          <p:val>
                                            <p:strVal val="ppt_x"/>
                                          </p:val>
                                        </p:tav>
                                        <p:tav tm="100000">
                                          <p:val>
                                            <p:strVal val="0-ppt_w/2"/>
                                          </p:val>
                                        </p:tav>
                                      </p:tavLst>
                                    </p:anim>
                                    <p:anim calcmode="lin" valueType="num">
                                      <p:cBhvr additive="base">
                                        <p:cTn id="582" dur="2000"/>
                                        <p:tgtEl>
                                          <p:spTgt spid="3"/>
                                        </p:tgtEl>
                                        <p:attrNameLst>
                                          <p:attrName>ppt_y</p:attrName>
                                        </p:attrNameLst>
                                      </p:cBhvr>
                                      <p:tavLst>
                                        <p:tav tm="0">
                                          <p:val>
                                            <p:strVal val="ppt_y"/>
                                          </p:val>
                                        </p:tav>
                                        <p:tav tm="100000">
                                          <p:val>
                                            <p:strVal val="ppt_y"/>
                                          </p:val>
                                        </p:tav>
                                      </p:tavLst>
                                    </p:anim>
                                    <p:set>
                                      <p:cBhvr>
                                        <p:cTn id="583" dur="1" fill="hold">
                                          <p:stCondLst>
                                            <p:cond delay="1999"/>
                                          </p:stCondLst>
                                        </p:cTn>
                                        <p:tgtEl>
                                          <p:spTgt spid="3"/>
                                        </p:tgtEl>
                                        <p:attrNameLst>
                                          <p:attrName>style.visibility</p:attrName>
                                        </p:attrNameLst>
                                      </p:cBhvr>
                                      <p:to>
                                        <p:strVal val="hidden"/>
                                      </p:to>
                                    </p:set>
                                  </p:childTnLst>
                                </p:cTn>
                              </p:par>
                              <p:par>
                                <p:cTn id="584" presetID="2" presetClass="exit" presetSubtype="8" fill="hold" grpId="3" nodeType="withEffect">
                                  <p:stCondLst>
                                    <p:cond delay="0"/>
                                  </p:stCondLst>
                                  <p:childTnLst>
                                    <p:anim calcmode="lin" valueType="num">
                                      <p:cBhvr additive="base">
                                        <p:cTn id="585" dur="2000"/>
                                        <p:tgtEl>
                                          <p:spTgt spid="4"/>
                                        </p:tgtEl>
                                        <p:attrNameLst>
                                          <p:attrName>ppt_x</p:attrName>
                                        </p:attrNameLst>
                                      </p:cBhvr>
                                      <p:tavLst>
                                        <p:tav tm="0">
                                          <p:val>
                                            <p:strVal val="ppt_x"/>
                                          </p:val>
                                        </p:tav>
                                        <p:tav tm="100000">
                                          <p:val>
                                            <p:strVal val="0-ppt_w/2"/>
                                          </p:val>
                                        </p:tav>
                                      </p:tavLst>
                                    </p:anim>
                                    <p:anim calcmode="lin" valueType="num">
                                      <p:cBhvr additive="base">
                                        <p:cTn id="586" dur="2000"/>
                                        <p:tgtEl>
                                          <p:spTgt spid="4"/>
                                        </p:tgtEl>
                                        <p:attrNameLst>
                                          <p:attrName>ppt_y</p:attrName>
                                        </p:attrNameLst>
                                      </p:cBhvr>
                                      <p:tavLst>
                                        <p:tav tm="0">
                                          <p:val>
                                            <p:strVal val="ppt_y"/>
                                          </p:val>
                                        </p:tav>
                                        <p:tav tm="100000">
                                          <p:val>
                                            <p:strVal val="ppt_y"/>
                                          </p:val>
                                        </p:tav>
                                      </p:tavLst>
                                    </p:anim>
                                    <p:set>
                                      <p:cBhvr>
                                        <p:cTn id="587" dur="1" fill="hold">
                                          <p:stCondLst>
                                            <p:cond delay="1999"/>
                                          </p:stCondLst>
                                        </p:cTn>
                                        <p:tgtEl>
                                          <p:spTgt spid="4"/>
                                        </p:tgtEl>
                                        <p:attrNameLst>
                                          <p:attrName>style.visibility</p:attrName>
                                        </p:attrNameLst>
                                      </p:cBhvr>
                                      <p:to>
                                        <p:strVal val="hidden"/>
                                      </p:to>
                                    </p:set>
                                  </p:childTnLst>
                                </p:cTn>
                              </p:par>
                              <p:par>
                                <p:cTn id="588" presetID="2" presetClass="exit" presetSubtype="8" fill="hold" grpId="3" nodeType="withEffect">
                                  <p:stCondLst>
                                    <p:cond delay="0"/>
                                  </p:stCondLst>
                                  <p:childTnLst>
                                    <p:anim calcmode="lin" valueType="num">
                                      <p:cBhvr additive="base">
                                        <p:cTn id="589" dur="2000"/>
                                        <p:tgtEl>
                                          <p:spTgt spid="5"/>
                                        </p:tgtEl>
                                        <p:attrNameLst>
                                          <p:attrName>ppt_x</p:attrName>
                                        </p:attrNameLst>
                                      </p:cBhvr>
                                      <p:tavLst>
                                        <p:tav tm="0">
                                          <p:val>
                                            <p:strVal val="ppt_x"/>
                                          </p:val>
                                        </p:tav>
                                        <p:tav tm="100000">
                                          <p:val>
                                            <p:strVal val="0-ppt_w/2"/>
                                          </p:val>
                                        </p:tav>
                                      </p:tavLst>
                                    </p:anim>
                                    <p:anim calcmode="lin" valueType="num">
                                      <p:cBhvr additive="base">
                                        <p:cTn id="590" dur="2000"/>
                                        <p:tgtEl>
                                          <p:spTgt spid="5"/>
                                        </p:tgtEl>
                                        <p:attrNameLst>
                                          <p:attrName>ppt_y</p:attrName>
                                        </p:attrNameLst>
                                      </p:cBhvr>
                                      <p:tavLst>
                                        <p:tav tm="0">
                                          <p:val>
                                            <p:strVal val="ppt_y"/>
                                          </p:val>
                                        </p:tav>
                                        <p:tav tm="100000">
                                          <p:val>
                                            <p:strVal val="ppt_y"/>
                                          </p:val>
                                        </p:tav>
                                      </p:tavLst>
                                    </p:anim>
                                    <p:set>
                                      <p:cBhvr>
                                        <p:cTn id="591" dur="1" fill="hold">
                                          <p:stCondLst>
                                            <p:cond delay="1999"/>
                                          </p:stCondLst>
                                        </p:cTn>
                                        <p:tgtEl>
                                          <p:spTgt spid="5"/>
                                        </p:tgtEl>
                                        <p:attrNameLst>
                                          <p:attrName>style.visibility</p:attrName>
                                        </p:attrNameLst>
                                      </p:cBhvr>
                                      <p:to>
                                        <p:strVal val="hidden"/>
                                      </p:to>
                                    </p:set>
                                  </p:childTnLst>
                                </p:cTn>
                              </p:par>
                              <p:par>
                                <p:cTn id="592" presetID="2" presetClass="exit" presetSubtype="8" fill="hold" grpId="3" nodeType="withEffect">
                                  <p:stCondLst>
                                    <p:cond delay="0"/>
                                  </p:stCondLst>
                                  <p:childTnLst>
                                    <p:anim calcmode="lin" valueType="num">
                                      <p:cBhvr additive="base">
                                        <p:cTn id="593" dur="2000"/>
                                        <p:tgtEl>
                                          <p:spTgt spid="6"/>
                                        </p:tgtEl>
                                        <p:attrNameLst>
                                          <p:attrName>ppt_x</p:attrName>
                                        </p:attrNameLst>
                                      </p:cBhvr>
                                      <p:tavLst>
                                        <p:tav tm="0">
                                          <p:val>
                                            <p:strVal val="ppt_x"/>
                                          </p:val>
                                        </p:tav>
                                        <p:tav tm="100000">
                                          <p:val>
                                            <p:strVal val="0-ppt_w/2"/>
                                          </p:val>
                                        </p:tav>
                                      </p:tavLst>
                                    </p:anim>
                                    <p:anim calcmode="lin" valueType="num">
                                      <p:cBhvr additive="base">
                                        <p:cTn id="594" dur="2000"/>
                                        <p:tgtEl>
                                          <p:spTgt spid="6"/>
                                        </p:tgtEl>
                                        <p:attrNameLst>
                                          <p:attrName>ppt_y</p:attrName>
                                        </p:attrNameLst>
                                      </p:cBhvr>
                                      <p:tavLst>
                                        <p:tav tm="0">
                                          <p:val>
                                            <p:strVal val="ppt_y"/>
                                          </p:val>
                                        </p:tav>
                                        <p:tav tm="100000">
                                          <p:val>
                                            <p:strVal val="ppt_y"/>
                                          </p:val>
                                        </p:tav>
                                      </p:tavLst>
                                    </p:anim>
                                    <p:set>
                                      <p:cBhvr>
                                        <p:cTn id="595" dur="1" fill="hold">
                                          <p:stCondLst>
                                            <p:cond delay="1999"/>
                                          </p:stCondLst>
                                        </p:cTn>
                                        <p:tgtEl>
                                          <p:spTgt spid="6"/>
                                        </p:tgtEl>
                                        <p:attrNameLst>
                                          <p:attrName>style.visibility</p:attrName>
                                        </p:attrNameLst>
                                      </p:cBhvr>
                                      <p:to>
                                        <p:strVal val="hidden"/>
                                      </p:to>
                                    </p:set>
                                  </p:childTnLst>
                                </p:cTn>
                              </p:par>
                              <p:par>
                                <p:cTn id="596" presetID="2" presetClass="exit" presetSubtype="8" fill="hold" grpId="3" nodeType="withEffect">
                                  <p:stCondLst>
                                    <p:cond delay="0"/>
                                  </p:stCondLst>
                                  <p:childTnLst>
                                    <p:anim calcmode="lin" valueType="num">
                                      <p:cBhvr additive="base">
                                        <p:cTn id="597" dur="2000"/>
                                        <p:tgtEl>
                                          <p:spTgt spid="7"/>
                                        </p:tgtEl>
                                        <p:attrNameLst>
                                          <p:attrName>ppt_x</p:attrName>
                                        </p:attrNameLst>
                                      </p:cBhvr>
                                      <p:tavLst>
                                        <p:tav tm="0">
                                          <p:val>
                                            <p:strVal val="ppt_x"/>
                                          </p:val>
                                        </p:tav>
                                        <p:tav tm="100000">
                                          <p:val>
                                            <p:strVal val="0-ppt_w/2"/>
                                          </p:val>
                                        </p:tav>
                                      </p:tavLst>
                                    </p:anim>
                                    <p:anim calcmode="lin" valueType="num">
                                      <p:cBhvr additive="base">
                                        <p:cTn id="598" dur="2000"/>
                                        <p:tgtEl>
                                          <p:spTgt spid="7"/>
                                        </p:tgtEl>
                                        <p:attrNameLst>
                                          <p:attrName>ppt_y</p:attrName>
                                        </p:attrNameLst>
                                      </p:cBhvr>
                                      <p:tavLst>
                                        <p:tav tm="0">
                                          <p:val>
                                            <p:strVal val="ppt_y"/>
                                          </p:val>
                                        </p:tav>
                                        <p:tav tm="100000">
                                          <p:val>
                                            <p:strVal val="ppt_y"/>
                                          </p:val>
                                        </p:tav>
                                      </p:tavLst>
                                    </p:anim>
                                    <p:set>
                                      <p:cBhvr>
                                        <p:cTn id="599" dur="1" fill="hold">
                                          <p:stCondLst>
                                            <p:cond delay="1999"/>
                                          </p:stCondLst>
                                        </p:cTn>
                                        <p:tgtEl>
                                          <p:spTgt spid="7"/>
                                        </p:tgtEl>
                                        <p:attrNameLst>
                                          <p:attrName>style.visibility</p:attrName>
                                        </p:attrNameLst>
                                      </p:cBhvr>
                                      <p:to>
                                        <p:strVal val="hidden"/>
                                      </p:to>
                                    </p:set>
                                  </p:childTnLst>
                                </p:cTn>
                              </p:par>
                              <p:par>
                                <p:cTn id="600" presetID="2" presetClass="exit" presetSubtype="8" fill="hold" grpId="3" nodeType="withEffect">
                                  <p:stCondLst>
                                    <p:cond delay="0"/>
                                  </p:stCondLst>
                                  <p:childTnLst>
                                    <p:anim calcmode="lin" valueType="num">
                                      <p:cBhvr additive="base">
                                        <p:cTn id="601" dur="2000"/>
                                        <p:tgtEl>
                                          <p:spTgt spid="8"/>
                                        </p:tgtEl>
                                        <p:attrNameLst>
                                          <p:attrName>ppt_x</p:attrName>
                                        </p:attrNameLst>
                                      </p:cBhvr>
                                      <p:tavLst>
                                        <p:tav tm="0">
                                          <p:val>
                                            <p:strVal val="ppt_x"/>
                                          </p:val>
                                        </p:tav>
                                        <p:tav tm="100000">
                                          <p:val>
                                            <p:strVal val="0-ppt_w/2"/>
                                          </p:val>
                                        </p:tav>
                                      </p:tavLst>
                                    </p:anim>
                                    <p:anim calcmode="lin" valueType="num">
                                      <p:cBhvr additive="base">
                                        <p:cTn id="602" dur="2000"/>
                                        <p:tgtEl>
                                          <p:spTgt spid="8"/>
                                        </p:tgtEl>
                                        <p:attrNameLst>
                                          <p:attrName>ppt_y</p:attrName>
                                        </p:attrNameLst>
                                      </p:cBhvr>
                                      <p:tavLst>
                                        <p:tav tm="0">
                                          <p:val>
                                            <p:strVal val="ppt_y"/>
                                          </p:val>
                                        </p:tav>
                                        <p:tav tm="100000">
                                          <p:val>
                                            <p:strVal val="ppt_y"/>
                                          </p:val>
                                        </p:tav>
                                      </p:tavLst>
                                    </p:anim>
                                    <p:set>
                                      <p:cBhvr>
                                        <p:cTn id="603" dur="1" fill="hold">
                                          <p:stCondLst>
                                            <p:cond delay="1999"/>
                                          </p:stCondLst>
                                        </p:cTn>
                                        <p:tgtEl>
                                          <p:spTgt spid="8"/>
                                        </p:tgtEl>
                                        <p:attrNameLst>
                                          <p:attrName>style.visibility</p:attrName>
                                        </p:attrNameLst>
                                      </p:cBhvr>
                                      <p:to>
                                        <p:strVal val="hidden"/>
                                      </p:to>
                                    </p:set>
                                  </p:childTnLst>
                                </p:cTn>
                              </p:par>
                              <p:par>
                                <p:cTn id="604" presetID="2" presetClass="exit" presetSubtype="8" fill="hold" grpId="3" nodeType="withEffect">
                                  <p:stCondLst>
                                    <p:cond delay="0"/>
                                  </p:stCondLst>
                                  <p:childTnLst>
                                    <p:anim calcmode="lin" valueType="num">
                                      <p:cBhvr additive="base">
                                        <p:cTn id="605" dur="2000"/>
                                        <p:tgtEl>
                                          <p:spTgt spid="9"/>
                                        </p:tgtEl>
                                        <p:attrNameLst>
                                          <p:attrName>ppt_x</p:attrName>
                                        </p:attrNameLst>
                                      </p:cBhvr>
                                      <p:tavLst>
                                        <p:tav tm="0">
                                          <p:val>
                                            <p:strVal val="ppt_x"/>
                                          </p:val>
                                        </p:tav>
                                        <p:tav tm="100000">
                                          <p:val>
                                            <p:strVal val="0-ppt_w/2"/>
                                          </p:val>
                                        </p:tav>
                                      </p:tavLst>
                                    </p:anim>
                                    <p:anim calcmode="lin" valueType="num">
                                      <p:cBhvr additive="base">
                                        <p:cTn id="606" dur="2000"/>
                                        <p:tgtEl>
                                          <p:spTgt spid="9"/>
                                        </p:tgtEl>
                                        <p:attrNameLst>
                                          <p:attrName>ppt_y</p:attrName>
                                        </p:attrNameLst>
                                      </p:cBhvr>
                                      <p:tavLst>
                                        <p:tav tm="0">
                                          <p:val>
                                            <p:strVal val="ppt_y"/>
                                          </p:val>
                                        </p:tav>
                                        <p:tav tm="100000">
                                          <p:val>
                                            <p:strVal val="ppt_y"/>
                                          </p:val>
                                        </p:tav>
                                      </p:tavLst>
                                    </p:anim>
                                    <p:set>
                                      <p:cBhvr>
                                        <p:cTn id="607" dur="1" fill="hold">
                                          <p:stCondLst>
                                            <p:cond delay="1999"/>
                                          </p:stCondLst>
                                        </p:cTn>
                                        <p:tgtEl>
                                          <p:spTgt spid="9"/>
                                        </p:tgtEl>
                                        <p:attrNameLst>
                                          <p:attrName>style.visibility</p:attrName>
                                        </p:attrNameLst>
                                      </p:cBhvr>
                                      <p:to>
                                        <p:strVal val="hidden"/>
                                      </p:to>
                                    </p:set>
                                  </p:childTnLst>
                                </p:cTn>
                              </p:par>
                              <p:par>
                                <p:cTn id="608" presetID="2" presetClass="exit" presetSubtype="8" fill="hold" grpId="3" nodeType="withEffect">
                                  <p:stCondLst>
                                    <p:cond delay="0"/>
                                  </p:stCondLst>
                                  <p:childTnLst>
                                    <p:anim calcmode="lin" valueType="num">
                                      <p:cBhvr additive="base">
                                        <p:cTn id="609" dur="2000"/>
                                        <p:tgtEl>
                                          <p:spTgt spid="10"/>
                                        </p:tgtEl>
                                        <p:attrNameLst>
                                          <p:attrName>ppt_x</p:attrName>
                                        </p:attrNameLst>
                                      </p:cBhvr>
                                      <p:tavLst>
                                        <p:tav tm="0">
                                          <p:val>
                                            <p:strVal val="ppt_x"/>
                                          </p:val>
                                        </p:tav>
                                        <p:tav tm="100000">
                                          <p:val>
                                            <p:strVal val="0-ppt_w/2"/>
                                          </p:val>
                                        </p:tav>
                                      </p:tavLst>
                                    </p:anim>
                                    <p:anim calcmode="lin" valueType="num">
                                      <p:cBhvr additive="base">
                                        <p:cTn id="610" dur="2000"/>
                                        <p:tgtEl>
                                          <p:spTgt spid="10"/>
                                        </p:tgtEl>
                                        <p:attrNameLst>
                                          <p:attrName>ppt_y</p:attrName>
                                        </p:attrNameLst>
                                      </p:cBhvr>
                                      <p:tavLst>
                                        <p:tav tm="0">
                                          <p:val>
                                            <p:strVal val="ppt_y"/>
                                          </p:val>
                                        </p:tav>
                                        <p:tav tm="100000">
                                          <p:val>
                                            <p:strVal val="ppt_y"/>
                                          </p:val>
                                        </p:tav>
                                      </p:tavLst>
                                    </p:anim>
                                    <p:set>
                                      <p:cBhvr>
                                        <p:cTn id="611" dur="1" fill="hold">
                                          <p:stCondLst>
                                            <p:cond delay="1999"/>
                                          </p:stCondLst>
                                        </p:cTn>
                                        <p:tgtEl>
                                          <p:spTgt spid="10"/>
                                        </p:tgtEl>
                                        <p:attrNameLst>
                                          <p:attrName>style.visibility</p:attrName>
                                        </p:attrNameLst>
                                      </p:cBhvr>
                                      <p:to>
                                        <p:strVal val="hidden"/>
                                      </p:to>
                                    </p:set>
                                  </p:childTnLst>
                                </p:cTn>
                              </p:par>
                              <p:par>
                                <p:cTn id="612" presetID="2" presetClass="exit" presetSubtype="8" fill="hold" grpId="3" nodeType="withEffect">
                                  <p:stCondLst>
                                    <p:cond delay="0"/>
                                  </p:stCondLst>
                                  <p:childTnLst>
                                    <p:anim calcmode="lin" valueType="num">
                                      <p:cBhvr additive="base">
                                        <p:cTn id="613" dur="2000"/>
                                        <p:tgtEl>
                                          <p:spTgt spid="11"/>
                                        </p:tgtEl>
                                        <p:attrNameLst>
                                          <p:attrName>ppt_x</p:attrName>
                                        </p:attrNameLst>
                                      </p:cBhvr>
                                      <p:tavLst>
                                        <p:tav tm="0">
                                          <p:val>
                                            <p:strVal val="ppt_x"/>
                                          </p:val>
                                        </p:tav>
                                        <p:tav tm="100000">
                                          <p:val>
                                            <p:strVal val="0-ppt_w/2"/>
                                          </p:val>
                                        </p:tav>
                                      </p:tavLst>
                                    </p:anim>
                                    <p:anim calcmode="lin" valueType="num">
                                      <p:cBhvr additive="base">
                                        <p:cTn id="614" dur="2000"/>
                                        <p:tgtEl>
                                          <p:spTgt spid="11"/>
                                        </p:tgtEl>
                                        <p:attrNameLst>
                                          <p:attrName>ppt_y</p:attrName>
                                        </p:attrNameLst>
                                      </p:cBhvr>
                                      <p:tavLst>
                                        <p:tav tm="0">
                                          <p:val>
                                            <p:strVal val="ppt_y"/>
                                          </p:val>
                                        </p:tav>
                                        <p:tav tm="100000">
                                          <p:val>
                                            <p:strVal val="ppt_y"/>
                                          </p:val>
                                        </p:tav>
                                      </p:tavLst>
                                    </p:anim>
                                    <p:set>
                                      <p:cBhvr>
                                        <p:cTn id="615" dur="1" fill="hold">
                                          <p:stCondLst>
                                            <p:cond delay="1999"/>
                                          </p:stCondLst>
                                        </p:cTn>
                                        <p:tgtEl>
                                          <p:spTgt spid="11"/>
                                        </p:tgtEl>
                                        <p:attrNameLst>
                                          <p:attrName>style.visibility</p:attrName>
                                        </p:attrNameLst>
                                      </p:cBhvr>
                                      <p:to>
                                        <p:strVal val="hidden"/>
                                      </p:to>
                                    </p:set>
                                  </p:childTnLst>
                                </p:cTn>
                              </p:par>
                              <p:par>
                                <p:cTn id="616" presetID="2" presetClass="exit" presetSubtype="8" fill="hold" grpId="3" nodeType="withEffect">
                                  <p:stCondLst>
                                    <p:cond delay="0"/>
                                  </p:stCondLst>
                                  <p:childTnLst>
                                    <p:anim calcmode="lin" valueType="num">
                                      <p:cBhvr additive="base">
                                        <p:cTn id="617" dur="2000"/>
                                        <p:tgtEl>
                                          <p:spTgt spid="12"/>
                                        </p:tgtEl>
                                        <p:attrNameLst>
                                          <p:attrName>ppt_x</p:attrName>
                                        </p:attrNameLst>
                                      </p:cBhvr>
                                      <p:tavLst>
                                        <p:tav tm="0">
                                          <p:val>
                                            <p:strVal val="ppt_x"/>
                                          </p:val>
                                        </p:tav>
                                        <p:tav tm="100000">
                                          <p:val>
                                            <p:strVal val="0-ppt_w/2"/>
                                          </p:val>
                                        </p:tav>
                                      </p:tavLst>
                                    </p:anim>
                                    <p:anim calcmode="lin" valueType="num">
                                      <p:cBhvr additive="base">
                                        <p:cTn id="618" dur="2000"/>
                                        <p:tgtEl>
                                          <p:spTgt spid="12"/>
                                        </p:tgtEl>
                                        <p:attrNameLst>
                                          <p:attrName>ppt_y</p:attrName>
                                        </p:attrNameLst>
                                      </p:cBhvr>
                                      <p:tavLst>
                                        <p:tav tm="0">
                                          <p:val>
                                            <p:strVal val="ppt_y"/>
                                          </p:val>
                                        </p:tav>
                                        <p:tav tm="100000">
                                          <p:val>
                                            <p:strVal val="ppt_y"/>
                                          </p:val>
                                        </p:tav>
                                      </p:tavLst>
                                    </p:anim>
                                    <p:set>
                                      <p:cBhvr>
                                        <p:cTn id="619" dur="1" fill="hold">
                                          <p:stCondLst>
                                            <p:cond delay="1999"/>
                                          </p:stCondLst>
                                        </p:cTn>
                                        <p:tgtEl>
                                          <p:spTgt spid="12"/>
                                        </p:tgtEl>
                                        <p:attrNameLst>
                                          <p:attrName>style.visibility</p:attrName>
                                        </p:attrNameLst>
                                      </p:cBhvr>
                                      <p:to>
                                        <p:strVal val="hidden"/>
                                      </p:to>
                                    </p:set>
                                  </p:childTnLst>
                                </p:cTn>
                              </p:par>
                              <p:par>
                                <p:cTn id="620" presetID="2" presetClass="exit" presetSubtype="8" fill="hold" grpId="3" nodeType="withEffect">
                                  <p:stCondLst>
                                    <p:cond delay="0"/>
                                  </p:stCondLst>
                                  <p:childTnLst>
                                    <p:anim calcmode="lin" valueType="num">
                                      <p:cBhvr additive="base">
                                        <p:cTn id="621" dur="2000"/>
                                        <p:tgtEl>
                                          <p:spTgt spid="13"/>
                                        </p:tgtEl>
                                        <p:attrNameLst>
                                          <p:attrName>ppt_x</p:attrName>
                                        </p:attrNameLst>
                                      </p:cBhvr>
                                      <p:tavLst>
                                        <p:tav tm="0">
                                          <p:val>
                                            <p:strVal val="ppt_x"/>
                                          </p:val>
                                        </p:tav>
                                        <p:tav tm="100000">
                                          <p:val>
                                            <p:strVal val="0-ppt_w/2"/>
                                          </p:val>
                                        </p:tav>
                                      </p:tavLst>
                                    </p:anim>
                                    <p:anim calcmode="lin" valueType="num">
                                      <p:cBhvr additive="base">
                                        <p:cTn id="622" dur="2000"/>
                                        <p:tgtEl>
                                          <p:spTgt spid="13"/>
                                        </p:tgtEl>
                                        <p:attrNameLst>
                                          <p:attrName>ppt_y</p:attrName>
                                        </p:attrNameLst>
                                      </p:cBhvr>
                                      <p:tavLst>
                                        <p:tav tm="0">
                                          <p:val>
                                            <p:strVal val="ppt_y"/>
                                          </p:val>
                                        </p:tav>
                                        <p:tav tm="100000">
                                          <p:val>
                                            <p:strVal val="ppt_y"/>
                                          </p:val>
                                        </p:tav>
                                      </p:tavLst>
                                    </p:anim>
                                    <p:set>
                                      <p:cBhvr>
                                        <p:cTn id="623" dur="1" fill="hold">
                                          <p:stCondLst>
                                            <p:cond delay="1999"/>
                                          </p:stCondLst>
                                        </p:cTn>
                                        <p:tgtEl>
                                          <p:spTgt spid="13"/>
                                        </p:tgtEl>
                                        <p:attrNameLst>
                                          <p:attrName>style.visibility</p:attrName>
                                        </p:attrNameLst>
                                      </p:cBhvr>
                                      <p:to>
                                        <p:strVal val="hidden"/>
                                      </p:to>
                                    </p:set>
                                  </p:childTnLst>
                                </p:cTn>
                              </p:par>
                              <p:par>
                                <p:cTn id="624" presetID="2" presetClass="exit" presetSubtype="8" fill="hold" grpId="3" nodeType="withEffect">
                                  <p:stCondLst>
                                    <p:cond delay="0"/>
                                  </p:stCondLst>
                                  <p:childTnLst>
                                    <p:anim calcmode="lin" valueType="num">
                                      <p:cBhvr additive="base">
                                        <p:cTn id="625" dur="2000"/>
                                        <p:tgtEl>
                                          <p:spTgt spid="14"/>
                                        </p:tgtEl>
                                        <p:attrNameLst>
                                          <p:attrName>ppt_x</p:attrName>
                                        </p:attrNameLst>
                                      </p:cBhvr>
                                      <p:tavLst>
                                        <p:tav tm="0">
                                          <p:val>
                                            <p:strVal val="ppt_x"/>
                                          </p:val>
                                        </p:tav>
                                        <p:tav tm="100000">
                                          <p:val>
                                            <p:strVal val="0-ppt_w/2"/>
                                          </p:val>
                                        </p:tav>
                                      </p:tavLst>
                                    </p:anim>
                                    <p:anim calcmode="lin" valueType="num">
                                      <p:cBhvr additive="base">
                                        <p:cTn id="626" dur="2000"/>
                                        <p:tgtEl>
                                          <p:spTgt spid="14"/>
                                        </p:tgtEl>
                                        <p:attrNameLst>
                                          <p:attrName>ppt_y</p:attrName>
                                        </p:attrNameLst>
                                      </p:cBhvr>
                                      <p:tavLst>
                                        <p:tav tm="0">
                                          <p:val>
                                            <p:strVal val="ppt_y"/>
                                          </p:val>
                                        </p:tav>
                                        <p:tav tm="100000">
                                          <p:val>
                                            <p:strVal val="ppt_y"/>
                                          </p:val>
                                        </p:tav>
                                      </p:tavLst>
                                    </p:anim>
                                    <p:set>
                                      <p:cBhvr>
                                        <p:cTn id="627" dur="1" fill="hold">
                                          <p:stCondLst>
                                            <p:cond delay="1999"/>
                                          </p:stCondLst>
                                        </p:cTn>
                                        <p:tgtEl>
                                          <p:spTgt spid="14"/>
                                        </p:tgtEl>
                                        <p:attrNameLst>
                                          <p:attrName>style.visibility</p:attrName>
                                        </p:attrNameLst>
                                      </p:cBhvr>
                                      <p:to>
                                        <p:strVal val="hidden"/>
                                      </p:to>
                                    </p:set>
                                  </p:childTnLst>
                                </p:cTn>
                              </p:par>
                              <p:par>
                                <p:cTn id="628" presetID="2" presetClass="exit" presetSubtype="8" fill="hold" grpId="3" nodeType="withEffect">
                                  <p:stCondLst>
                                    <p:cond delay="0"/>
                                  </p:stCondLst>
                                  <p:childTnLst>
                                    <p:anim calcmode="lin" valueType="num">
                                      <p:cBhvr additive="base">
                                        <p:cTn id="629" dur="2000"/>
                                        <p:tgtEl>
                                          <p:spTgt spid="15"/>
                                        </p:tgtEl>
                                        <p:attrNameLst>
                                          <p:attrName>ppt_x</p:attrName>
                                        </p:attrNameLst>
                                      </p:cBhvr>
                                      <p:tavLst>
                                        <p:tav tm="0">
                                          <p:val>
                                            <p:strVal val="ppt_x"/>
                                          </p:val>
                                        </p:tav>
                                        <p:tav tm="100000">
                                          <p:val>
                                            <p:strVal val="0-ppt_w/2"/>
                                          </p:val>
                                        </p:tav>
                                      </p:tavLst>
                                    </p:anim>
                                    <p:anim calcmode="lin" valueType="num">
                                      <p:cBhvr additive="base">
                                        <p:cTn id="630" dur="2000"/>
                                        <p:tgtEl>
                                          <p:spTgt spid="15"/>
                                        </p:tgtEl>
                                        <p:attrNameLst>
                                          <p:attrName>ppt_y</p:attrName>
                                        </p:attrNameLst>
                                      </p:cBhvr>
                                      <p:tavLst>
                                        <p:tav tm="0">
                                          <p:val>
                                            <p:strVal val="ppt_y"/>
                                          </p:val>
                                        </p:tav>
                                        <p:tav tm="100000">
                                          <p:val>
                                            <p:strVal val="ppt_y"/>
                                          </p:val>
                                        </p:tav>
                                      </p:tavLst>
                                    </p:anim>
                                    <p:set>
                                      <p:cBhvr>
                                        <p:cTn id="631" dur="1" fill="hold">
                                          <p:stCondLst>
                                            <p:cond delay="1999"/>
                                          </p:stCondLst>
                                        </p:cTn>
                                        <p:tgtEl>
                                          <p:spTgt spid="15"/>
                                        </p:tgtEl>
                                        <p:attrNameLst>
                                          <p:attrName>style.visibility</p:attrName>
                                        </p:attrNameLst>
                                      </p:cBhvr>
                                      <p:to>
                                        <p:strVal val="hidden"/>
                                      </p:to>
                                    </p:set>
                                  </p:childTnLst>
                                </p:cTn>
                              </p:par>
                              <p:par>
                                <p:cTn id="632" presetID="2" presetClass="exit" presetSubtype="8" fill="hold" grpId="3" nodeType="withEffect">
                                  <p:stCondLst>
                                    <p:cond delay="0"/>
                                  </p:stCondLst>
                                  <p:childTnLst>
                                    <p:anim calcmode="lin" valueType="num">
                                      <p:cBhvr additive="base">
                                        <p:cTn id="633" dur="2000"/>
                                        <p:tgtEl>
                                          <p:spTgt spid="16"/>
                                        </p:tgtEl>
                                        <p:attrNameLst>
                                          <p:attrName>ppt_x</p:attrName>
                                        </p:attrNameLst>
                                      </p:cBhvr>
                                      <p:tavLst>
                                        <p:tav tm="0">
                                          <p:val>
                                            <p:strVal val="ppt_x"/>
                                          </p:val>
                                        </p:tav>
                                        <p:tav tm="100000">
                                          <p:val>
                                            <p:strVal val="0-ppt_w/2"/>
                                          </p:val>
                                        </p:tav>
                                      </p:tavLst>
                                    </p:anim>
                                    <p:anim calcmode="lin" valueType="num">
                                      <p:cBhvr additive="base">
                                        <p:cTn id="634" dur="2000"/>
                                        <p:tgtEl>
                                          <p:spTgt spid="16"/>
                                        </p:tgtEl>
                                        <p:attrNameLst>
                                          <p:attrName>ppt_y</p:attrName>
                                        </p:attrNameLst>
                                      </p:cBhvr>
                                      <p:tavLst>
                                        <p:tav tm="0">
                                          <p:val>
                                            <p:strVal val="ppt_y"/>
                                          </p:val>
                                        </p:tav>
                                        <p:tav tm="100000">
                                          <p:val>
                                            <p:strVal val="ppt_y"/>
                                          </p:val>
                                        </p:tav>
                                      </p:tavLst>
                                    </p:anim>
                                    <p:set>
                                      <p:cBhvr>
                                        <p:cTn id="635" dur="1" fill="hold">
                                          <p:stCondLst>
                                            <p:cond delay="1999"/>
                                          </p:stCondLst>
                                        </p:cTn>
                                        <p:tgtEl>
                                          <p:spTgt spid="16"/>
                                        </p:tgtEl>
                                        <p:attrNameLst>
                                          <p:attrName>style.visibility</p:attrName>
                                        </p:attrNameLst>
                                      </p:cBhvr>
                                      <p:to>
                                        <p:strVal val="hidden"/>
                                      </p:to>
                                    </p:set>
                                  </p:childTnLst>
                                </p:cTn>
                              </p:par>
                              <p:par>
                                <p:cTn id="636" presetID="2" presetClass="exit" presetSubtype="8" fill="hold" grpId="3" nodeType="withEffect">
                                  <p:stCondLst>
                                    <p:cond delay="0"/>
                                  </p:stCondLst>
                                  <p:childTnLst>
                                    <p:anim calcmode="lin" valueType="num">
                                      <p:cBhvr additive="base">
                                        <p:cTn id="637" dur="2000"/>
                                        <p:tgtEl>
                                          <p:spTgt spid="17"/>
                                        </p:tgtEl>
                                        <p:attrNameLst>
                                          <p:attrName>ppt_x</p:attrName>
                                        </p:attrNameLst>
                                      </p:cBhvr>
                                      <p:tavLst>
                                        <p:tav tm="0">
                                          <p:val>
                                            <p:strVal val="ppt_x"/>
                                          </p:val>
                                        </p:tav>
                                        <p:tav tm="100000">
                                          <p:val>
                                            <p:strVal val="0-ppt_w/2"/>
                                          </p:val>
                                        </p:tav>
                                      </p:tavLst>
                                    </p:anim>
                                    <p:anim calcmode="lin" valueType="num">
                                      <p:cBhvr additive="base">
                                        <p:cTn id="638" dur="2000"/>
                                        <p:tgtEl>
                                          <p:spTgt spid="17"/>
                                        </p:tgtEl>
                                        <p:attrNameLst>
                                          <p:attrName>ppt_y</p:attrName>
                                        </p:attrNameLst>
                                      </p:cBhvr>
                                      <p:tavLst>
                                        <p:tav tm="0">
                                          <p:val>
                                            <p:strVal val="ppt_y"/>
                                          </p:val>
                                        </p:tav>
                                        <p:tav tm="100000">
                                          <p:val>
                                            <p:strVal val="ppt_y"/>
                                          </p:val>
                                        </p:tav>
                                      </p:tavLst>
                                    </p:anim>
                                    <p:set>
                                      <p:cBhvr>
                                        <p:cTn id="639" dur="1" fill="hold">
                                          <p:stCondLst>
                                            <p:cond delay="1999"/>
                                          </p:stCondLst>
                                        </p:cTn>
                                        <p:tgtEl>
                                          <p:spTgt spid="17"/>
                                        </p:tgtEl>
                                        <p:attrNameLst>
                                          <p:attrName>style.visibility</p:attrName>
                                        </p:attrNameLst>
                                      </p:cBhvr>
                                      <p:to>
                                        <p:strVal val="hidden"/>
                                      </p:to>
                                    </p:set>
                                  </p:childTnLst>
                                </p:cTn>
                              </p:par>
                              <p:par>
                                <p:cTn id="640" presetID="2" presetClass="exit" presetSubtype="8" fill="hold" grpId="3" nodeType="withEffect">
                                  <p:stCondLst>
                                    <p:cond delay="0"/>
                                  </p:stCondLst>
                                  <p:childTnLst>
                                    <p:anim calcmode="lin" valueType="num">
                                      <p:cBhvr additive="base">
                                        <p:cTn id="641" dur="2000"/>
                                        <p:tgtEl>
                                          <p:spTgt spid="18"/>
                                        </p:tgtEl>
                                        <p:attrNameLst>
                                          <p:attrName>ppt_x</p:attrName>
                                        </p:attrNameLst>
                                      </p:cBhvr>
                                      <p:tavLst>
                                        <p:tav tm="0">
                                          <p:val>
                                            <p:strVal val="ppt_x"/>
                                          </p:val>
                                        </p:tav>
                                        <p:tav tm="100000">
                                          <p:val>
                                            <p:strVal val="0-ppt_w/2"/>
                                          </p:val>
                                        </p:tav>
                                      </p:tavLst>
                                    </p:anim>
                                    <p:anim calcmode="lin" valueType="num">
                                      <p:cBhvr additive="base">
                                        <p:cTn id="642" dur="2000"/>
                                        <p:tgtEl>
                                          <p:spTgt spid="18"/>
                                        </p:tgtEl>
                                        <p:attrNameLst>
                                          <p:attrName>ppt_y</p:attrName>
                                        </p:attrNameLst>
                                      </p:cBhvr>
                                      <p:tavLst>
                                        <p:tav tm="0">
                                          <p:val>
                                            <p:strVal val="ppt_y"/>
                                          </p:val>
                                        </p:tav>
                                        <p:tav tm="100000">
                                          <p:val>
                                            <p:strVal val="ppt_y"/>
                                          </p:val>
                                        </p:tav>
                                      </p:tavLst>
                                    </p:anim>
                                    <p:set>
                                      <p:cBhvr>
                                        <p:cTn id="643" dur="1" fill="hold">
                                          <p:stCondLst>
                                            <p:cond delay="1999"/>
                                          </p:stCondLst>
                                        </p:cTn>
                                        <p:tgtEl>
                                          <p:spTgt spid="18"/>
                                        </p:tgtEl>
                                        <p:attrNameLst>
                                          <p:attrName>style.visibility</p:attrName>
                                        </p:attrNameLst>
                                      </p:cBhvr>
                                      <p:to>
                                        <p:strVal val="hidden"/>
                                      </p:to>
                                    </p:set>
                                  </p:childTnLst>
                                </p:cTn>
                              </p:par>
                              <p:par>
                                <p:cTn id="644" presetID="2" presetClass="exit" presetSubtype="8" fill="hold" grpId="3" nodeType="withEffect">
                                  <p:stCondLst>
                                    <p:cond delay="0"/>
                                  </p:stCondLst>
                                  <p:childTnLst>
                                    <p:anim calcmode="lin" valueType="num">
                                      <p:cBhvr additive="base">
                                        <p:cTn id="645" dur="2000"/>
                                        <p:tgtEl>
                                          <p:spTgt spid="19"/>
                                        </p:tgtEl>
                                        <p:attrNameLst>
                                          <p:attrName>ppt_x</p:attrName>
                                        </p:attrNameLst>
                                      </p:cBhvr>
                                      <p:tavLst>
                                        <p:tav tm="0">
                                          <p:val>
                                            <p:strVal val="ppt_x"/>
                                          </p:val>
                                        </p:tav>
                                        <p:tav tm="100000">
                                          <p:val>
                                            <p:strVal val="0-ppt_w/2"/>
                                          </p:val>
                                        </p:tav>
                                      </p:tavLst>
                                    </p:anim>
                                    <p:anim calcmode="lin" valueType="num">
                                      <p:cBhvr additive="base">
                                        <p:cTn id="646" dur="2000"/>
                                        <p:tgtEl>
                                          <p:spTgt spid="19"/>
                                        </p:tgtEl>
                                        <p:attrNameLst>
                                          <p:attrName>ppt_y</p:attrName>
                                        </p:attrNameLst>
                                      </p:cBhvr>
                                      <p:tavLst>
                                        <p:tav tm="0">
                                          <p:val>
                                            <p:strVal val="ppt_y"/>
                                          </p:val>
                                        </p:tav>
                                        <p:tav tm="100000">
                                          <p:val>
                                            <p:strVal val="ppt_y"/>
                                          </p:val>
                                        </p:tav>
                                      </p:tavLst>
                                    </p:anim>
                                    <p:set>
                                      <p:cBhvr>
                                        <p:cTn id="647" dur="1" fill="hold">
                                          <p:stCondLst>
                                            <p:cond delay="1999"/>
                                          </p:stCondLst>
                                        </p:cTn>
                                        <p:tgtEl>
                                          <p:spTgt spid="19"/>
                                        </p:tgtEl>
                                        <p:attrNameLst>
                                          <p:attrName>style.visibility</p:attrName>
                                        </p:attrNameLst>
                                      </p:cBhvr>
                                      <p:to>
                                        <p:strVal val="hidden"/>
                                      </p:to>
                                    </p:set>
                                  </p:childTnLst>
                                </p:cTn>
                              </p:par>
                              <p:par>
                                <p:cTn id="648" presetID="2" presetClass="exit" presetSubtype="8" fill="hold" grpId="3" nodeType="withEffect">
                                  <p:stCondLst>
                                    <p:cond delay="0"/>
                                  </p:stCondLst>
                                  <p:childTnLst>
                                    <p:anim calcmode="lin" valueType="num">
                                      <p:cBhvr additive="base">
                                        <p:cTn id="649" dur="2000"/>
                                        <p:tgtEl>
                                          <p:spTgt spid="20"/>
                                        </p:tgtEl>
                                        <p:attrNameLst>
                                          <p:attrName>ppt_x</p:attrName>
                                        </p:attrNameLst>
                                      </p:cBhvr>
                                      <p:tavLst>
                                        <p:tav tm="0">
                                          <p:val>
                                            <p:strVal val="ppt_x"/>
                                          </p:val>
                                        </p:tav>
                                        <p:tav tm="100000">
                                          <p:val>
                                            <p:strVal val="0-ppt_w/2"/>
                                          </p:val>
                                        </p:tav>
                                      </p:tavLst>
                                    </p:anim>
                                    <p:anim calcmode="lin" valueType="num">
                                      <p:cBhvr additive="base">
                                        <p:cTn id="650" dur="2000"/>
                                        <p:tgtEl>
                                          <p:spTgt spid="20"/>
                                        </p:tgtEl>
                                        <p:attrNameLst>
                                          <p:attrName>ppt_y</p:attrName>
                                        </p:attrNameLst>
                                      </p:cBhvr>
                                      <p:tavLst>
                                        <p:tav tm="0">
                                          <p:val>
                                            <p:strVal val="ppt_y"/>
                                          </p:val>
                                        </p:tav>
                                        <p:tav tm="100000">
                                          <p:val>
                                            <p:strVal val="ppt_y"/>
                                          </p:val>
                                        </p:tav>
                                      </p:tavLst>
                                    </p:anim>
                                    <p:set>
                                      <p:cBhvr>
                                        <p:cTn id="651" dur="1" fill="hold">
                                          <p:stCondLst>
                                            <p:cond delay="1999"/>
                                          </p:stCondLst>
                                        </p:cTn>
                                        <p:tgtEl>
                                          <p:spTgt spid="20"/>
                                        </p:tgtEl>
                                        <p:attrNameLst>
                                          <p:attrName>style.visibility</p:attrName>
                                        </p:attrNameLst>
                                      </p:cBhvr>
                                      <p:to>
                                        <p:strVal val="hidden"/>
                                      </p:to>
                                    </p:set>
                                  </p:childTnLst>
                                </p:cTn>
                              </p:par>
                              <p:par>
                                <p:cTn id="652" presetID="2" presetClass="exit" presetSubtype="8" fill="hold" grpId="3" nodeType="withEffect">
                                  <p:stCondLst>
                                    <p:cond delay="0"/>
                                  </p:stCondLst>
                                  <p:childTnLst>
                                    <p:anim calcmode="lin" valueType="num">
                                      <p:cBhvr additive="base">
                                        <p:cTn id="653" dur="2000"/>
                                        <p:tgtEl>
                                          <p:spTgt spid="21"/>
                                        </p:tgtEl>
                                        <p:attrNameLst>
                                          <p:attrName>ppt_x</p:attrName>
                                        </p:attrNameLst>
                                      </p:cBhvr>
                                      <p:tavLst>
                                        <p:tav tm="0">
                                          <p:val>
                                            <p:strVal val="ppt_x"/>
                                          </p:val>
                                        </p:tav>
                                        <p:tav tm="100000">
                                          <p:val>
                                            <p:strVal val="0-ppt_w/2"/>
                                          </p:val>
                                        </p:tav>
                                      </p:tavLst>
                                    </p:anim>
                                    <p:anim calcmode="lin" valueType="num">
                                      <p:cBhvr additive="base">
                                        <p:cTn id="654" dur="2000"/>
                                        <p:tgtEl>
                                          <p:spTgt spid="21"/>
                                        </p:tgtEl>
                                        <p:attrNameLst>
                                          <p:attrName>ppt_y</p:attrName>
                                        </p:attrNameLst>
                                      </p:cBhvr>
                                      <p:tavLst>
                                        <p:tav tm="0">
                                          <p:val>
                                            <p:strVal val="ppt_y"/>
                                          </p:val>
                                        </p:tav>
                                        <p:tav tm="100000">
                                          <p:val>
                                            <p:strVal val="ppt_y"/>
                                          </p:val>
                                        </p:tav>
                                      </p:tavLst>
                                    </p:anim>
                                    <p:set>
                                      <p:cBhvr>
                                        <p:cTn id="655" dur="1" fill="hold">
                                          <p:stCondLst>
                                            <p:cond delay="1999"/>
                                          </p:stCondLst>
                                        </p:cTn>
                                        <p:tgtEl>
                                          <p:spTgt spid="21"/>
                                        </p:tgtEl>
                                        <p:attrNameLst>
                                          <p:attrName>style.visibility</p:attrName>
                                        </p:attrNameLst>
                                      </p:cBhvr>
                                      <p:to>
                                        <p:strVal val="hidden"/>
                                      </p:to>
                                    </p:set>
                                  </p:childTnLst>
                                </p:cTn>
                              </p:par>
                              <p:par>
                                <p:cTn id="656" presetID="2" presetClass="exit" presetSubtype="8" fill="hold" grpId="3" nodeType="withEffect">
                                  <p:stCondLst>
                                    <p:cond delay="0"/>
                                  </p:stCondLst>
                                  <p:childTnLst>
                                    <p:anim calcmode="lin" valueType="num">
                                      <p:cBhvr additive="base">
                                        <p:cTn id="657" dur="2000"/>
                                        <p:tgtEl>
                                          <p:spTgt spid="22"/>
                                        </p:tgtEl>
                                        <p:attrNameLst>
                                          <p:attrName>ppt_x</p:attrName>
                                        </p:attrNameLst>
                                      </p:cBhvr>
                                      <p:tavLst>
                                        <p:tav tm="0">
                                          <p:val>
                                            <p:strVal val="ppt_x"/>
                                          </p:val>
                                        </p:tav>
                                        <p:tav tm="100000">
                                          <p:val>
                                            <p:strVal val="0-ppt_w/2"/>
                                          </p:val>
                                        </p:tav>
                                      </p:tavLst>
                                    </p:anim>
                                    <p:anim calcmode="lin" valueType="num">
                                      <p:cBhvr additive="base">
                                        <p:cTn id="658" dur="2000"/>
                                        <p:tgtEl>
                                          <p:spTgt spid="22"/>
                                        </p:tgtEl>
                                        <p:attrNameLst>
                                          <p:attrName>ppt_y</p:attrName>
                                        </p:attrNameLst>
                                      </p:cBhvr>
                                      <p:tavLst>
                                        <p:tav tm="0">
                                          <p:val>
                                            <p:strVal val="ppt_y"/>
                                          </p:val>
                                        </p:tav>
                                        <p:tav tm="100000">
                                          <p:val>
                                            <p:strVal val="ppt_y"/>
                                          </p:val>
                                        </p:tav>
                                      </p:tavLst>
                                    </p:anim>
                                    <p:set>
                                      <p:cBhvr>
                                        <p:cTn id="659" dur="1" fill="hold">
                                          <p:stCondLst>
                                            <p:cond delay="1999"/>
                                          </p:stCondLst>
                                        </p:cTn>
                                        <p:tgtEl>
                                          <p:spTgt spid="22"/>
                                        </p:tgtEl>
                                        <p:attrNameLst>
                                          <p:attrName>style.visibility</p:attrName>
                                        </p:attrNameLst>
                                      </p:cBhvr>
                                      <p:to>
                                        <p:strVal val="hidden"/>
                                      </p:to>
                                    </p:set>
                                  </p:childTnLst>
                                </p:cTn>
                              </p:par>
                              <p:par>
                                <p:cTn id="660" presetID="2" presetClass="exit" presetSubtype="8" fill="hold" grpId="3" nodeType="withEffect">
                                  <p:stCondLst>
                                    <p:cond delay="0"/>
                                  </p:stCondLst>
                                  <p:childTnLst>
                                    <p:anim calcmode="lin" valueType="num">
                                      <p:cBhvr additive="base">
                                        <p:cTn id="661" dur="2000"/>
                                        <p:tgtEl>
                                          <p:spTgt spid="23"/>
                                        </p:tgtEl>
                                        <p:attrNameLst>
                                          <p:attrName>ppt_x</p:attrName>
                                        </p:attrNameLst>
                                      </p:cBhvr>
                                      <p:tavLst>
                                        <p:tav tm="0">
                                          <p:val>
                                            <p:strVal val="ppt_x"/>
                                          </p:val>
                                        </p:tav>
                                        <p:tav tm="100000">
                                          <p:val>
                                            <p:strVal val="0-ppt_w/2"/>
                                          </p:val>
                                        </p:tav>
                                      </p:tavLst>
                                    </p:anim>
                                    <p:anim calcmode="lin" valueType="num">
                                      <p:cBhvr additive="base">
                                        <p:cTn id="662" dur="2000"/>
                                        <p:tgtEl>
                                          <p:spTgt spid="23"/>
                                        </p:tgtEl>
                                        <p:attrNameLst>
                                          <p:attrName>ppt_y</p:attrName>
                                        </p:attrNameLst>
                                      </p:cBhvr>
                                      <p:tavLst>
                                        <p:tav tm="0">
                                          <p:val>
                                            <p:strVal val="ppt_y"/>
                                          </p:val>
                                        </p:tav>
                                        <p:tav tm="100000">
                                          <p:val>
                                            <p:strVal val="ppt_y"/>
                                          </p:val>
                                        </p:tav>
                                      </p:tavLst>
                                    </p:anim>
                                    <p:set>
                                      <p:cBhvr>
                                        <p:cTn id="663" dur="1" fill="hold">
                                          <p:stCondLst>
                                            <p:cond delay="1999"/>
                                          </p:stCondLst>
                                        </p:cTn>
                                        <p:tgtEl>
                                          <p:spTgt spid="23"/>
                                        </p:tgtEl>
                                        <p:attrNameLst>
                                          <p:attrName>style.visibility</p:attrName>
                                        </p:attrNameLst>
                                      </p:cBhvr>
                                      <p:to>
                                        <p:strVal val="hidden"/>
                                      </p:to>
                                    </p:set>
                                  </p:childTnLst>
                                </p:cTn>
                              </p:par>
                              <p:par>
                                <p:cTn id="664" presetID="2" presetClass="exit" presetSubtype="8" fill="hold" grpId="3" nodeType="withEffect">
                                  <p:stCondLst>
                                    <p:cond delay="0"/>
                                  </p:stCondLst>
                                  <p:childTnLst>
                                    <p:anim calcmode="lin" valueType="num">
                                      <p:cBhvr additive="base">
                                        <p:cTn id="665" dur="2000"/>
                                        <p:tgtEl>
                                          <p:spTgt spid="24"/>
                                        </p:tgtEl>
                                        <p:attrNameLst>
                                          <p:attrName>ppt_x</p:attrName>
                                        </p:attrNameLst>
                                      </p:cBhvr>
                                      <p:tavLst>
                                        <p:tav tm="0">
                                          <p:val>
                                            <p:strVal val="ppt_x"/>
                                          </p:val>
                                        </p:tav>
                                        <p:tav tm="100000">
                                          <p:val>
                                            <p:strVal val="0-ppt_w/2"/>
                                          </p:val>
                                        </p:tav>
                                      </p:tavLst>
                                    </p:anim>
                                    <p:anim calcmode="lin" valueType="num">
                                      <p:cBhvr additive="base">
                                        <p:cTn id="666" dur="2000"/>
                                        <p:tgtEl>
                                          <p:spTgt spid="24"/>
                                        </p:tgtEl>
                                        <p:attrNameLst>
                                          <p:attrName>ppt_y</p:attrName>
                                        </p:attrNameLst>
                                      </p:cBhvr>
                                      <p:tavLst>
                                        <p:tav tm="0">
                                          <p:val>
                                            <p:strVal val="ppt_y"/>
                                          </p:val>
                                        </p:tav>
                                        <p:tav tm="100000">
                                          <p:val>
                                            <p:strVal val="ppt_y"/>
                                          </p:val>
                                        </p:tav>
                                      </p:tavLst>
                                    </p:anim>
                                    <p:set>
                                      <p:cBhvr>
                                        <p:cTn id="667" dur="1" fill="hold">
                                          <p:stCondLst>
                                            <p:cond delay="1999"/>
                                          </p:stCondLst>
                                        </p:cTn>
                                        <p:tgtEl>
                                          <p:spTgt spid="24"/>
                                        </p:tgtEl>
                                        <p:attrNameLst>
                                          <p:attrName>style.visibility</p:attrName>
                                        </p:attrNameLst>
                                      </p:cBhvr>
                                      <p:to>
                                        <p:strVal val="hidden"/>
                                      </p:to>
                                    </p:set>
                                  </p:childTnLst>
                                </p:cTn>
                              </p:par>
                              <p:par>
                                <p:cTn id="668" presetID="2" presetClass="exit" presetSubtype="2" fill="hold" grpId="3" nodeType="withEffect">
                                  <p:stCondLst>
                                    <p:cond delay="0"/>
                                  </p:stCondLst>
                                  <p:childTnLst>
                                    <p:anim calcmode="lin" valueType="num">
                                      <p:cBhvr additive="base">
                                        <p:cTn id="669" dur="2000"/>
                                        <p:tgtEl>
                                          <p:spTgt spid="25"/>
                                        </p:tgtEl>
                                        <p:attrNameLst>
                                          <p:attrName>ppt_x</p:attrName>
                                        </p:attrNameLst>
                                      </p:cBhvr>
                                      <p:tavLst>
                                        <p:tav tm="0">
                                          <p:val>
                                            <p:strVal val="ppt_x"/>
                                          </p:val>
                                        </p:tav>
                                        <p:tav tm="100000">
                                          <p:val>
                                            <p:strVal val="1+ppt_w/2"/>
                                          </p:val>
                                        </p:tav>
                                      </p:tavLst>
                                    </p:anim>
                                    <p:anim calcmode="lin" valueType="num">
                                      <p:cBhvr additive="base">
                                        <p:cTn id="670" dur="2000"/>
                                        <p:tgtEl>
                                          <p:spTgt spid="25"/>
                                        </p:tgtEl>
                                        <p:attrNameLst>
                                          <p:attrName>ppt_y</p:attrName>
                                        </p:attrNameLst>
                                      </p:cBhvr>
                                      <p:tavLst>
                                        <p:tav tm="0">
                                          <p:val>
                                            <p:strVal val="ppt_y"/>
                                          </p:val>
                                        </p:tav>
                                        <p:tav tm="100000">
                                          <p:val>
                                            <p:strVal val="ppt_y"/>
                                          </p:val>
                                        </p:tav>
                                      </p:tavLst>
                                    </p:anim>
                                    <p:set>
                                      <p:cBhvr>
                                        <p:cTn id="671" dur="1" fill="hold">
                                          <p:stCondLst>
                                            <p:cond delay="1999"/>
                                          </p:stCondLst>
                                        </p:cTn>
                                        <p:tgtEl>
                                          <p:spTgt spid="25"/>
                                        </p:tgtEl>
                                        <p:attrNameLst>
                                          <p:attrName>style.visibility</p:attrName>
                                        </p:attrNameLst>
                                      </p:cBhvr>
                                      <p:to>
                                        <p:strVal val="hidden"/>
                                      </p:to>
                                    </p:set>
                                  </p:childTnLst>
                                </p:cTn>
                              </p:par>
                              <p:par>
                                <p:cTn id="672" presetID="2" presetClass="exit" presetSubtype="2" fill="hold" grpId="3" nodeType="withEffect">
                                  <p:stCondLst>
                                    <p:cond delay="0"/>
                                  </p:stCondLst>
                                  <p:childTnLst>
                                    <p:anim calcmode="lin" valueType="num">
                                      <p:cBhvr additive="base">
                                        <p:cTn id="673" dur="2000"/>
                                        <p:tgtEl>
                                          <p:spTgt spid="26"/>
                                        </p:tgtEl>
                                        <p:attrNameLst>
                                          <p:attrName>ppt_x</p:attrName>
                                        </p:attrNameLst>
                                      </p:cBhvr>
                                      <p:tavLst>
                                        <p:tav tm="0">
                                          <p:val>
                                            <p:strVal val="ppt_x"/>
                                          </p:val>
                                        </p:tav>
                                        <p:tav tm="100000">
                                          <p:val>
                                            <p:strVal val="1+ppt_w/2"/>
                                          </p:val>
                                        </p:tav>
                                      </p:tavLst>
                                    </p:anim>
                                    <p:anim calcmode="lin" valueType="num">
                                      <p:cBhvr additive="base">
                                        <p:cTn id="674" dur="2000"/>
                                        <p:tgtEl>
                                          <p:spTgt spid="26"/>
                                        </p:tgtEl>
                                        <p:attrNameLst>
                                          <p:attrName>ppt_y</p:attrName>
                                        </p:attrNameLst>
                                      </p:cBhvr>
                                      <p:tavLst>
                                        <p:tav tm="0">
                                          <p:val>
                                            <p:strVal val="ppt_y"/>
                                          </p:val>
                                        </p:tav>
                                        <p:tav tm="100000">
                                          <p:val>
                                            <p:strVal val="ppt_y"/>
                                          </p:val>
                                        </p:tav>
                                      </p:tavLst>
                                    </p:anim>
                                    <p:set>
                                      <p:cBhvr>
                                        <p:cTn id="675" dur="1" fill="hold">
                                          <p:stCondLst>
                                            <p:cond delay="1999"/>
                                          </p:stCondLst>
                                        </p:cTn>
                                        <p:tgtEl>
                                          <p:spTgt spid="26"/>
                                        </p:tgtEl>
                                        <p:attrNameLst>
                                          <p:attrName>style.visibility</p:attrName>
                                        </p:attrNameLst>
                                      </p:cBhvr>
                                      <p:to>
                                        <p:strVal val="hidden"/>
                                      </p:to>
                                    </p:set>
                                  </p:childTnLst>
                                </p:cTn>
                              </p:par>
                              <p:par>
                                <p:cTn id="676" presetID="2" presetClass="exit" presetSubtype="2" fill="hold" grpId="3" nodeType="withEffect">
                                  <p:stCondLst>
                                    <p:cond delay="0"/>
                                  </p:stCondLst>
                                  <p:childTnLst>
                                    <p:anim calcmode="lin" valueType="num">
                                      <p:cBhvr additive="base">
                                        <p:cTn id="677" dur="2000"/>
                                        <p:tgtEl>
                                          <p:spTgt spid="27"/>
                                        </p:tgtEl>
                                        <p:attrNameLst>
                                          <p:attrName>ppt_x</p:attrName>
                                        </p:attrNameLst>
                                      </p:cBhvr>
                                      <p:tavLst>
                                        <p:tav tm="0">
                                          <p:val>
                                            <p:strVal val="ppt_x"/>
                                          </p:val>
                                        </p:tav>
                                        <p:tav tm="100000">
                                          <p:val>
                                            <p:strVal val="1+ppt_w/2"/>
                                          </p:val>
                                        </p:tav>
                                      </p:tavLst>
                                    </p:anim>
                                    <p:anim calcmode="lin" valueType="num">
                                      <p:cBhvr additive="base">
                                        <p:cTn id="678" dur="2000"/>
                                        <p:tgtEl>
                                          <p:spTgt spid="27"/>
                                        </p:tgtEl>
                                        <p:attrNameLst>
                                          <p:attrName>ppt_y</p:attrName>
                                        </p:attrNameLst>
                                      </p:cBhvr>
                                      <p:tavLst>
                                        <p:tav tm="0">
                                          <p:val>
                                            <p:strVal val="ppt_y"/>
                                          </p:val>
                                        </p:tav>
                                        <p:tav tm="100000">
                                          <p:val>
                                            <p:strVal val="ppt_y"/>
                                          </p:val>
                                        </p:tav>
                                      </p:tavLst>
                                    </p:anim>
                                    <p:set>
                                      <p:cBhvr>
                                        <p:cTn id="679" dur="1" fill="hold">
                                          <p:stCondLst>
                                            <p:cond delay="1999"/>
                                          </p:stCondLst>
                                        </p:cTn>
                                        <p:tgtEl>
                                          <p:spTgt spid="27"/>
                                        </p:tgtEl>
                                        <p:attrNameLst>
                                          <p:attrName>style.visibility</p:attrName>
                                        </p:attrNameLst>
                                      </p:cBhvr>
                                      <p:to>
                                        <p:strVal val="hidden"/>
                                      </p:to>
                                    </p:set>
                                  </p:childTnLst>
                                </p:cTn>
                              </p:par>
                              <p:par>
                                <p:cTn id="680" presetID="2" presetClass="exit" presetSubtype="2" fill="hold" grpId="3" nodeType="withEffect">
                                  <p:stCondLst>
                                    <p:cond delay="0"/>
                                  </p:stCondLst>
                                  <p:childTnLst>
                                    <p:anim calcmode="lin" valueType="num">
                                      <p:cBhvr additive="base">
                                        <p:cTn id="681" dur="2000"/>
                                        <p:tgtEl>
                                          <p:spTgt spid="28"/>
                                        </p:tgtEl>
                                        <p:attrNameLst>
                                          <p:attrName>ppt_x</p:attrName>
                                        </p:attrNameLst>
                                      </p:cBhvr>
                                      <p:tavLst>
                                        <p:tav tm="0">
                                          <p:val>
                                            <p:strVal val="ppt_x"/>
                                          </p:val>
                                        </p:tav>
                                        <p:tav tm="100000">
                                          <p:val>
                                            <p:strVal val="1+ppt_w/2"/>
                                          </p:val>
                                        </p:tav>
                                      </p:tavLst>
                                    </p:anim>
                                    <p:anim calcmode="lin" valueType="num">
                                      <p:cBhvr additive="base">
                                        <p:cTn id="682" dur="2000"/>
                                        <p:tgtEl>
                                          <p:spTgt spid="28"/>
                                        </p:tgtEl>
                                        <p:attrNameLst>
                                          <p:attrName>ppt_y</p:attrName>
                                        </p:attrNameLst>
                                      </p:cBhvr>
                                      <p:tavLst>
                                        <p:tav tm="0">
                                          <p:val>
                                            <p:strVal val="ppt_y"/>
                                          </p:val>
                                        </p:tav>
                                        <p:tav tm="100000">
                                          <p:val>
                                            <p:strVal val="ppt_y"/>
                                          </p:val>
                                        </p:tav>
                                      </p:tavLst>
                                    </p:anim>
                                    <p:set>
                                      <p:cBhvr>
                                        <p:cTn id="683" dur="1" fill="hold">
                                          <p:stCondLst>
                                            <p:cond delay="1999"/>
                                          </p:stCondLst>
                                        </p:cTn>
                                        <p:tgtEl>
                                          <p:spTgt spid="28"/>
                                        </p:tgtEl>
                                        <p:attrNameLst>
                                          <p:attrName>style.visibility</p:attrName>
                                        </p:attrNameLst>
                                      </p:cBhvr>
                                      <p:to>
                                        <p:strVal val="hidden"/>
                                      </p:to>
                                    </p:set>
                                  </p:childTnLst>
                                </p:cTn>
                              </p:par>
                              <p:par>
                                <p:cTn id="684" presetID="2" presetClass="exit" presetSubtype="2" fill="hold" grpId="3" nodeType="withEffect">
                                  <p:stCondLst>
                                    <p:cond delay="0"/>
                                  </p:stCondLst>
                                  <p:childTnLst>
                                    <p:anim calcmode="lin" valueType="num">
                                      <p:cBhvr additive="base">
                                        <p:cTn id="685" dur="2000"/>
                                        <p:tgtEl>
                                          <p:spTgt spid="29"/>
                                        </p:tgtEl>
                                        <p:attrNameLst>
                                          <p:attrName>ppt_x</p:attrName>
                                        </p:attrNameLst>
                                      </p:cBhvr>
                                      <p:tavLst>
                                        <p:tav tm="0">
                                          <p:val>
                                            <p:strVal val="ppt_x"/>
                                          </p:val>
                                        </p:tav>
                                        <p:tav tm="100000">
                                          <p:val>
                                            <p:strVal val="1+ppt_w/2"/>
                                          </p:val>
                                        </p:tav>
                                      </p:tavLst>
                                    </p:anim>
                                    <p:anim calcmode="lin" valueType="num">
                                      <p:cBhvr additive="base">
                                        <p:cTn id="686" dur="2000"/>
                                        <p:tgtEl>
                                          <p:spTgt spid="29"/>
                                        </p:tgtEl>
                                        <p:attrNameLst>
                                          <p:attrName>ppt_y</p:attrName>
                                        </p:attrNameLst>
                                      </p:cBhvr>
                                      <p:tavLst>
                                        <p:tav tm="0">
                                          <p:val>
                                            <p:strVal val="ppt_y"/>
                                          </p:val>
                                        </p:tav>
                                        <p:tav tm="100000">
                                          <p:val>
                                            <p:strVal val="ppt_y"/>
                                          </p:val>
                                        </p:tav>
                                      </p:tavLst>
                                    </p:anim>
                                    <p:set>
                                      <p:cBhvr>
                                        <p:cTn id="687" dur="1" fill="hold">
                                          <p:stCondLst>
                                            <p:cond delay="1999"/>
                                          </p:stCondLst>
                                        </p:cTn>
                                        <p:tgtEl>
                                          <p:spTgt spid="29"/>
                                        </p:tgtEl>
                                        <p:attrNameLst>
                                          <p:attrName>style.visibility</p:attrName>
                                        </p:attrNameLst>
                                      </p:cBhvr>
                                      <p:to>
                                        <p:strVal val="hidden"/>
                                      </p:to>
                                    </p:set>
                                  </p:childTnLst>
                                </p:cTn>
                              </p:par>
                              <p:par>
                                <p:cTn id="688" presetID="2" presetClass="exit" presetSubtype="2" fill="hold" grpId="3" nodeType="withEffect">
                                  <p:stCondLst>
                                    <p:cond delay="0"/>
                                  </p:stCondLst>
                                  <p:childTnLst>
                                    <p:anim calcmode="lin" valueType="num">
                                      <p:cBhvr additive="base">
                                        <p:cTn id="689" dur="2000"/>
                                        <p:tgtEl>
                                          <p:spTgt spid="30"/>
                                        </p:tgtEl>
                                        <p:attrNameLst>
                                          <p:attrName>ppt_x</p:attrName>
                                        </p:attrNameLst>
                                      </p:cBhvr>
                                      <p:tavLst>
                                        <p:tav tm="0">
                                          <p:val>
                                            <p:strVal val="ppt_x"/>
                                          </p:val>
                                        </p:tav>
                                        <p:tav tm="100000">
                                          <p:val>
                                            <p:strVal val="1+ppt_w/2"/>
                                          </p:val>
                                        </p:tav>
                                      </p:tavLst>
                                    </p:anim>
                                    <p:anim calcmode="lin" valueType="num">
                                      <p:cBhvr additive="base">
                                        <p:cTn id="690" dur="2000"/>
                                        <p:tgtEl>
                                          <p:spTgt spid="30"/>
                                        </p:tgtEl>
                                        <p:attrNameLst>
                                          <p:attrName>ppt_y</p:attrName>
                                        </p:attrNameLst>
                                      </p:cBhvr>
                                      <p:tavLst>
                                        <p:tav tm="0">
                                          <p:val>
                                            <p:strVal val="ppt_y"/>
                                          </p:val>
                                        </p:tav>
                                        <p:tav tm="100000">
                                          <p:val>
                                            <p:strVal val="ppt_y"/>
                                          </p:val>
                                        </p:tav>
                                      </p:tavLst>
                                    </p:anim>
                                    <p:set>
                                      <p:cBhvr>
                                        <p:cTn id="691" dur="1" fill="hold">
                                          <p:stCondLst>
                                            <p:cond delay="1999"/>
                                          </p:stCondLst>
                                        </p:cTn>
                                        <p:tgtEl>
                                          <p:spTgt spid="30"/>
                                        </p:tgtEl>
                                        <p:attrNameLst>
                                          <p:attrName>style.visibility</p:attrName>
                                        </p:attrNameLst>
                                      </p:cBhvr>
                                      <p:to>
                                        <p:strVal val="hidden"/>
                                      </p:to>
                                    </p:set>
                                  </p:childTnLst>
                                </p:cTn>
                              </p:par>
                              <p:par>
                                <p:cTn id="692" presetID="2" presetClass="exit" presetSubtype="2" fill="hold" grpId="3" nodeType="withEffect">
                                  <p:stCondLst>
                                    <p:cond delay="0"/>
                                  </p:stCondLst>
                                  <p:childTnLst>
                                    <p:anim calcmode="lin" valueType="num">
                                      <p:cBhvr additive="base">
                                        <p:cTn id="693" dur="2000"/>
                                        <p:tgtEl>
                                          <p:spTgt spid="31"/>
                                        </p:tgtEl>
                                        <p:attrNameLst>
                                          <p:attrName>ppt_x</p:attrName>
                                        </p:attrNameLst>
                                      </p:cBhvr>
                                      <p:tavLst>
                                        <p:tav tm="0">
                                          <p:val>
                                            <p:strVal val="ppt_x"/>
                                          </p:val>
                                        </p:tav>
                                        <p:tav tm="100000">
                                          <p:val>
                                            <p:strVal val="1+ppt_w/2"/>
                                          </p:val>
                                        </p:tav>
                                      </p:tavLst>
                                    </p:anim>
                                    <p:anim calcmode="lin" valueType="num">
                                      <p:cBhvr additive="base">
                                        <p:cTn id="694" dur="2000"/>
                                        <p:tgtEl>
                                          <p:spTgt spid="31"/>
                                        </p:tgtEl>
                                        <p:attrNameLst>
                                          <p:attrName>ppt_y</p:attrName>
                                        </p:attrNameLst>
                                      </p:cBhvr>
                                      <p:tavLst>
                                        <p:tav tm="0">
                                          <p:val>
                                            <p:strVal val="ppt_y"/>
                                          </p:val>
                                        </p:tav>
                                        <p:tav tm="100000">
                                          <p:val>
                                            <p:strVal val="ppt_y"/>
                                          </p:val>
                                        </p:tav>
                                      </p:tavLst>
                                    </p:anim>
                                    <p:set>
                                      <p:cBhvr>
                                        <p:cTn id="695" dur="1" fill="hold">
                                          <p:stCondLst>
                                            <p:cond delay="1999"/>
                                          </p:stCondLst>
                                        </p:cTn>
                                        <p:tgtEl>
                                          <p:spTgt spid="31"/>
                                        </p:tgtEl>
                                        <p:attrNameLst>
                                          <p:attrName>style.visibility</p:attrName>
                                        </p:attrNameLst>
                                      </p:cBhvr>
                                      <p:to>
                                        <p:strVal val="hidden"/>
                                      </p:to>
                                    </p:set>
                                  </p:childTnLst>
                                </p:cTn>
                              </p:par>
                              <p:par>
                                <p:cTn id="696" presetID="2" presetClass="exit" presetSubtype="2" fill="hold" grpId="3" nodeType="withEffect">
                                  <p:stCondLst>
                                    <p:cond delay="0"/>
                                  </p:stCondLst>
                                  <p:childTnLst>
                                    <p:anim calcmode="lin" valueType="num">
                                      <p:cBhvr additive="base">
                                        <p:cTn id="697" dur="2000"/>
                                        <p:tgtEl>
                                          <p:spTgt spid="32"/>
                                        </p:tgtEl>
                                        <p:attrNameLst>
                                          <p:attrName>ppt_x</p:attrName>
                                        </p:attrNameLst>
                                      </p:cBhvr>
                                      <p:tavLst>
                                        <p:tav tm="0">
                                          <p:val>
                                            <p:strVal val="ppt_x"/>
                                          </p:val>
                                        </p:tav>
                                        <p:tav tm="100000">
                                          <p:val>
                                            <p:strVal val="1+ppt_w/2"/>
                                          </p:val>
                                        </p:tav>
                                      </p:tavLst>
                                    </p:anim>
                                    <p:anim calcmode="lin" valueType="num">
                                      <p:cBhvr additive="base">
                                        <p:cTn id="698" dur="2000"/>
                                        <p:tgtEl>
                                          <p:spTgt spid="32"/>
                                        </p:tgtEl>
                                        <p:attrNameLst>
                                          <p:attrName>ppt_y</p:attrName>
                                        </p:attrNameLst>
                                      </p:cBhvr>
                                      <p:tavLst>
                                        <p:tav tm="0">
                                          <p:val>
                                            <p:strVal val="ppt_y"/>
                                          </p:val>
                                        </p:tav>
                                        <p:tav tm="100000">
                                          <p:val>
                                            <p:strVal val="ppt_y"/>
                                          </p:val>
                                        </p:tav>
                                      </p:tavLst>
                                    </p:anim>
                                    <p:set>
                                      <p:cBhvr>
                                        <p:cTn id="699" dur="1" fill="hold">
                                          <p:stCondLst>
                                            <p:cond delay="1999"/>
                                          </p:stCondLst>
                                        </p:cTn>
                                        <p:tgtEl>
                                          <p:spTgt spid="32"/>
                                        </p:tgtEl>
                                        <p:attrNameLst>
                                          <p:attrName>style.visibility</p:attrName>
                                        </p:attrNameLst>
                                      </p:cBhvr>
                                      <p:to>
                                        <p:strVal val="hidden"/>
                                      </p:to>
                                    </p:set>
                                  </p:childTnLst>
                                </p:cTn>
                              </p:par>
                              <p:par>
                                <p:cTn id="700" presetID="2" presetClass="exit" presetSubtype="2" fill="hold" grpId="3" nodeType="withEffect">
                                  <p:stCondLst>
                                    <p:cond delay="0"/>
                                  </p:stCondLst>
                                  <p:childTnLst>
                                    <p:anim calcmode="lin" valueType="num">
                                      <p:cBhvr additive="base">
                                        <p:cTn id="701" dur="2000"/>
                                        <p:tgtEl>
                                          <p:spTgt spid="33"/>
                                        </p:tgtEl>
                                        <p:attrNameLst>
                                          <p:attrName>ppt_x</p:attrName>
                                        </p:attrNameLst>
                                      </p:cBhvr>
                                      <p:tavLst>
                                        <p:tav tm="0">
                                          <p:val>
                                            <p:strVal val="ppt_x"/>
                                          </p:val>
                                        </p:tav>
                                        <p:tav tm="100000">
                                          <p:val>
                                            <p:strVal val="1+ppt_w/2"/>
                                          </p:val>
                                        </p:tav>
                                      </p:tavLst>
                                    </p:anim>
                                    <p:anim calcmode="lin" valueType="num">
                                      <p:cBhvr additive="base">
                                        <p:cTn id="702" dur="2000"/>
                                        <p:tgtEl>
                                          <p:spTgt spid="33"/>
                                        </p:tgtEl>
                                        <p:attrNameLst>
                                          <p:attrName>ppt_y</p:attrName>
                                        </p:attrNameLst>
                                      </p:cBhvr>
                                      <p:tavLst>
                                        <p:tav tm="0">
                                          <p:val>
                                            <p:strVal val="ppt_y"/>
                                          </p:val>
                                        </p:tav>
                                        <p:tav tm="100000">
                                          <p:val>
                                            <p:strVal val="ppt_y"/>
                                          </p:val>
                                        </p:tav>
                                      </p:tavLst>
                                    </p:anim>
                                    <p:set>
                                      <p:cBhvr>
                                        <p:cTn id="703" dur="1" fill="hold">
                                          <p:stCondLst>
                                            <p:cond delay="1999"/>
                                          </p:stCondLst>
                                        </p:cTn>
                                        <p:tgtEl>
                                          <p:spTgt spid="33"/>
                                        </p:tgtEl>
                                        <p:attrNameLst>
                                          <p:attrName>style.visibility</p:attrName>
                                        </p:attrNameLst>
                                      </p:cBhvr>
                                      <p:to>
                                        <p:strVal val="hidden"/>
                                      </p:to>
                                    </p:set>
                                  </p:childTnLst>
                                </p:cTn>
                              </p:par>
                              <p:par>
                                <p:cTn id="704" presetID="2" presetClass="exit" presetSubtype="2" fill="hold" grpId="3" nodeType="withEffect">
                                  <p:stCondLst>
                                    <p:cond delay="0"/>
                                  </p:stCondLst>
                                  <p:childTnLst>
                                    <p:anim calcmode="lin" valueType="num">
                                      <p:cBhvr additive="base">
                                        <p:cTn id="705" dur="2000"/>
                                        <p:tgtEl>
                                          <p:spTgt spid="34"/>
                                        </p:tgtEl>
                                        <p:attrNameLst>
                                          <p:attrName>ppt_x</p:attrName>
                                        </p:attrNameLst>
                                      </p:cBhvr>
                                      <p:tavLst>
                                        <p:tav tm="0">
                                          <p:val>
                                            <p:strVal val="ppt_x"/>
                                          </p:val>
                                        </p:tav>
                                        <p:tav tm="100000">
                                          <p:val>
                                            <p:strVal val="1+ppt_w/2"/>
                                          </p:val>
                                        </p:tav>
                                      </p:tavLst>
                                    </p:anim>
                                    <p:anim calcmode="lin" valueType="num">
                                      <p:cBhvr additive="base">
                                        <p:cTn id="706" dur="2000"/>
                                        <p:tgtEl>
                                          <p:spTgt spid="34"/>
                                        </p:tgtEl>
                                        <p:attrNameLst>
                                          <p:attrName>ppt_y</p:attrName>
                                        </p:attrNameLst>
                                      </p:cBhvr>
                                      <p:tavLst>
                                        <p:tav tm="0">
                                          <p:val>
                                            <p:strVal val="ppt_y"/>
                                          </p:val>
                                        </p:tav>
                                        <p:tav tm="100000">
                                          <p:val>
                                            <p:strVal val="ppt_y"/>
                                          </p:val>
                                        </p:tav>
                                      </p:tavLst>
                                    </p:anim>
                                    <p:set>
                                      <p:cBhvr>
                                        <p:cTn id="707" dur="1" fill="hold">
                                          <p:stCondLst>
                                            <p:cond delay="1999"/>
                                          </p:stCondLst>
                                        </p:cTn>
                                        <p:tgtEl>
                                          <p:spTgt spid="34"/>
                                        </p:tgtEl>
                                        <p:attrNameLst>
                                          <p:attrName>style.visibility</p:attrName>
                                        </p:attrNameLst>
                                      </p:cBhvr>
                                      <p:to>
                                        <p:strVal val="hidden"/>
                                      </p:to>
                                    </p:set>
                                  </p:childTnLst>
                                </p:cTn>
                              </p:par>
                              <p:par>
                                <p:cTn id="708" presetID="2" presetClass="exit" presetSubtype="2" fill="hold" grpId="3" nodeType="withEffect">
                                  <p:stCondLst>
                                    <p:cond delay="0"/>
                                  </p:stCondLst>
                                  <p:childTnLst>
                                    <p:anim calcmode="lin" valueType="num">
                                      <p:cBhvr additive="base">
                                        <p:cTn id="709" dur="2000"/>
                                        <p:tgtEl>
                                          <p:spTgt spid="35"/>
                                        </p:tgtEl>
                                        <p:attrNameLst>
                                          <p:attrName>ppt_x</p:attrName>
                                        </p:attrNameLst>
                                      </p:cBhvr>
                                      <p:tavLst>
                                        <p:tav tm="0">
                                          <p:val>
                                            <p:strVal val="ppt_x"/>
                                          </p:val>
                                        </p:tav>
                                        <p:tav tm="100000">
                                          <p:val>
                                            <p:strVal val="1+ppt_w/2"/>
                                          </p:val>
                                        </p:tav>
                                      </p:tavLst>
                                    </p:anim>
                                    <p:anim calcmode="lin" valueType="num">
                                      <p:cBhvr additive="base">
                                        <p:cTn id="710" dur="2000"/>
                                        <p:tgtEl>
                                          <p:spTgt spid="35"/>
                                        </p:tgtEl>
                                        <p:attrNameLst>
                                          <p:attrName>ppt_y</p:attrName>
                                        </p:attrNameLst>
                                      </p:cBhvr>
                                      <p:tavLst>
                                        <p:tav tm="0">
                                          <p:val>
                                            <p:strVal val="ppt_y"/>
                                          </p:val>
                                        </p:tav>
                                        <p:tav tm="100000">
                                          <p:val>
                                            <p:strVal val="ppt_y"/>
                                          </p:val>
                                        </p:tav>
                                      </p:tavLst>
                                    </p:anim>
                                    <p:set>
                                      <p:cBhvr>
                                        <p:cTn id="711" dur="1" fill="hold">
                                          <p:stCondLst>
                                            <p:cond delay="1999"/>
                                          </p:stCondLst>
                                        </p:cTn>
                                        <p:tgtEl>
                                          <p:spTgt spid="35"/>
                                        </p:tgtEl>
                                        <p:attrNameLst>
                                          <p:attrName>style.visibility</p:attrName>
                                        </p:attrNameLst>
                                      </p:cBhvr>
                                      <p:to>
                                        <p:strVal val="hidden"/>
                                      </p:to>
                                    </p:set>
                                  </p:childTnLst>
                                </p:cTn>
                              </p:par>
                              <p:par>
                                <p:cTn id="712" presetID="2" presetClass="exit" presetSubtype="2" fill="hold" grpId="3" nodeType="withEffect">
                                  <p:stCondLst>
                                    <p:cond delay="0"/>
                                  </p:stCondLst>
                                  <p:childTnLst>
                                    <p:anim calcmode="lin" valueType="num">
                                      <p:cBhvr additive="base">
                                        <p:cTn id="713" dur="2000"/>
                                        <p:tgtEl>
                                          <p:spTgt spid="36"/>
                                        </p:tgtEl>
                                        <p:attrNameLst>
                                          <p:attrName>ppt_x</p:attrName>
                                        </p:attrNameLst>
                                      </p:cBhvr>
                                      <p:tavLst>
                                        <p:tav tm="0">
                                          <p:val>
                                            <p:strVal val="ppt_x"/>
                                          </p:val>
                                        </p:tav>
                                        <p:tav tm="100000">
                                          <p:val>
                                            <p:strVal val="1+ppt_w/2"/>
                                          </p:val>
                                        </p:tav>
                                      </p:tavLst>
                                    </p:anim>
                                    <p:anim calcmode="lin" valueType="num">
                                      <p:cBhvr additive="base">
                                        <p:cTn id="714" dur="2000"/>
                                        <p:tgtEl>
                                          <p:spTgt spid="36"/>
                                        </p:tgtEl>
                                        <p:attrNameLst>
                                          <p:attrName>ppt_y</p:attrName>
                                        </p:attrNameLst>
                                      </p:cBhvr>
                                      <p:tavLst>
                                        <p:tav tm="0">
                                          <p:val>
                                            <p:strVal val="ppt_y"/>
                                          </p:val>
                                        </p:tav>
                                        <p:tav tm="100000">
                                          <p:val>
                                            <p:strVal val="ppt_y"/>
                                          </p:val>
                                        </p:tav>
                                      </p:tavLst>
                                    </p:anim>
                                    <p:set>
                                      <p:cBhvr>
                                        <p:cTn id="715" dur="1" fill="hold">
                                          <p:stCondLst>
                                            <p:cond delay="1999"/>
                                          </p:stCondLst>
                                        </p:cTn>
                                        <p:tgtEl>
                                          <p:spTgt spid="36"/>
                                        </p:tgtEl>
                                        <p:attrNameLst>
                                          <p:attrName>style.visibility</p:attrName>
                                        </p:attrNameLst>
                                      </p:cBhvr>
                                      <p:to>
                                        <p:strVal val="hidden"/>
                                      </p:to>
                                    </p:set>
                                  </p:childTnLst>
                                </p:cTn>
                              </p:par>
                              <p:par>
                                <p:cTn id="716" presetID="2" presetClass="exit" presetSubtype="2" fill="hold" grpId="3" nodeType="withEffect">
                                  <p:stCondLst>
                                    <p:cond delay="0"/>
                                  </p:stCondLst>
                                  <p:childTnLst>
                                    <p:anim calcmode="lin" valueType="num">
                                      <p:cBhvr additive="base">
                                        <p:cTn id="717" dur="2000"/>
                                        <p:tgtEl>
                                          <p:spTgt spid="37"/>
                                        </p:tgtEl>
                                        <p:attrNameLst>
                                          <p:attrName>ppt_x</p:attrName>
                                        </p:attrNameLst>
                                      </p:cBhvr>
                                      <p:tavLst>
                                        <p:tav tm="0">
                                          <p:val>
                                            <p:strVal val="ppt_x"/>
                                          </p:val>
                                        </p:tav>
                                        <p:tav tm="100000">
                                          <p:val>
                                            <p:strVal val="1+ppt_w/2"/>
                                          </p:val>
                                        </p:tav>
                                      </p:tavLst>
                                    </p:anim>
                                    <p:anim calcmode="lin" valueType="num">
                                      <p:cBhvr additive="base">
                                        <p:cTn id="718" dur="2000"/>
                                        <p:tgtEl>
                                          <p:spTgt spid="37"/>
                                        </p:tgtEl>
                                        <p:attrNameLst>
                                          <p:attrName>ppt_y</p:attrName>
                                        </p:attrNameLst>
                                      </p:cBhvr>
                                      <p:tavLst>
                                        <p:tav tm="0">
                                          <p:val>
                                            <p:strVal val="ppt_y"/>
                                          </p:val>
                                        </p:tav>
                                        <p:tav tm="100000">
                                          <p:val>
                                            <p:strVal val="ppt_y"/>
                                          </p:val>
                                        </p:tav>
                                      </p:tavLst>
                                    </p:anim>
                                    <p:set>
                                      <p:cBhvr>
                                        <p:cTn id="719" dur="1" fill="hold">
                                          <p:stCondLst>
                                            <p:cond delay="1999"/>
                                          </p:stCondLst>
                                        </p:cTn>
                                        <p:tgtEl>
                                          <p:spTgt spid="37"/>
                                        </p:tgtEl>
                                        <p:attrNameLst>
                                          <p:attrName>style.visibility</p:attrName>
                                        </p:attrNameLst>
                                      </p:cBhvr>
                                      <p:to>
                                        <p:strVal val="hidden"/>
                                      </p:to>
                                    </p:set>
                                  </p:childTnLst>
                                </p:cTn>
                              </p:par>
                              <p:par>
                                <p:cTn id="720" presetID="2" presetClass="exit" presetSubtype="2" fill="hold" grpId="3" nodeType="withEffect">
                                  <p:stCondLst>
                                    <p:cond delay="0"/>
                                  </p:stCondLst>
                                  <p:childTnLst>
                                    <p:anim calcmode="lin" valueType="num">
                                      <p:cBhvr additive="base">
                                        <p:cTn id="721" dur="2000"/>
                                        <p:tgtEl>
                                          <p:spTgt spid="38"/>
                                        </p:tgtEl>
                                        <p:attrNameLst>
                                          <p:attrName>ppt_x</p:attrName>
                                        </p:attrNameLst>
                                      </p:cBhvr>
                                      <p:tavLst>
                                        <p:tav tm="0">
                                          <p:val>
                                            <p:strVal val="ppt_x"/>
                                          </p:val>
                                        </p:tav>
                                        <p:tav tm="100000">
                                          <p:val>
                                            <p:strVal val="1+ppt_w/2"/>
                                          </p:val>
                                        </p:tav>
                                      </p:tavLst>
                                    </p:anim>
                                    <p:anim calcmode="lin" valueType="num">
                                      <p:cBhvr additive="base">
                                        <p:cTn id="722" dur="2000"/>
                                        <p:tgtEl>
                                          <p:spTgt spid="38"/>
                                        </p:tgtEl>
                                        <p:attrNameLst>
                                          <p:attrName>ppt_y</p:attrName>
                                        </p:attrNameLst>
                                      </p:cBhvr>
                                      <p:tavLst>
                                        <p:tav tm="0">
                                          <p:val>
                                            <p:strVal val="ppt_y"/>
                                          </p:val>
                                        </p:tav>
                                        <p:tav tm="100000">
                                          <p:val>
                                            <p:strVal val="ppt_y"/>
                                          </p:val>
                                        </p:tav>
                                      </p:tavLst>
                                    </p:anim>
                                    <p:set>
                                      <p:cBhvr>
                                        <p:cTn id="723" dur="1" fill="hold">
                                          <p:stCondLst>
                                            <p:cond delay="1999"/>
                                          </p:stCondLst>
                                        </p:cTn>
                                        <p:tgtEl>
                                          <p:spTgt spid="38"/>
                                        </p:tgtEl>
                                        <p:attrNameLst>
                                          <p:attrName>style.visibility</p:attrName>
                                        </p:attrNameLst>
                                      </p:cBhvr>
                                      <p:to>
                                        <p:strVal val="hidden"/>
                                      </p:to>
                                    </p:set>
                                  </p:childTnLst>
                                </p:cTn>
                              </p:par>
                              <p:par>
                                <p:cTn id="724" presetID="2" presetClass="exit" presetSubtype="2" fill="hold" grpId="3" nodeType="withEffect">
                                  <p:stCondLst>
                                    <p:cond delay="0"/>
                                  </p:stCondLst>
                                  <p:childTnLst>
                                    <p:anim calcmode="lin" valueType="num">
                                      <p:cBhvr additive="base">
                                        <p:cTn id="725" dur="2000"/>
                                        <p:tgtEl>
                                          <p:spTgt spid="39"/>
                                        </p:tgtEl>
                                        <p:attrNameLst>
                                          <p:attrName>ppt_x</p:attrName>
                                        </p:attrNameLst>
                                      </p:cBhvr>
                                      <p:tavLst>
                                        <p:tav tm="0">
                                          <p:val>
                                            <p:strVal val="ppt_x"/>
                                          </p:val>
                                        </p:tav>
                                        <p:tav tm="100000">
                                          <p:val>
                                            <p:strVal val="1+ppt_w/2"/>
                                          </p:val>
                                        </p:tav>
                                      </p:tavLst>
                                    </p:anim>
                                    <p:anim calcmode="lin" valueType="num">
                                      <p:cBhvr additive="base">
                                        <p:cTn id="726" dur="2000"/>
                                        <p:tgtEl>
                                          <p:spTgt spid="39"/>
                                        </p:tgtEl>
                                        <p:attrNameLst>
                                          <p:attrName>ppt_y</p:attrName>
                                        </p:attrNameLst>
                                      </p:cBhvr>
                                      <p:tavLst>
                                        <p:tav tm="0">
                                          <p:val>
                                            <p:strVal val="ppt_y"/>
                                          </p:val>
                                        </p:tav>
                                        <p:tav tm="100000">
                                          <p:val>
                                            <p:strVal val="ppt_y"/>
                                          </p:val>
                                        </p:tav>
                                      </p:tavLst>
                                    </p:anim>
                                    <p:set>
                                      <p:cBhvr>
                                        <p:cTn id="727" dur="1" fill="hold">
                                          <p:stCondLst>
                                            <p:cond delay="1999"/>
                                          </p:stCondLst>
                                        </p:cTn>
                                        <p:tgtEl>
                                          <p:spTgt spid="39"/>
                                        </p:tgtEl>
                                        <p:attrNameLst>
                                          <p:attrName>style.visibility</p:attrName>
                                        </p:attrNameLst>
                                      </p:cBhvr>
                                      <p:to>
                                        <p:strVal val="hidden"/>
                                      </p:to>
                                    </p:set>
                                  </p:childTnLst>
                                </p:cTn>
                              </p:par>
                              <p:par>
                                <p:cTn id="728" presetID="2" presetClass="exit" presetSubtype="2" fill="hold" grpId="3" nodeType="withEffect">
                                  <p:stCondLst>
                                    <p:cond delay="0"/>
                                  </p:stCondLst>
                                  <p:childTnLst>
                                    <p:anim calcmode="lin" valueType="num">
                                      <p:cBhvr additive="base">
                                        <p:cTn id="729" dur="2000"/>
                                        <p:tgtEl>
                                          <p:spTgt spid="40"/>
                                        </p:tgtEl>
                                        <p:attrNameLst>
                                          <p:attrName>ppt_x</p:attrName>
                                        </p:attrNameLst>
                                      </p:cBhvr>
                                      <p:tavLst>
                                        <p:tav tm="0">
                                          <p:val>
                                            <p:strVal val="ppt_x"/>
                                          </p:val>
                                        </p:tav>
                                        <p:tav tm="100000">
                                          <p:val>
                                            <p:strVal val="1+ppt_w/2"/>
                                          </p:val>
                                        </p:tav>
                                      </p:tavLst>
                                    </p:anim>
                                    <p:anim calcmode="lin" valueType="num">
                                      <p:cBhvr additive="base">
                                        <p:cTn id="730" dur="2000"/>
                                        <p:tgtEl>
                                          <p:spTgt spid="40"/>
                                        </p:tgtEl>
                                        <p:attrNameLst>
                                          <p:attrName>ppt_y</p:attrName>
                                        </p:attrNameLst>
                                      </p:cBhvr>
                                      <p:tavLst>
                                        <p:tav tm="0">
                                          <p:val>
                                            <p:strVal val="ppt_y"/>
                                          </p:val>
                                        </p:tav>
                                        <p:tav tm="100000">
                                          <p:val>
                                            <p:strVal val="ppt_y"/>
                                          </p:val>
                                        </p:tav>
                                      </p:tavLst>
                                    </p:anim>
                                    <p:set>
                                      <p:cBhvr>
                                        <p:cTn id="731" dur="1" fill="hold">
                                          <p:stCondLst>
                                            <p:cond delay="1999"/>
                                          </p:stCondLst>
                                        </p:cTn>
                                        <p:tgtEl>
                                          <p:spTgt spid="40"/>
                                        </p:tgtEl>
                                        <p:attrNameLst>
                                          <p:attrName>style.visibility</p:attrName>
                                        </p:attrNameLst>
                                      </p:cBhvr>
                                      <p:to>
                                        <p:strVal val="hidden"/>
                                      </p:to>
                                    </p:set>
                                  </p:childTnLst>
                                </p:cTn>
                              </p:par>
                              <p:par>
                                <p:cTn id="732" presetID="2" presetClass="exit" presetSubtype="2" fill="hold" grpId="3" nodeType="withEffect">
                                  <p:stCondLst>
                                    <p:cond delay="0"/>
                                  </p:stCondLst>
                                  <p:childTnLst>
                                    <p:anim calcmode="lin" valueType="num">
                                      <p:cBhvr additive="base">
                                        <p:cTn id="733" dur="2000"/>
                                        <p:tgtEl>
                                          <p:spTgt spid="41"/>
                                        </p:tgtEl>
                                        <p:attrNameLst>
                                          <p:attrName>ppt_x</p:attrName>
                                        </p:attrNameLst>
                                      </p:cBhvr>
                                      <p:tavLst>
                                        <p:tav tm="0">
                                          <p:val>
                                            <p:strVal val="ppt_x"/>
                                          </p:val>
                                        </p:tav>
                                        <p:tav tm="100000">
                                          <p:val>
                                            <p:strVal val="1+ppt_w/2"/>
                                          </p:val>
                                        </p:tav>
                                      </p:tavLst>
                                    </p:anim>
                                    <p:anim calcmode="lin" valueType="num">
                                      <p:cBhvr additive="base">
                                        <p:cTn id="734" dur="2000"/>
                                        <p:tgtEl>
                                          <p:spTgt spid="41"/>
                                        </p:tgtEl>
                                        <p:attrNameLst>
                                          <p:attrName>ppt_y</p:attrName>
                                        </p:attrNameLst>
                                      </p:cBhvr>
                                      <p:tavLst>
                                        <p:tav tm="0">
                                          <p:val>
                                            <p:strVal val="ppt_y"/>
                                          </p:val>
                                        </p:tav>
                                        <p:tav tm="100000">
                                          <p:val>
                                            <p:strVal val="ppt_y"/>
                                          </p:val>
                                        </p:tav>
                                      </p:tavLst>
                                    </p:anim>
                                    <p:set>
                                      <p:cBhvr>
                                        <p:cTn id="735" dur="1" fill="hold">
                                          <p:stCondLst>
                                            <p:cond delay="1999"/>
                                          </p:stCondLst>
                                        </p:cTn>
                                        <p:tgtEl>
                                          <p:spTgt spid="41"/>
                                        </p:tgtEl>
                                        <p:attrNameLst>
                                          <p:attrName>style.visibility</p:attrName>
                                        </p:attrNameLst>
                                      </p:cBhvr>
                                      <p:to>
                                        <p:strVal val="hidden"/>
                                      </p:to>
                                    </p:set>
                                  </p:childTnLst>
                                </p:cTn>
                              </p:par>
                              <p:par>
                                <p:cTn id="736" presetID="2" presetClass="exit" presetSubtype="2" fill="hold" grpId="3" nodeType="withEffect">
                                  <p:stCondLst>
                                    <p:cond delay="0"/>
                                  </p:stCondLst>
                                  <p:childTnLst>
                                    <p:anim calcmode="lin" valueType="num">
                                      <p:cBhvr additive="base">
                                        <p:cTn id="737" dur="2000"/>
                                        <p:tgtEl>
                                          <p:spTgt spid="42"/>
                                        </p:tgtEl>
                                        <p:attrNameLst>
                                          <p:attrName>ppt_x</p:attrName>
                                        </p:attrNameLst>
                                      </p:cBhvr>
                                      <p:tavLst>
                                        <p:tav tm="0">
                                          <p:val>
                                            <p:strVal val="ppt_x"/>
                                          </p:val>
                                        </p:tav>
                                        <p:tav tm="100000">
                                          <p:val>
                                            <p:strVal val="1+ppt_w/2"/>
                                          </p:val>
                                        </p:tav>
                                      </p:tavLst>
                                    </p:anim>
                                    <p:anim calcmode="lin" valueType="num">
                                      <p:cBhvr additive="base">
                                        <p:cTn id="738" dur="2000"/>
                                        <p:tgtEl>
                                          <p:spTgt spid="42"/>
                                        </p:tgtEl>
                                        <p:attrNameLst>
                                          <p:attrName>ppt_y</p:attrName>
                                        </p:attrNameLst>
                                      </p:cBhvr>
                                      <p:tavLst>
                                        <p:tav tm="0">
                                          <p:val>
                                            <p:strVal val="ppt_y"/>
                                          </p:val>
                                        </p:tav>
                                        <p:tav tm="100000">
                                          <p:val>
                                            <p:strVal val="ppt_y"/>
                                          </p:val>
                                        </p:tav>
                                      </p:tavLst>
                                    </p:anim>
                                    <p:set>
                                      <p:cBhvr>
                                        <p:cTn id="739" dur="1" fill="hold">
                                          <p:stCondLst>
                                            <p:cond delay="1999"/>
                                          </p:stCondLst>
                                        </p:cTn>
                                        <p:tgtEl>
                                          <p:spTgt spid="42"/>
                                        </p:tgtEl>
                                        <p:attrNameLst>
                                          <p:attrName>style.visibility</p:attrName>
                                        </p:attrNameLst>
                                      </p:cBhvr>
                                      <p:to>
                                        <p:strVal val="hidden"/>
                                      </p:to>
                                    </p:set>
                                  </p:childTnLst>
                                </p:cTn>
                              </p:par>
                              <p:par>
                                <p:cTn id="740" presetID="2" presetClass="exit" presetSubtype="2" fill="hold" grpId="3" nodeType="withEffect">
                                  <p:stCondLst>
                                    <p:cond delay="0"/>
                                  </p:stCondLst>
                                  <p:childTnLst>
                                    <p:anim calcmode="lin" valueType="num">
                                      <p:cBhvr additive="base">
                                        <p:cTn id="741" dur="2000"/>
                                        <p:tgtEl>
                                          <p:spTgt spid="43"/>
                                        </p:tgtEl>
                                        <p:attrNameLst>
                                          <p:attrName>ppt_x</p:attrName>
                                        </p:attrNameLst>
                                      </p:cBhvr>
                                      <p:tavLst>
                                        <p:tav tm="0">
                                          <p:val>
                                            <p:strVal val="ppt_x"/>
                                          </p:val>
                                        </p:tav>
                                        <p:tav tm="100000">
                                          <p:val>
                                            <p:strVal val="1+ppt_w/2"/>
                                          </p:val>
                                        </p:tav>
                                      </p:tavLst>
                                    </p:anim>
                                    <p:anim calcmode="lin" valueType="num">
                                      <p:cBhvr additive="base">
                                        <p:cTn id="742" dur="2000"/>
                                        <p:tgtEl>
                                          <p:spTgt spid="43"/>
                                        </p:tgtEl>
                                        <p:attrNameLst>
                                          <p:attrName>ppt_y</p:attrName>
                                        </p:attrNameLst>
                                      </p:cBhvr>
                                      <p:tavLst>
                                        <p:tav tm="0">
                                          <p:val>
                                            <p:strVal val="ppt_y"/>
                                          </p:val>
                                        </p:tav>
                                        <p:tav tm="100000">
                                          <p:val>
                                            <p:strVal val="ppt_y"/>
                                          </p:val>
                                        </p:tav>
                                      </p:tavLst>
                                    </p:anim>
                                    <p:set>
                                      <p:cBhvr>
                                        <p:cTn id="743" dur="1" fill="hold">
                                          <p:stCondLst>
                                            <p:cond delay="1999"/>
                                          </p:stCondLst>
                                        </p:cTn>
                                        <p:tgtEl>
                                          <p:spTgt spid="43"/>
                                        </p:tgtEl>
                                        <p:attrNameLst>
                                          <p:attrName>style.visibility</p:attrName>
                                        </p:attrNameLst>
                                      </p:cBhvr>
                                      <p:to>
                                        <p:strVal val="hidden"/>
                                      </p:to>
                                    </p:set>
                                  </p:childTnLst>
                                </p:cTn>
                              </p:par>
                              <p:par>
                                <p:cTn id="744" presetID="2" presetClass="exit" presetSubtype="2" fill="hold" grpId="3" nodeType="withEffect">
                                  <p:stCondLst>
                                    <p:cond delay="0"/>
                                  </p:stCondLst>
                                  <p:childTnLst>
                                    <p:anim calcmode="lin" valueType="num">
                                      <p:cBhvr additive="base">
                                        <p:cTn id="745" dur="2000"/>
                                        <p:tgtEl>
                                          <p:spTgt spid="44"/>
                                        </p:tgtEl>
                                        <p:attrNameLst>
                                          <p:attrName>ppt_x</p:attrName>
                                        </p:attrNameLst>
                                      </p:cBhvr>
                                      <p:tavLst>
                                        <p:tav tm="0">
                                          <p:val>
                                            <p:strVal val="ppt_x"/>
                                          </p:val>
                                        </p:tav>
                                        <p:tav tm="100000">
                                          <p:val>
                                            <p:strVal val="1+ppt_w/2"/>
                                          </p:val>
                                        </p:tav>
                                      </p:tavLst>
                                    </p:anim>
                                    <p:anim calcmode="lin" valueType="num">
                                      <p:cBhvr additive="base">
                                        <p:cTn id="746" dur="2000"/>
                                        <p:tgtEl>
                                          <p:spTgt spid="44"/>
                                        </p:tgtEl>
                                        <p:attrNameLst>
                                          <p:attrName>ppt_y</p:attrName>
                                        </p:attrNameLst>
                                      </p:cBhvr>
                                      <p:tavLst>
                                        <p:tav tm="0">
                                          <p:val>
                                            <p:strVal val="ppt_y"/>
                                          </p:val>
                                        </p:tav>
                                        <p:tav tm="100000">
                                          <p:val>
                                            <p:strVal val="ppt_y"/>
                                          </p:val>
                                        </p:tav>
                                      </p:tavLst>
                                    </p:anim>
                                    <p:set>
                                      <p:cBhvr>
                                        <p:cTn id="747" dur="1" fill="hold">
                                          <p:stCondLst>
                                            <p:cond delay="1999"/>
                                          </p:stCondLst>
                                        </p:cTn>
                                        <p:tgtEl>
                                          <p:spTgt spid="44"/>
                                        </p:tgtEl>
                                        <p:attrNameLst>
                                          <p:attrName>style.visibility</p:attrName>
                                        </p:attrNameLst>
                                      </p:cBhvr>
                                      <p:to>
                                        <p:strVal val="hidden"/>
                                      </p:to>
                                    </p:set>
                                  </p:childTnLst>
                                </p:cTn>
                              </p:par>
                              <p:par>
                                <p:cTn id="748" presetID="2" presetClass="exit" presetSubtype="2" fill="hold" grpId="3" nodeType="withEffect">
                                  <p:stCondLst>
                                    <p:cond delay="0"/>
                                  </p:stCondLst>
                                  <p:childTnLst>
                                    <p:anim calcmode="lin" valueType="num">
                                      <p:cBhvr additive="base">
                                        <p:cTn id="749" dur="2000"/>
                                        <p:tgtEl>
                                          <p:spTgt spid="45"/>
                                        </p:tgtEl>
                                        <p:attrNameLst>
                                          <p:attrName>ppt_x</p:attrName>
                                        </p:attrNameLst>
                                      </p:cBhvr>
                                      <p:tavLst>
                                        <p:tav tm="0">
                                          <p:val>
                                            <p:strVal val="ppt_x"/>
                                          </p:val>
                                        </p:tav>
                                        <p:tav tm="100000">
                                          <p:val>
                                            <p:strVal val="1+ppt_w/2"/>
                                          </p:val>
                                        </p:tav>
                                      </p:tavLst>
                                    </p:anim>
                                    <p:anim calcmode="lin" valueType="num">
                                      <p:cBhvr additive="base">
                                        <p:cTn id="750" dur="2000"/>
                                        <p:tgtEl>
                                          <p:spTgt spid="45"/>
                                        </p:tgtEl>
                                        <p:attrNameLst>
                                          <p:attrName>ppt_y</p:attrName>
                                        </p:attrNameLst>
                                      </p:cBhvr>
                                      <p:tavLst>
                                        <p:tav tm="0">
                                          <p:val>
                                            <p:strVal val="ppt_y"/>
                                          </p:val>
                                        </p:tav>
                                        <p:tav tm="100000">
                                          <p:val>
                                            <p:strVal val="ppt_y"/>
                                          </p:val>
                                        </p:tav>
                                      </p:tavLst>
                                    </p:anim>
                                    <p:set>
                                      <p:cBhvr>
                                        <p:cTn id="751" dur="1" fill="hold">
                                          <p:stCondLst>
                                            <p:cond delay="1999"/>
                                          </p:stCondLst>
                                        </p:cTn>
                                        <p:tgtEl>
                                          <p:spTgt spid="45"/>
                                        </p:tgtEl>
                                        <p:attrNameLst>
                                          <p:attrName>style.visibility</p:attrName>
                                        </p:attrNameLst>
                                      </p:cBhvr>
                                      <p:to>
                                        <p:strVal val="hidden"/>
                                      </p:to>
                                    </p:set>
                                  </p:childTnLst>
                                </p:cTn>
                              </p:par>
                              <p:par>
                                <p:cTn id="752" presetID="2" presetClass="exit" presetSubtype="2" fill="hold" grpId="3" nodeType="withEffect">
                                  <p:stCondLst>
                                    <p:cond delay="0"/>
                                  </p:stCondLst>
                                  <p:childTnLst>
                                    <p:anim calcmode="lin" valueType="num">
                                      <p:cBhvr additive="base">
                                        <p:cTn id="753" dur="2000"/>
                                        <p:tgtEl>
                                          <p:spTgt spid="46"/>
                                        </p:tgtEl>
                                        <p:attrNameLst>
                                          <p:attrName>ppt_x</p:attrName>
                                        </p:attrNameLst>
                                      </p:cBhvr>
                                      <p:tavLst>
                                        <p:tav tm="0">
                                          <p:val>
                                            <p:strVal val="ppt_x"/>
                                          </p:val>
                                        </p:tav>
                                        <p:tav tm="100000">
                                          <p:val>
                                            <p:strVal val="1+ppt_w/2"/>
                                          </p:val>
                                        </p:tav>
                                      </p:tavLst>
                                    </p:anim>
                                    <p:anim calcmode="lin" valueType="num">
                                      <p:cBhvr additive="base">
                                        <p:cTn id="754" dur="2000"/>
                                        <p:tgtEl>
                                          <p:spTgt spid="46"/>
                                        </p:tgtEl>
                                        <p:attrNameLst>
                                          <p:attrName>ppt_y</p:attrName>
                                        </p:attrNameLst>
                                      </p:cBhvr>
                                      <p:tavLst>
                                        <p:tav tm="0">
                                          <p:val>
                                            <p:strVal val="ppt_y"/>
                                          </p:val>
                                        </p:tav>
                                        <p:tav tm="100000">
                                          <p:val>
                                            <p:strVal val="ppt_y"/>
                                          </p:val>
                                        </p:tav>
                                      </p:tavLst>
                                    </p:anim>
                                    <p:set>
                                      <p:cBhvr>
                                        <p:cTn id="755" dur="1" fill="hold">
                                          <p:stCondLst>
                                            <p:cond delay="1999"/>
                                          </p:stCondLst>
                                        </p:cTn>
                                        <p:tgtEl>
                                          <p:spTgt spid="46"/>
                                        </p:tgtEl>
                                        <p:attrNameLst>
                                          <p:attrName>style.visibility</p:attrName>
                                        </p:attrNameLst>
                                      </p:cBhvr>
                                      <p:to>
                                        <p:strVal val="hidden"/>
                                      </p:to>
                                    </p:set>
                                  </p:childTnLst>
                                </p:cTn>
                              </p:par>
                              <p:par>
                                <p:cTn id="756" presetID="23" presetClass="entr" presetSubtype="16" fill="hold" nodeType="withEffect">
                                  <p:stCondLst>
                                    <p:cond delay="0"/>
                                  </p:stCondLst>
                                  <p:childTnLst>
                                    <p:set>
                                      <p:cBhvr>
                                        <p:cTn id="757" dur="1" fill="hold">
                                          <p:stCondLst>
                                            <p:cond delay="0"/>
                                          </p:stCondLst>
                                        </p:cTn>
                                        <p:tgtEl>
                                          <p:spTgt spid="2"/>
                                        </p:tgtEl>
                                        <p:attrNameLst>
                                          <p:attrName>style.visibility</p:attrName>
                                        </p:attrNameLst>
                                      </p:cBhvr>
                                      <p:to>
                                        <p:strVal val="visible"/>
                                      </p:to>
                                    </p:set>
                                    <p:anim calcmode="lin" valueType="num">
                                      <p:cBhvr>
                                        <p:cTn id="758" dur="2000" fill="hold"/>
                                        <p:tgtEl>
                                          <p:spTgt spid="2"/>
                                        </p:tgtEl>
                                        <p:attrNameLst>
                                          <p:attrName>ppt_w</p:attrName>
                                        </p:attrNameLst>
                                      </p:cBhvr>
                                      <p:tavLst>
                                        <p:tav tm="0">
                                          <p:val>
                                            <p:fltVal val="0"/>
                                          </p:val>
                                        </p:tav>
                                        <p:tav tm="100000">
                                          <p:val>
                                            <p:strVal val="#ppt_w"/>
                                          </p:val>
                                        </p:tav>
                                      </p:tavLst>
                                    </p:anim>
                                    <p:anim calcmode="lin" valueType="num">
                                      <p:cBhvr>
                                        <p:cTn id="759" dur="2000" fill="hold"/>
                                        <p:tgtEl>
                                          <p:spTgt spid="2"/>
                                        </p:tgtEl>
                                        <p:attrNameLst>
                                          <p:attrName>ppt_h</p:attrName>
                                        </p:attrNameLst>
                                      </p:cBhvr>
                                      <p:tavLst>
                                        <p:tav tm="0">
                                          <p:val>
                                            <p:fltVal val="0"/>
                                          </p:val>
                                        </p:tav>
                                        <p:tav tm="100000">
                                          <p:val>
                                            <p:strVal val="#ppt_h"/>
                                          </p:val>
                                        </p:tav>
                                      </p:tavLst>
                                    </p:anim>
                                  </p:childTnLst>
                                </p:cTn>
                              </p:par>
                              <p:par>
                                <p:cTn id="760" presetID="16" presetClass="entr" presetSubtype="37" fill="hold" nodeType="withEffect">
                                  <p:stCondLst>
                                    <p:cond delay="0"/>
                                  </p:stCondLst>
                                  <p:childTnLst>
                                    <p:set>
                                      <p:cBhvr>
                                        <p:cTn id="761" dur="1" fill="hold">
                                          <p:stCondLst>
                                            <p:cond delay="0"/>
                                          </p:stCondLst>
                                        </p:cTn>
                                        <p:tgtEl>
                                          <p:spTgt spid="2"/>
                                        </p:tgtEl>
                                        <p:attrNameLst>
                                          <p:attrName>style.visibility</p:attrName>
                                        </p:attrNameLst>
                                      </p:cBhvr>
                                      <p:to>
                                        <p:strVal val="visible"/>
                                      </p:to>
                                    </p:set>
                                    <p:animEffect transition="in" filter="barn(outVertical)">
                                      <p:cBhvr>
                                        <p:cTn id="76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uiExpand="1" animBg="1"/>
      <p:bldP spid="22" grpId="1" uiExpand="1" animBg="1"/>
      <p:bldP spid="22" grpId="2" uiExpand="1" animBg="1"/>
      <p:bldP spid="22" grpId="3" uiExpand="1"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5" name="4 Imagen" descr="b904e1d5.png"/>
          <p:cNvPicPr>
            <a:picLocks noChangeAspect="1"/>
          </p:cNvPicPr>
          <p:nvPr/>
        </p:nvPicPr>
        <p:blipFill>
          <a:blip r:embed="rId3">
            <a:lum contrast="10000"/>
          </a:blip>
          <a:srcRect l="8643" t="3704" r="20988" b="7408"/>
          <a:stretch>
            <a:fillRect/>
          </a:stretch>
        </p:blipFill>
        <p:spPr>
          <a:xfrm>
            <a:off x="5072066" y="0"/>
            <a:ext cx="4071934" cy="5143500"/>
          </a:xfrm>
          <a:prstGeom prst="rect">
            <a:avLst/>
          </a:prstGeom>
        </p:spPr>
      </p:pic>
      <p:pic>
        <p:nvPicPr>
          <p:cNvPr id="7" name="6 Imagen" descr="parchemin-1-847.png"/>
          <p:cNvPicPr>
            <a:picLocks noChangeAspect="1"/>
          </p:cNvPicPr>
          <p:nvPr/>
        </p:nvPicPr>
        <p:blipFill>
          <a:blip r:embed="rId4">
            <a:duotone>
              <a:schemeClr val="accent1">
                <a:shade val="45000"/>
                <a:satMod val="135000"/>
              </a:schemeClr>
              <a:prstClr val="white"/>
            </a:duotone>
            <a:lum bright="-20000" contrast="40000"/>
          </a:blip>
          <a:stretch>
            <a:fillRect/>
          </a:stretch>
        </p:blipFill>
        <p:spPr>
          <a:xfrm>
            <a:off x="140870" y="0"/>
            <a:ext cx="5431261" cy="5143500"/>
          </a:xfrm>
          <a:prstGeom prst="rect">
            <a:avLst/>
          </a:prstGeom>
        </p:spPr>
      </p:pic>
      <p:pic>
        <p:nvPicPr>
          <p:cNvPr id="4" name="3 Imagen" descr="9843c693.png"/>
          <p:cNvPicPr>
            <a:picLocks noChangeAspect="1"/>
          </p:cNvPicPr>
          <p:nvPr/>
        </p:nvPicPr>
        <p:blipFill>
          <a:blip r:embed="rId5" cstate="print"/>
          <a:stretch>
            <a:fillRect/>
          </a:stretch>
        </p:blipFill>
        <p:spPr>
          <a:xfrm>
            <a:off x="571472" y="3214692"/>
            <a:ext cx="1738317" cy="1738317"/>
          </a:xfrm>
          <a:prstGeom prst="rect">
            <a:avLst/>
          </a:prstGeom>
        </p:spPr>
      </p:pic>
      <p:sp>
        <p:nvSpPr>
          <p:cNvPr id="6" name="5 CuadroTexto"/>
          <p:cNvSpPr txBox="1"/>
          <p:nvPr/>
        </p:nvSpPr>
        <p:spPr>
          <a:xfrm>
            <a:off x="1142976" y="928676"/>
            <a:ext cx="3357586" cy="3139321"/>
          </a:xfrm>
          <a:prstGeom prst="rect">
            <a:avLst/>
          </a:prstGeom>
          <a:noFill/>
        </p:spPr>
        <p:txBody>
          <a:bodyPr wrap="square" rtlCol="0">
            <a:spAutoFit/>
          </a:bodyPr>
          <a:lstStyle/>
          <a:p>
            <a:r>
              <a:rPr lang="es-PE" dirty="0" smtClean="0"/>
              <a:t>Esas señales rebotan en las masas sólidas y vuelven luego a su oído. Los delfines analizan mentalmente esas ondas y construyen mapas tridimensionales entrelazados. Se puede decir que el delfín </a:t>
            </a:r>
            <a:r>
              <a:rPr lang="es-PE" i="1" dirty="0" smtClean="0"/>
              <a:t>ve</a:t>
            </a:r>
            <a:r>
              <a:rPr lang="es-PE" dirty="0" smtClean="0"/>
              <a:t> el sonido. El cerebro humano sólo es capaz de captar veinte o treinta señales por segundo, pero el delfín puede distinguir hasta setecientos. Por esa razón, los sonidos del delfín nos parecen chasquidos.</a:t>
            </a:r>
          </a:p>
          <a:p>
            <a:endParaRPr lang="es-PE" dirty="0"/>
          </a:p>
        </p:txBody>
      </p:sp>
      <p:sp>
        <p:nvSpPr>
          <p:cNvPr id="8" name="7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chemeClr val="accent1">
                <a:tint val="44500"/>
                <a:satMod val="160000"/>
              </a:schemeClr>
            </a:gs>
            <a:gs pos="100000">
              <a:schemeClr val="accent1">
                <a:tint val="23500"/>
                <a:satMod val="160000"/>
              </a:schemeClr>
            </a:gs>
          </a:gsLst>
          <a:lin ang="10800000" scaled="1"/>
        </a:gradFill>
        <a:effectLst/>
      </p:bgPr>
    </p:bg>
    <p:spTree>
      <p:nvGrpSpPr>
        <p:cNvPr id="1" name=""/>
        <p:cNvGrpSpPr/>
        <p:nvPr/>
      </p:nvGrpSpPr>
      <p:grpSpPr>
        <a:xfrm>
          <a:off x="0" y="0"/>
          <a:ext cx="0" cy="0"/>
          <a:chOff x="0" y="0"/>
          <a:chExt cx="0" cy="0"/>
        </a:xfrm>
      </p:grpSpPr>
      <p:pic>
        <p:nvPicPr>
          <p:cNvPr id="2" name="1 Imagen" descr="247914_delfiny-morze-chmur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16200000">
            <a:off x="5286396" y="-1000148"/>
            <a:ext cx="3786182" cy="5786478"/>
          </a:xfrm>
          <a:prstGeom prst="chevron">
            <a:avLst>
              <a:gd name="adj" fmla="val 95416"/>
            </a:avLst>
          </a:prstGeom>
          <a:blipFill>
            <a:blip r:embed="rId3">
              <a:duotone>
                <a:schemeClr val="accent1">
                  <a:shade val="45000"/>
                  <a:satMod val="135000"/>
                </a:schemeClr>
                <a:prstClr val="white"/>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16200000">
            <a:off x="4321947" y="-1035839"/>
            <a:ext cx="3786214" cy="5857892"/>
          </a:xfrm>
          <a:prstGeom prst="chevron">
            <a:avLst>
              <a:gd name="adj" fmla="val 94584"/>
            </a:avLst>
          </a:prstGeom>
          <a:blipFill>
            <a:blip r:embed="rId3">
              <a:duotone>
                <a:schemeClr val="accent1">
                  <a:shade val="45000"/>
                  <a:satMod val="135000"/>
                </a:schemeClr>
                <a:prstClr val="white"/>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6200000">
            <a:off x="3321823" y="-1035839"/>
            <a:ext cx="3786214" cy="5857892"/>
          </a:xfrm>
          <a:prstGeom prst="chevron">
            <a:avLst>
              <a:gd name="adj" fmla="val 94168"/>
            </a:avLst>
          </a:prstGeom>
          <a:blipFill>
            <a:blip r:embed="rId3">
              <a:duotone>
                <a:schemeClr val="accent1">
                  <a:shade val="45000"/>
                  <a:satMod val="135000"/>
                </a:schemeClr>
                <a:prstClr val="white"/>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2393129" y="-1035839"/>
            <a:ext cx="3786214" cy="5857892"/>
          </a:xfrm>
          <a:prstGeom prst="chevron">
            <a:avLst>
              <a:gd name="adj" fmla="val 94602"/>
            </a:avLst>
          </a:prstGeom>
          <a:blipFill>
            <a:blip r:embed="rId3">
              <a:duotone>
                <a:schemeClr val="accent1">
                  <a:shade val="45000"/>
                  <a:satMod val="135000"/>
                </a:schemeClr>
                <a:prstClr val="white"/>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1392997" y="-1035839"/>
            <a:ext cx="3786214" cy="5857892"/>
          </a:xfrm>
          <a:prstGeom prst="chevron">
            <a:avLst>
              <a:gd name="adj" fmla="val 94870"/>
            </a:avLst>
          </a:prstGeom>
          <a:blipFill>
            <a:blip r:embed="rId3">
              <a:duotone>
                <a:schemeClr val="accent1">
                  <a:shade val="45000"/>
                  <a:satMod val="135000"/>
                </a:schemeClr>
                <a:prstClr val="white"/>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607179" y="-1035839"/>
            <a:ext cx="3786214" cy="5857892"/>
          </a:xfrm>
          <a:prstGeom prst="chevron">
            <a:avLst>
              <a:gd name="adj" fmla="val 95850"/>
            </a:avLst>
          </a:prstGeom>
          <a:blipFill>
            <a:blip r:embed="rId3">
              <a:duotone>
                <a:schemeClr val="accent1">
                  <a:shade val="45000"/>
                  <a:satMod val="135000"/>
                </a:schemeClr>
                <a:prstClr val="white"/>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92953" y="-1035839"/>
            <a:ext cx="3786214" cy="5857892"/>
          </a:xfrm>
          <a:prstGeom prst="chevron">
            <a:avLst>
              <a:gd name="adj" fmla="val 94982"/>
            </a:avLst>
          </a:prstGeom>
          <a:blipFill>
            <a:blip r:embed="rId3">
              <a:duotone>
                <a:schemeClr val="accent1">
                  <a:shade val="45000"/>
                  <a:satMod val="135000"/>
                </a:schemeClr>
                <a:prstClr val="white"/>
              </a:duotone>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Rectángulo"/>
          <p:cNvSpPr/>
          <p:nvPr/>
        </p:nvSpPr>
        <p:spPr>
          <a:xfrm>
            <a:off x="-1428792" y="-285770"/>
            <a:ext cx="11001452" cy="750099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19" presetClass="entr" presetSubtype="1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fmla="#ppt_w*sin(2.5*pi*$)">
                                          <p:val>
                                            <p:fltVal val="0"/>
                                          </p:val>
                                        </p:tav>
                                        <p:tav tm="100000">
                                          <p:val>
                                            <p:fltVal val="1"/>
                                          </p:val>
                                        </p:tav>
                                      </p:tavLst>
                                    </p:anim>
                                    <p:anim calcmode="lin" valueType="num">
                                      <p:cBhvr>
                                        <p:cTn id="10" dur="2000" fill="hold"/>
                                        <p:tgtEl>
                                          <p:spTgt spid="3"/>
                                        </p:tgtEl>
                                        <p:attrNameLst>
                                          <p:attrName>ppt_h</p:attrName>
                                        </p:attrNameLst>
                                      </p:cBhvr>
                                      <p:tavLst>
                                        <p:tav tm="0">
                                          <p:val>
                                            <p:strVal val="#ppt_h"/>
                                          </p:val>
                                        </p:tav>
                                        <p:tav tm="100000">
                                          <p:val>
                                            <p:strVal val="#ppt_h"/>
                                          </p:val>
                                        </p:tav>
                                      </p:tavLst>
                                    </p:anim>
                                  </p:childTnLst>
                                </p:cTn>
                              </p:par>
                              <p:par>
                                <p:cTn id="11" presetID="19" presetClass="entr" presetSubtype="1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fmla="#ppt_w*sin(2.5*pi*$)">
                                          <p:val>
                                            <p:fltVal val="0"/>
                                          </p:val>
                                        </p:tav>
                                        <p:tav tm="100000">
                                          <p:val>
                                            <p:fltVal val="1"/>
                                          </p:val>
                                        </p:tav>
                                      </p:tavLst>
                                    </p:anim>
                                    <p:anim calcmode="lin" valueType="num">
                                      <p:cBhvr>
                                        <p:cTn id="14" dur="2000" fill="hold"/>
                                        <p:tgtEl>
                                          <p:spTgt spid="4"/>
                                        </p:tgtEl>
                                        <p:attrNameLst>
                                          <p:attrName>ppt_h</p:attrName>
                                        </p:attrNameLst>
                                      </p:cBhvr>
                                      <p:tavLst>
                                        <p:tav tm="0">
                                          <p:val>
                                            <p:strVal val="#ppt_h"/>
                                          </p:val>
                                        </p:tav>
                                        <p:tav tm="100000">
                                          <p:val>
                                            <p:strVal val="#ppt_h"/>
                                          </p:val>
                                        </p:tav>
                                      </p:tavLst>
                                    </p:anim>
                                  </p:childTnLst>
                                </p:cTn>
                              </p:par>
                              <p:par>
                                <p:cTn id="15" presetID="19" presetClass="entr" presetSubtype="1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fmla="#ppt_w*sin(2.5*pi*$)">
                                          <p:val>
                                            <p:fltVal val="0"/>
                                          </p:val>
                                        </p:tav>
                                        <p:tav tm="100000">
                                          <p:val>
                                            <p:fltVal val="1"/>
                                          </p:val>
                                        </p:tav>
                                      </p:tavLst>
                                    </p:anim>
                                    <p:anim calcmode="lin" valueType="num">
                                      <p:cBhvr>
                                        <p:cTn id="18" dur="2000" fill="hold"/>
                                        <p:tgtEl>
                                          <p:spTgt spid="5"/>
                                        </p:tgtEl>
                                        <p:attrNameLst>
                                          <p:attrName>ppt_h</p:attrName>
                                        </p:attrNameLst>
                                      </p:cBhvr>
                                      <p:tavLst>
                                        <p:tav tm="0">
                                          <p:val>
                                            <p:strVal val="#ppt_h"/>
                                          </p:val>
                                        </p:tav>
                                        <p:tav tm="100000">
                                          <p:val>
                                            <p:strVal val="#ppt_h"/>
                                          </p:val>
                                        </p:tav>
                                      </p:tavLst>
                                    </p:anim>
                                  </p:childTnLst>
                                </p:cTn>
                              </p:par>
                              <p:par>
                                <p:cTn id="19" presetID="19" presetClass="entr" presetSubtype="1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fmla="#ppt_w*sin(2.5*pi*$)">
                                          <p:val>
                                            <p:fltVal val="0"/>
                                          </p:val>
                                        </p:tav>
                                        <p:tav tm="100000">
                                          <p:val>
                                            <p:fltVal val="1"/>
                                          </p:val>
                                        </p:tav>
                                      </p:tavLst>
                                    </p:anim>
                                    <p:anim calcmode="lin" valueType="num">
                                      <p:cBhvr>
                                        <p:cTn id="22" dur="2000" fill="hold"/>
                                        <p:tgtEl>
                                          <p:spTgt spid="6"/>
                                        </p:tgtEl>
                                        <p:attrNameLst>
                                          <p:attrName>ppt_h</p:attrName>
                                        </p:attrNameLst>
                                      </p:cBhvr>
                                      <p:tavLst>
                                        <p:tav tm="0">
                                          <p:val>
                                            <p:strVal val="#ppt_h"/>
                                          </p:val>
                                        </p:tav>
                                        <p:tav tm="100000">
                                          <p:val>
                                            <p:strVal val="#ppt_h"/>
                                          </p:val>
                                        </p:tav>
                                      </p:tavLst>
                                    </p:anim>
                                  </p:childTnLst>
                                </p:cTn>
                              </p:par>
                              <p:par>
                                <p:cTn id="23" presetID="19" presetClass="entr" presetSubtype="1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fmla="#ppt_w*sin(2.5*pi*$)">
                                          <p:val>
                                            <p:fltVal val="0"/>
                                          </p:val>
                                        </p:tav>
                                        <p:tav tm="100000">
                                          <p:val>
                                            <p:fltVal val="1"/>
                                          </p:val>
                                        </p:tav>
                                      </p:tavLst>
                                    </p:anim>
                                    <p:anim calcmode="lin" valueType="num">
                                      <p:cBhvr>
                                        <p:cTn id="26" dur="2000" fill="hold"/>
                                        <p:tgtEl>
                                          <p:spTgt spid="7"/>
                                        </p:tgtEl>
                                        <p:attrNameLst>
                                          <p:attrName>ppt_h</p:attrName>
                                        </p:attrNameLst>
                                      </p:cBhvr>
                                      <p:tavLst>
                                        <p:tav tm="0">
                                          <p:val>
                                            <p:strVal val="#ppt_h"/>
                                          </p:val>
                                        </p:tav>
                                        <p:tav tm="100000">
                                          <p:val>
                                            <p:strVal val="#ppt_h"/>
                                          </p:val>
                                        </p:tav>
                                      </p:tavLst>
                                    </p:anim>
                                  </p:childTnLst>
                                </p:cTn>
                              </p:par>
                              <p:par>
                                <p:cTn id="27" presetID="19" presetClass="entr" presetSubtype="10"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fmla="#ppt_w*sin(2.5*pi*$)">
                                          <p:val>
                                            <p:fltVal val="0"/>
                                          </p:val>
                                        </p:tav>
                                        <p:tav tm="100000">
                                          <p:val>
                                            <p:fltVal val="1"/>
                                          </p:val>
                                        </p:tav>
                                      </p:tavLst>
                                    </p:anim>
                                    <p:anim calcmode="lin" valueType="num">
                                      <p:cBhvr>
                                        <p:cTn id="30" dur="2000" fill="hold"/>
                                        <p:tgtEl>
                                          <p:spTgt spid="8"/>
                                        </p:tgtEl>
                                        <p:attrNameLst>
                                          <p:attrName>ppt_h</p:attrName>
                                        </p:attrNameLst>
                                      </p:cBhvr>
                                      <p:tavLst>
                                        <p:tav tm="0">
                                          <p:val>
                                            <p:strVal val="#ppt_h"/>
                                          </p:val>
                                        </p:tav>
                                        <p:tav tm="100000">
                                          <p:val>
                                            <p:strVal val="#ppt_h"/>
                                          </p:val>
                                        </p:tav>
                                      </p:tavLst>
                                    </p:anim>
                                  </p:childTnLst>
                                </p:cTn>
                              </p:par>
                              <p:par>
                                <p:cTn id="31" presetID="19" presetClass="entr" presetSubtype="1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2000" fill="hold"/>
                                        <p:tgtEl>
                                          <p:spTgt spid="9"/>
                                        </p:tgtEl>
                                        <p:attrNameLst>
                                          <p:attrName>ppt_w</p:attrName>
                                        </p:attrNameLst>
                                      </p:cBhvr>
                                      <p:tavLst>
                                        <p:tav tm="0" fmla="#ppt_w*sin(2.5*pi*$)">
                                          <p:val>
                                            <p:fltVal val="0"/>
                                          </p:val>
                                        </p:tav>
                                        <p:tav tm="100000">
                                          <p:val>
                                            <p:fltVal val="1"/>
                                          </p:val>
                                        </p:tav>
                                      </p:tavLst>
                                    </p:anim>
                                    <p:anim calcmode="lin" valueType="num">
                                      <p:cBhvr>
                                        <p:cTn id="34" dur="2000" fill="hold"/>
                                        <p:tgtEl>
                                          <p:spTgt spid="9"/>
                                        </p:tgtEl>
                                        <p:attrNameLst>
                                          <p:attrName>ppt_h</p:attrName>
                                        </p:attrNameLst>
                                      </p:cBhvr>
                                      <p:tavLst>
                                        <p:tav tm="0">
                                          <p:val>
                                            <p:strVal val="#ppt_h"/>
                                          </p:val>
                                        </p:tav>
                                        <p:tav tm="100000">
                                          <p:val>
                                            <p:strVal val="#ppt_h"/>
                                          </p:val>
                                        </p:tav>
                                      </p:tavLst>
                                    </p:anim>
                                  </p:childTnLst>
                                </p:cTn>
                              </p:par>
                              <p:par>
                                <p:cTn id="35" presetID="2" presetClass="entr" presetSubtype="4" fill="hold" grpId="1" nodeType="with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additive="base">
                                        <p:cTn id="37" dur="2000" fill="hold"/>
                                        <p:tgtEl>
                                          <p:spTgt spid="3"/>
                                        </p:tgtEl>
                                        <p:attrNameLst>
                                          <p:attrName>ppt_x</p:attrName>
                                        </p:attrNameLst>
                                      </p:cBhvr>
                                      <p:tavLst>
                                        <p:tav tm="0">
                                          <p:val>
                                            <p:strVal val="#ppt_x"/>
                                          </p:val>
                                        </p:tav>
                                        <p:tav tm="100000">
                                          <p:val>
                                            <p:strVal val="#ppt_x"/>
                                          </p:val>
                                        </p:tav>
                                      </p:tavLst>
                                    </p:anim>
                                    <p:anim calcmode="lin" valueType="num">
                                      <p:cBhvr additive="base">
                                        <p:cTn id="38" dur="2000" fill="hold"/>
                                        <p:tgtEl>
                                          <p:spTgt spid="3"/>
                                        </p:tgtEl>
                                        <p:attrNameLst>
                                          <p:attrName>ppt_y</p:attrName>
                                        </p:attrNameLst>
                                      </p:cBhvr>
                                      <p:tavLst>
                                        <p:tav tm="0">
                                          <p:val>
                                            <p:strVal val="1+#ppt_h/2"/>
                                          </p:val>
                                        </p:tav>
                                        <p:tav tm="100000">
                                          <p:val>
                                            <p:strVal val="#ppt_y"/>
                                          </p:val>
                                        </p:tav>
                                      </p:tavLst>
                                    </p:anim>
                                  </p:childTnLst>
                                </p:cTn>
                              </p:par>
                              <p:par>
                                <p:cTn id="39" presetID="2" presetClass="entr" presetSubtype="4"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ppt_x"/>
                                          </p:val>
                                        </p:tav>
                                        <p:tav tm="100000">
                                          <p:val>
                                            <p:strVal val="#ppt_x"/>
                                          </p:val>
                                        </p:tav>
                                      </p:tavLst>
                                    </p:anim>
                                    <p:anim calcmode="lin" valueType="num">
                                      <p:cBhvr additive="base">
                                        <p:cTn id="42" dur="2000" fill="hold"/>
                                        <p:tgtEl>
                                          <p:spTgt spid="4"/>
                                        </p:tgtEl>
                                        <p:attrNameLst>
                                          <p:attrName>ppt_y</p:attrName>
                                        </p:attrNameLst>
                                      </p:cBhvr>
                                      <p:tavLst>
                                        <p:tav tm="0">
                                          <p:val>
                                            <p:strVal val="1+#ppt_h/2"/>
                                          </p:val>
                                        </p:tav>
                                        <p:tav tm="100000">
                                          <p:val>
                                            <p:strVal val="#ppt_y"/>
                                          </p:val>
                                        </p:tav>
                                      </p:tavLst>
                                    </p:anim>
                                  </p:childTnLst>
                                </p:cTn>
                              </p:par>
                              <p:par>
                                <p:cTn id="43" presetID="2" presetClass="entr" presetSubtype="4" fill="hold" grpId="1"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ppt_x"/>
                                          </p:val>
                                        </p:tav>
                                        <p:tav tm="100000">
                                          <p:val>
                                            <p:strVal val="#ppt_x"/>
                                          </p:val>
                                        </p:tav>
                                      </p:tavLst>
                                    </p:anim>
                                    <p:anim calcmode="lin" valueType="num">
                                      <p:cBhvr additive="base">
                                        <p:cTn id="46" dur="2000" fill="hold"/>
                                        <p:tgtEl>
                                          <p:spTgt spid="5"/>
                                        </p:tgtEl>
                                        <p:attrNameLst>
                                          <p:attrName>ppt_y</p:attrName>
                                        </p:attrNameLst>
                                      </p:cBhvr>
                                      <p:tavLst>
                                        <p:tav tm="0">
                                          <p:val>
                                            <p:strVal val="1+#ppt_h/2"/>
                                          </p:val>
                                        </p:tav>
                                        <p:tav tm="100000">
                                          <p:val>
                                            <p:strVal val="#ppt_y"/>
                                          </p:val>
                                        </p:tav>
                                      </p:tavLst>
                                    </p:anim>
                                  </p:childTnLst>
                                </p:cTn>
                              </p:par>
                              <p:par>
                                <p:cTn id="47" presetID="2" presetClass="entr" presetSubtype="4" fill="hold" grpId="1"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ppt_x"/>
                                          </p:val>
                                        </p:tav>
                                        <p:tav tm="100000">
                                          <p:val>
                                            <p:strVal val="#ppt_x"/>
                                          </p:val>
                                        </p:tav>
                                      </p:tavLst>
                                    </p:anim>
                                    <p:anim calcmode="lin" valueType="num">
                                      <p:cBhvr additive="base">
                                        <p:cTn id="50" dur="2000" fill="hold"/>
                                        <p:tgtEl>
                                          <p:spTgt spid="6"/>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ppt_x"/>
                                          </p:val>
                                        </p:tav>
                                        <p:tav tm="100000">
                                          <p:val>
                                            <p:strVal val="#ppt_x"/>
                                          </p:val>
                                        </p:tav>
                                      </p:tavLst>
                                    </p:anim>
                                    <p:anim calcmode="lin" valueType="num">
                                      <p:cBhvr additive="base">
                                        <p:cTn id="54" dur="2000" fill="hold"/>
                                        <p:tgtEl>
                                          <p:spTgt spid="7"/>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ppt_x"/>
                                          </p:val>
                                        </p:tav>
                                        <p:tav tm="100000">
                                          <p:val>
                                            <p:strVal val="#ppt_x"/>
                                          </p:val>
                                        </p:tav>
                                      </p:tavLst>
                                    </p:anim>
                                    <p:anim calcmode="lin" valueType="num">
                                      <p:cBhvr additive="base">
                                        <p:cTn id="58" dur="2000" fill="hold"/>
                                        <p:tgtEl>
                                          <p:spTgt spid="8"/>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ppt_x"/>
                                          </p:val>
                                        </p:tav>
                                        <p:tav tm="100000">
                                          <p:val>
                                            <p:strVal val="#ppt_x"/>
                                          </p:val>
                                        </p:tav>
                                      </p:tavLst>
                                    </p:anim>
                                    <p:anim calcmode="lin" valueType="num">
                                      <p:cBhvr additive="base">
                                        <p:cTn id="62" dur="2000" fill="hold"/>
                                        <p:tgtEl>
                                          <p:spTgt spid="9"/>
                                        </p:tgtEl>
                                        <p:attrNameLst>
                                          <p:attrName>ppt_y</p:attrName>
                                        </p:attrNameLst>
                                      </p:cBhvr>
                                      <p:tavLst>
                                        <p:tav tm="0">
                                          <p:val>
                                            <p:strVal val="1+#ppt_h/2"/>
                                          </p:val>
                                        </p:tav>
                                        <p:tav tm="100000">
                                          <p:val>
                                            <p:strVal val="#ppt_y"/>
                                          </p:val>
                                        </p:tav>
                                      </p:tavLst>
                                    </p:anim>
                                  </p:childTnLst>
                                </p:cTn>
                              </p:par>
                            </p:childTnLst>
                          </p:cTn>
                        </p:par>
                        <p:par>
                          <p:cTn id="63" fill="hold">
                            <p:stCondLst>
                              <p:cond delay="2000"/>
                            </p:stCondLst>
                            <p:childTnLst>
                              <p:par>
                                <p:cTn id="64" presetID="2" presetClass="exit" presetSubtype="4" fill="hold" grpId="2" nodeType="afterEffect">
                                  <p:stCondLst>
                                    <p:cond delay="0"/>
                                  </p:stCondLst>
                                  <p:childTnLst>
                                    <p:anim calcmode="lin" valueType="num">
                                      <p:cBhvr additive="base">
                                        <p:cTn id="65" dur="2000"/>
                                        <p:tgtEl>
                                          <p:spTgt spid="3"/>
                                        </p:tgtEl>
                                        <p:attrNameLst>
                                          <p:attrName>ppt_x</p:attrName>
                                        </p:attrNameLst>
                                      </p:cBhvr>
                                      <p:tavLst>
                                        <p:tav tm="0">
                                          <p:val>
                                            <p:strVal val="ppt_x"/>
                                          </p:val>
                                        </p:tav>
                                        <p:tav tm="100000">
                                          <p:val>
                                            <p:strVal val="ppt_x"/>
                                          </p:val>
                                        </p:tav>
                                      </p:tavLst>
                                    </p:anim>
                                    <p:anim calcmode="lin" valueType="num">
                                      <p:cBhvr additive="base">
                                        <p:cTn id="66" dur="2000"/>
                                        <p:tgtEl>
                                          <p:spTgt spid="3"/>
                                        </p:tgtEl>
                                        <p:attrNameLst>
                                          <p:attrName>ppt_y</p:attrName>
                                        </p:attrNameLst>
                                      </p:cBhvr>
                                      <p:tavLst>
                                        <p:tav tm="0">
                                          <p:val>
                                            <p:strVal val="ppt_y"/>
                                          </p:val>
                                        </p:tav>
                                        <p:tav tm="100000">
                                          <p:val>
                                            <p:strVal val="1+ppt_h/2"/>
                                          </p:val>
                                        </p:tav>
                                      </p:tavLst>
                                    </p:anim>
                                    <p:set>
                                      <p:cBhvr>
                                        <p:cTn id="67" dur="1" fill="hold">
                                          <p:stCondLst>
                                            <p:cond delay="1999"/>
                                          </p:stCondLst>
                                        </p:cTn>
                                        <p:tgtEl>
                                          <p:spTgt spid="3"/>
                                        </p:tgtEl>
                                        <p:attrNameLst>
                                          <p:attrName>style.visibility</p:attrName>
                                        </p:attrNameLst>
                                      </p:cBhvr>
                                      <p:to>
                                        <p:strVal val="hidden"/>
                                      </p:to>
                                    </p:set>
                                  </p:childTnLst>
                                </p:cTn>
                              </p:par>
                              <p:par>
                                <p:cTn id="68" presetID="2" presetClass="exit" presetSubtype="4" fill="hold" grpId="2" nodeType="withEffect">
                                  <p:stCondLst>
                                    <p:cond delay="0"/>
                                  </p:stCondLst>
                                  <p:childTnLst>
                                    <p:anim calcmode="lin" valueType="num">
                                      <p:cBhvr additive="base">
                                        <p:cTn id="69" dur="2000"/>
                                        <p:tgtEl>
                                          <p:spTgt spid="4"/>
                                        </p:tgtEl>
                                        <p:attrNameLst>
                                          <p:attrName>ppt_x</p:attrName>
                                        </p:attrNameLst>
                                      </p:cBhvr>
                                      <p:tavLst>
                                        <p:tav tm="0">
                                          <p:val>
                                            <p:strVal val="ppt_x"/>
                                          </p:val>
                                        </p:tav>
                                        <p:tav tm="100000">
                                          <p:val>
                                            <p:strVal val="ppt_x"/>
                                          </p:val>
                                        </p:tav>
                                      </p:tavLst>
                                    </p:anim>
                                    <p:anim calcmode="lin" valueType="num">
                                      <p:cBhvr additive="base">
                                        <p:cTn id="70" dur="2000"/>
                                        <p:tgtEl>
                                          <p:spTgt spid="4"/>
                                        </p:tgtEl>
                                        <p:attrNameLst>
                                          <p:attrName>ppt_y</p:attrName>
                                        </p:attrNameLst>
                                      </p:cBhvr>
                                      <p:tavLst>
                                        <p:tav tm="0">
                                          <p:val>
                                            <p:strVal val="ppt_y"/>
                                          </p:val>
                                        </p:tav>
                                        <p:tav tm="100000">
                                          <p:val>
                                            <p:strVal val="1+ppt_h/2"/>
                                          </p:val>
                                        </p:tav>
                                      </p:tavLst>
                                    </p:anim>
                                    <p:set>
                                      <p:cBhvr>
                                        <p:cTn id="71" dur="1" fill="hold">
                                          <p:stCondLst>
                                            <p:cond delay="1999"/>
                                          </p:stCondLst>
                                        </p:cTn>
                                        <p:tgtEl>
                                          <p:spTgt spid="4"/>
                                        </p:tgtEl>
                                        <p:attrNameLst>
                                          <p:attrName>style.visibility</p:attrName>
                                        </p:attrNameLst>
                                      </p:cBhvr>
                                      <p:to>
                                        <p:strVal val="hidden"/>
                                      </p:to>
                                    </p:set>
                                  </p:childTnLst>
                                </p:cTn>
                              </p:par>
                              <p:par>
                                <p:cTn id="72" presetID="2" presetClass="exit" presetSubtype="4" fill="hold" grpId="2"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ppt_x"/>
                                          </p:val>
                                        </p:tav>
                                      </p:tavLst>
                                    </p:anim>
                                    <p:anim calcmode="lin" valueType="num">
                                      <p:cBhvr additive="base">
                                        <p:cTn id="74" dur="2000"/>
                                        <p:tgtEl>
                                          <p:spTgt spid="5"/>
                                        </p:tgtEl>
                                        <p:attrNameLst>
                                          <p:attrName>ppt_y</p:attrName>
                                        </p:attrNameLst>
                                      </p:cBhvr>
                                      <p:tavLst>
                                        <p:tav tm="0">
                                          <p:val>
                                            <p:strVal val="ppt_y"/>
                                          </p:val>
                                        </p:tav>
                                        <p:tav tm="100000">
                                          <p:val>
                                            <p:strVal val="1+ppt_h/2"/>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4" fill="hold" grpId="2"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ppt_x"/>
                                          </p:val>
                                        </p:tav>
                                      </p:tavLst>
                                    </p:anim>
                                    <p:anim calcmode="lin" valueType="num">
                                      <p:cBhvr additive="base">
                                        <p:cTn id="78" dur="2000"/>
                                        <p:tgtEl>
                                          <p:spTgt spid="6"/>
                                        </p:tgtEl>
                                        <p:attrNameLst>
                                          <p:attrName>ppt_y</p:attrName>
                                        </p:attrNameLst>
                                      </p:cBhvr>
                                      <p:tavLst>
                                        <p:tav tm="0">
                                          <p:val>
                                            <p:strVal val="ppt_y"/>
                                          </p:val>
                                        </p:tav>
                                        <p:tav tm="100000">
                                          <p:val>
                                            <p:strVal val="1+ppt_h/2"/>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4" fill="hold" grpId="2" nodeType="withEffect">
                                  <p:stCondLst>
                                    <p:cond delay="0"/>
                                  </p:stCondLst>
                                  <p:childTnLst>
                                    <p:anim calcmode="lin" valueType="num">
                                      <p:cBhvr additive="base">
                                        <p:cTn id="81" dur="2000"/>
                                        <p:tgtEl>
                                          <p:spTgt spid="7"/>
                                        </p:tgtEl>
                                        <p:attrNameLst>
                                          <p:attrName>ppt_x</p:attrName>
                                        </p:attrNameLst>
                                      </p:cBhvr>
                                      <p:tavLst>
                                        <p:tav tm="0">
                                          <p:val>
                                            <p:strVal val="ppt_x"/>
                                          </p:val>
                                        </p:tav>
                                        <p:tav tm="100000">
                                          <p:val>
                                            <p:strVal val="ppt_x"/>
                                          </p:val>
                                        </p:tav>
                                      </p:tavLst>
                                    </p:anim>
                                    <p:anim calcmode="lin" valueType="num">
                                      <p:cBhvr additive="base">
                                        <p:cTn id="82" dur="2000"/>
                                        <p:tgtEl>
                                          <p:spTgt spid="7"/>
                                        </p:tgtEl>
                                        <p:attrNameLst>
                                          <p:attrName>ppt_y</p:attrName>
                                        </p:attrNameLst>
                                      </p:cBhvr>
                                      <p:tavLst>
                                        <p:tav tm="0">
                                          <p:val>
                                            <p:strVal val="ppt_y"/>
                                          </p:val>
                                        </p:tav>
                                        <p:tav tm="100000">
                                          <p:val>
                                            <p:strVal val="1+ppt_h/2"/>
                                          </p:val>
                                        </p:tav>
                                      </p:tavLst>
                                    </p:anim>
                                    <p:set>
                                      <p:cBhvr>
                                        <p:cTn id="83" dur="1" fill="hold">
                                          <p:stCondLst>
                                            <p:cond delay="1999"/>
                                          </p:stCondLst>
                                        </p:cTn>
                                        <p:tgtEl>
                                          <p:spTgt spid="7"/>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2000"/>
                                        <p:tgtEl>
                                          <p:spTgt spid="8"/>
                                        </p:tgtEl>
                                        <p:attrNameLst>
                                          <p:attrName>ppt_x</p:attrName>
                                        </p:attrNameLst>
                                      </p:cBhvr>
                                      <p:tavLst>
                                        <p:tav tm="0">
                                          <p:val>
                                            <p:strVal val="ppt_x"/>
                                          </p:val>
                                        </p:tav>
                                        <p:tav tm="100000">
                                          <p:val>
                                            <p:strVal val="ppt_x"/>
                                          </p:val>
                                        </p:tav>
                                      </p:tavLst>
                                    </p:anim>
                                    <p:anim calcmode="lin" valueType="num">
                                      <p:cBhvr additive="base">
                                        <p:cTn id="86" dur="2000"/>
                                        <p:tgtEl>
                                          <p:spTgt spid="8"/>
                                        </p:tgtEl>
                                        <p:attrNameLst>
                                          <p:attrName>ppt_y</p:attrName>
                                        </p:attrNameLst>
                                      </p:cBhvr>
                                      <p:tavLst>
                                        <p:tav tm="0">
                                          <p:val>
                                            <p:strVal val="ppt_y"/>
                                          </p:val>
                                        </p:tav>
                                        <p:tav tm="100000">
                                          <p:val>
                                            <p:strVal val="1+ppt_h/2"/>
                                          </p:val>
                                        </p:tav>
                                      </p:tavLst>
                                    </p:anim>
                                    <p:set>
                                      <p:cBhvr>
                                        <p:cTn id="87" dur="1" fill="hold">
                                          <p:stCondLst>
                                            <p:cond delay="1999"/>
                                          </p:stCondLst>
                                        </p:cTn>
                                        <p:tgtEl>
                                          <p:spTgt spid="8"/>
                                        </p:tgtEl>
                                        <p:attrNameLst>
                                          <p:attrName>style.visibility</p:attrName>
                                        </p:attrNameLst>
                                      </p:cBhvr>
                                      <p:to>
                                        <p:strVal val="hidden"/>
                                      </p:to>
                                    </p:set>
                                  </p:childTnLst>
                                </p:cTn>
                              </p:par>
                              <p:par>
                                <p:cTn id="88" presetID="2" presetClass="exit" presetSubtype="4" fill="hold" grpId="2"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ppt_x"/>
                                          </p:val>
                                        </p:tav>
                                      </p:tavLst>
                                    </p:anim>
                                    <p:anim calcmode="lin" valueType="num">
                                      <p:cBhvr additive="base">
                                        <p:cTn id="90" dur="2000"/>
                                        <p:tgtEl>
                                          <p:spTgt spid="9"/>
                                        </p:tgtEl>
                                        <p:attrNameLst>
                                          <p:attrName>ppt_y</p:attrName>
                                        </p:attrNameLst>
                                      </p:cBhvr>
                                      <p:tavLst>
                                        <p:tav tm="0">
                                          <p:val>
                                            <p:strVal val="ppt_y"/>
                                          </p:val>
                                        </p:tav>
                                        <p:tav tm="100000">
                                          <p:val>
                                            <p:strVal val="1+ppt_h/2"/>
                                          </p:val>
                                        </p:tav>
                                      </p:tavLst>
                                    </p:anim>
                                    <p:set>
                                      <p:cBhvr>
                                        <p:cTn id="91" dur="1" fill="hold">
                                          <p:stCondLst>
                                            <p:cond delay="1999"/>
                                          </p:stCondLst>
                                        </p:cTn>
                                        <p:tgtEl>
                                          <p:spTgt spid="9"/>
                                        </p:tgtEl>
                                        <p:attrNameLst>
                                          <p:attrName>style.visibility</p:attrName>
                                        </p:attrNameLst>
                                      </p:cBhvr>
                                      <p:to>
                                        <p:strVal val="hidden"/>
                                      </p:to>
                                    </p:set>
                                  </p:childTnLst>
                                </p:cTn>
                              </p:par>
                              <p:par>
                                <p:cTn id="92" presetID="17" presetClass="entr" presetSubtype="1"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 calcmode="lin" valueType="num">
                                      <p:cBhvr>
                                        <p:cTn id="94" dur="2000" fill="hold"/>
                                        <p:tgtEl>
                                          <p:spTgt spid="2"/>
                                        </p:tgtEl>
                                        <p:attrNameLst>
                                          <p:attrName>ppt_x</p:attrName>
                                        </p:attrNameLst>
                                      </p:cBhvr>
                                      <p:tavLst>
                                        <p:tav tm="0">
                                          <p:val>
                                            <p:strVal val="#ppt_x"/>
                                          </p:val>
                                        </p:tav>
                                        <p:tav tm="100000">
                                          <p:val>
                                            <p:strVal val="#ppt_x"/>
                                          </p:val>
                                        </p:tav>
                                      </p:tavLst>
                                    </p:anim>
                                    <p:anim calcmode="lin" valueType="num">
                                      <p:cBhvr>
                                        <p:cTn id="95" dur="2000" fill="hold"/>
                                        <p:tgtEl>
                                          <p:spTgt spid="2"/>
                                        </p:tgtEl>
                                        <p:attrNameLst>
                                          <p:attrName>ppt_y</p:attrName>
                                        </p:attrNameLst>
                                      </p:cBhvr>
                                      <p:tavLst>
                                        <p:tav tm="0">
                                          <p:val>
                                            <p:strVal val="#ppt_y-#ppt_h/2"/>
                                          </p:val>
                                        </p:tav>
                                        <p:tav tm="100000">
                                          <p:val>
                                            <p:strVal val="#ppt_y"/>
                                          </p:val>
                                        </p:tav>
                                      </p:tavLst>
                                    </p:anim>
                                    <p:anim calcmode="lin" valueType="num">
                                      <p:cBhvr>
                                        <p:cTn id="96" dur="2000" fill="hold"/>
                                        <p:tgtEl>
                                          <p:spTgt spid="2"/>
                                        </p:tgtEl>
                                        <p:attrNameLst>
                                          <p:attrName>ppt_w</p:attrName>
                                        </p:attrNameLst>
                                      </p:cBhvr>
                                      <p:tavLst>
                                        <p:tav tm="0">
                                          <p:val>
                                            <p:strVal val="#ppt_w"/>
                                          </p:val>
                                        </p:tav>
                                        <p:tav tm="100000">
                                          <p:val>
                                            <p:strVal val="#ppt_w"/>
                                          </p:val>
                                        </p:tav>
                                      </p:tavLst>
                                    </p:anim>
                                    <p:anim calcmode="lin" valueType="num">
                                      <p:cBhvr>
                                        <p:cTn id="9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2" name="1 Imagen" descr="dolphinSwim-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a:off x="500034" y="71438"/>
            <a:ext cx="1857356" cy="1785926"/>
          </a:xfrm>
          <a:prstGeom prst="donut">
            <a:avLst>
              <a:gd name="adj" fmla="val 19272"/>
            </a:avLst>
          </a:prstGeom>
          <a:blipFill dpi="0" rotWithShape="1">
            <a:blip r:embed="rId3">
              <a:duotone>
                <a:prstClr val="black"/>
                <a:srgbClr val="00B050">
                  <a:tint val="45000"/>
                  <a:satMod val="400000"/>
                </a:srgb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1143008" y="928718"/>
            <a:ext cx="1857356" cy="1785926"/>
          </a:xfrm>
          <a:prstGeom prst="donut">
            <a:avLst>
              <a:gd name="adj" fmla="val 19272"/>
            </a:avLst>
          </a:prstGeom>
          <a:blipFill dpi="0" rotWithShape="1">
            <a:blip r:embed="rId3">
              <a:duotone>
                <a:prstClr val="black"/>
                <a:srgbClr val="00B050">
                  <a:tint val="45000"/>
                  <a:satMod val="400000"/>
                </a:srgb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643042" y="1714512"/>
            <a:ext cx="1857356" cy="1785926"/>
          </a:xfrm>
          <a:prstGeom prst="donut">
            <a:avLst>
              <a:gd name="adj" fmla="val 19272"/>
            </a:avLst>
          </a:prstGeom>
          <a:blipFill dpi="0" rotWithShape="1">
            <a:blip r:embed="rId3">
              <a:duotone>
                <a:prstClr val="black"/>
                <a:srgbClr val="00B050">
                  <a:tint val="45000"/>
                  <a:satMod val="400000"/>
                </a:srgb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6786578" y="0"/>
            <a:ext cx="1857356" cy="1785926"/>
          </a:xfrm>
          <a:prstGeom prst="donut">
            <a:avLst>
              <a:gd name="adj" fmla="val 19272"/>
            </a:avLst>
          </a:prstGeom>
          <a:blipFill dpi="0" rotWithShape="1">
            <a:blip r:embed="rId3">
              <a:duotone>
                <a:prstClr val="black"/>
                <a:srgbClr val="00B050">
                  <a:tint val="45000"/>
                  <a:satMod val="400000"/>
                </a:srgb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6215074" y="642942"/>
            <a:ext cx="1857356" cy="1785926"/>
          </a:xfrm>
          <a:prstGeom prst="donut">
            <a:avLst>
              <a:gd name="adj" fmla="val 19272"/>
            </a:avLst>
          </a:prstGeom>
          <a:blipFill dpi="0" rotWithShape="1">
            <a:blip r:embed="rId3">
              <a:duotone>
                <a:prstClr val="black"/>
                <a:srgbClr val="00B050">
                  <a:tint val="45000"/>
                  <a:satMod val="400000"/>
                </a:srgb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5643570" y="1500198"/>
            <a:ext cx="1857356" cy="1785926"/>
          </a:xfrm>
          <a:prstGeom prst="donut">
            <a:avLst>
              <a:gd name="adj" fmla="val 19272"/>
            </a:avLst>
          </a:prstGeom>
          <a:blipFill dpi="0" rotWithShape="1">
            <a:blip r:embed="rId3">
              <a:duotone>
                <a:prstClr val="black"/>
                <a:srgbClr val="00B050">
                  <a:tint val="45000"/>
                  <a:satMod val="400000"/>
                </a:srgb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357454" y="2357478"/>
            <a:ext cx="1857356" cy="1785926"/>
          </a:xfrm>
          <a:prstGeom prst="donut">
            <a:avLst>
              <a:gd name="adj" fmla="val 19272"/>
            </a:avLst>
          </a:prstGeom>
          <a:blipFill dpi="0" rotWithShape="1">
            <a:blip r:embed="rId3">
              <a:duotone>
                <a:prstClr val="black"/>
                <a:srgbClr val="00B050">
                  <a:tint val="45000"/>
                  <a:satMod val="400000"/>
                </a:srgb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857488" y="3143272"/>
            <a:ext cx="1857356" cy="1785926"/>
          </a:xfrm>
          <a:prstGeom prst="donut">
            <a:avLst>
              <a:gd name="adj" fmla="val 19272"/>
            </a:avLst>
          </a:prstGeom>
          <a:blipFill dpi="0" rotWithShape="1">
            <a:blip r:embed="rId3">
              <a:duotone>
                <a:prstClr val="black"/>
                <a:srgbClr val="00B050">
                  <a:tint val="45000"/>
                  <a:satMod val="400000"/>
                </a:srgb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072066" y="2357454"/>
            <a:ext cx="1857356" cy="1785926"/>
          </a:xfrm>
          <a:prstGeom prst="donut">
            <a:avLst>
              <a:gd name="adj" fmla="val 19272"/>
            </a:avLst>
          </a:prstGeom>
          <a:blipFill dpi="0" rotWithShape="1">
            <a:blip r:embed="rId3">
              <a:duotone>
                <a:prstClr val="black"/>
                <a:srgbClr val="00B050">
                  <a:tint val="45000"/>
                  <a:satMod val="400000"/>
                </a:srgb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500562" y="3000396"/>
            <a:ext cx="1857356" cy="1785926"/>
          </a:xfrm>
          <a:prstGeom prst="donut">
            <a:avLst>
              <a:gd name="adj" fmla="val 19272"/>
            </a:avLst>
          </a:prstGeom>
          <a:blipFill dpi="0" rotWithShape="1">
            <a:blip r:embed="rId3">
              <a:duotone>
                <a:prstClr val="black"/>
                <a:srgbClr val="00B050">
                  <a:tint val="45000"/>
                  <a:satMod val="400000"/>
                </a:srgb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357554" y="3786214"/>
            <a:ext cx="1857356" cy="1785926"/>
          </a:xfrm>
          <a:prstGeom prst="donut">
            <a:avLst>
              <a:gd name="adj" fmla="val 19272"/>
            </a:avLst>
          </a:prstGeom>
          <a:blipFill dpi="0" rotWithShape="1">
            <a:blip r:embed="rId3">
              <a:duotone>
                <a:prstClr val="black"/>
                <a:srgbClr val="00B050">
                  <a:tint val="45000"/>
                  <a:satMod val="400000"/>
                </a:srgb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214810" y="3714776"/>
            <a:ext cx="1857356" cy="1785926"/>
          </a:xfrm>
          <a:prstGeom prst="donut">
            <a:avLst>
              <a:gd name="adj" fmla="val 19272"/>
            </a:avLst>
          </a:prstGeom>
          <a:blipFill dpi="0" rotWithShape="1">
            <a:blip r:embed="rId3">
              <a:duotone>
                <a:prstClr val="black"/>
                <a:srgbClr val="00B050">
                  <a:tint val="45000"/>
                  <a:satMod val="400000"/>
                </a:srgbClr>
              </a:duotone>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142908" y="-285770"/>
            <a:ext cx="9715568" cy="5857916"/>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0-#ppt_w/2"/>
                                          </p:val>
                                        </p:tav>
                                        <p:tav tm="100000">
                                          <p:val>
                                            <p:strVal val="#ppt_x"/>
                                          </p:val>
                                        </p:tav>
                                      </p:tavLst>
                                    </p:anim>
                                    <p:anim calcmode="lin" valueType="num">
                                      <p:cBhvr additive="base">
                                        <p:cTn id="14" dur="3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0-#ppt_w/2"/>
                                          </p:val>
                                        </p:tav>
                                        <p:tav tm="100000">
                                          <p:val>
                                            <p:strVal val="#ppt_x"/>
                                          </p:val>
                                        </p:tav>
                                      </p:tavLst>
                                    </p:anim>
                                    <p:anim calcmode="lin" valueType="num">
                                      <p:cBhvr additive="base">
                                        <p:cTn id="18" dur="3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0-#ppt_w/2"/>
                                          </p:val>
                                        </p:tav>
                                        <p:tav tm="100000">
                                          <p:val>
                                            <p:strVal val="#ppt_x"/>
                                          </p:val>
                                        </p:tav>
                                      </p:tavLst>
                                    </p:anim>
                                    <p:anim calcmode="lin" valueType="num">
                                      <p:cBhvr additive="base">
                                        <p:cTn id="22" dur="3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0-#ppt_w/2"/>
                                          </p:val>
                                        </p:tav>
                                        <p:tav tm="100000">
                                          <p:val>
                                            <p:strVal val="#ppt_x"/>
                                          </p:val>
                                        </p:tav>
                                      </p:tavLst>
                                    </p:anim>
                                    <p:anim calcmode="lin" valueType="num">
                                      <p:cBhvr additive="base">
                                        <p:cTn id="26" dur="3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0" fill="hold"/>
                                        <p:tgtEl>
                                          <p:spTgt spid="14"/>
                                        </p:tgtEl>
                                        <p:attrNameLst>
                                          <p:attrName>ppt_x</p:attrName>
                                        </p:attrNameLst>
                                      </p:cBhvr>
                                      <p:tavLst>
                                        <p:tav tm="0">
                                          <p:val>
                                            <p:strVal val="0-#ppt_w/2"/>
                                          </p:val>
                                        </p:tav>
                                        <p:tav tm="100000">
                                          <p:val>
                                            <p:strVal val="#ppt_x"/>
                                          </p:val>
                                        </p:tav>
                                      </p:tavLst>
                                    </p:anim>
                                    <p:anim calcmode="lin" valueType="num">
                                      <p:cBhvr additive="base">
                                        <p:cTn id="30" dur="3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3000" fill="hold"/>
                                        <p:tgtEl>
                                          <p:spTgt spid="7"/>
                                        </p:tgtEl>
                                        <p:attrNameLst>
                                          <p:attrName>ppt_x</p:attrName>
                                        </p:attrNameLst>
                                      </p:cBhvr>
                                      <p:tavLst>
                                        <p:tav tm="0">
                                          <p:val>
                                            <p:strVal val="1+#ppt_w/2"/>
                                          </p:val>
                                        </p:tav>
                                        <p:tav tm="100000">
                                          <p:val>
                                            <p:strVal val="#ppt_x"/>
                                          </p:val>
                                        </p:tav>
                                      </p:tavLst>
                                    </p:anim>
                                    <p:anim calcmode="lin" valueType="num">
                                      <p:cBhvr additive="base">
                                        <p:cTn id="34" dur="3000" fill="hold"/>
                                        <p:tgtEl>
                                          <p:spTgt spid="7"/>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3000" fill="hold"/>
                                        <p:tgtEl>
                                          <p:spTgt spid="8"/>
                                        </p:tgtEl>
                                        <p:attrNameLst>
                                          <p:attrName>ppt_x</p:attrName>
                                        </p:attrNameLst>
                                      </p:cBhvr>
                                      <p:tavLst>
                                        <p:tav tm="0">
                                          <p:val>
                                            <p:strVal val="1+#ppt_w/2"/>
                                          </p:val>
                                        </p:tav>
                                        <p:tav tm="100000">
                                          <p:val>
                                            <p:strVal val="#ppt_x"/>
                                          </p:val>
                                        </p:tav>
                                      </p:tavLst>
                                    </p:anim>
                                    <p:anim calcmode="lin" valueType="num">
                                      <p:cBhvr additive="base">
                                        <p:cTn id="38" dur="3000" fill="hold"/>
                                        <p:tgtEl>
                                          <p:spTgt spid="8"/>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1+#ppt_w/2"/>
                                          </p:val>
                                        </p:tav>
                                        <p:tav tm="100000">
                                          <p:val>
                                            <p:strVal val="#ppt_x"/>
                                          </p:val>
                                        </p:tav>
                                      </p:tavLst>
                                    </p:anim>
                                    <p:anim calcmode="lin" valueType="num">
                                      <p:cBhvr additive="base">
                                        <p:cTn id="42" dur="3000" fill="hold"/>
                                        <p:tgtEl>
                                          <p:spTgt spid="9"/>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1+#ppt_w/2"/>
                                          </p:val>
                                        </p:tav>
                                        <p:tav tm="100000">
                                          <p:val>
                                            <p:strVal val="#ppt_x"/>
                                          </p:val>
                                        </p:tav>
                                      </p:tavLst>
                                    </p:anim>
                                    <p:anim calcmode="lin" valueType="num">
                                      <p:cBhvr additive="base">
                                        <p:cTn id="46" dur="3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1+#ppt_w/2"/>
                                          </p:val>
                                        </p:tav>
                                        <p:tav tm="100000">
                                          <p:val>
                                            <p:strVal val="#ppt_x"/>
                                          </p:val>
                                        </p:tav>
                                      </p:tavLst>
                                    </p:anim>
                                    <p:anim calcmode="lin" valueType="num">
                                      <p:cBhvr additive="base">
                                        <p:cTn id="50" dur="3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1+#ppt_w/2"/>
                                          </p:val>
                                        </p:tav>
                                        <p:tav tm="100000">
                                          <p:val>
                                            <p:strVal val="#ppt_x"/>
                                          </p:val>
                                        </p:tav>
                                      </p:tavLst>
                                    </p:anim>
                                    <p:anim calcmode="lin" valueType="num">
                                      <p:cBhvr additive="base">
                                        <p:cTn id="54" dur="3000" fill="hold"/>
                                        <p:tgtEl>
                                          <p:spTgt spid="15"/>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3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3000" fill="hold"/>
                                        <p:tgtEl>
                                          <p:spTgt spid="5"/>
                                        </p:tgtEl>
                                        <p:attrNameLst>
                                          <p:attrName>r</p:attrName>
                                        </p:attrNameLst>
                                      </p:cBhvr>
                                    </p:animRot>
                                  </p:childTnLst>
                                </p:cTn>
                              </p:par>
                              <p:par>
                                <p:cTn id="59" presetID="8" presetClass="emph" presetSubtype="0" fill="hold" grpId="1" nodeType="withEffect">
                                  <p:stCondLst>
                                    <p:cond delay="0"/>
                                  </p:stCondLst>
                                  <p:childTnLst>
                                    <p:animRot by="21600000">
                                      <p:cBhvr>
                                        <p:cTn id="60" dur="3000" fill="hold"/>
                                        <p:tgtEl>
                                          <p:spTgt spid="6"/>
                                        </p:tgtEl>
                                        <p:attrNameLst>
                                          <p:attrName>r</p:attrName>
                                        </p:attrNameLst>
                                      </p:cBhvr>
                                    </p:animRot>
                                  </p:childTnLst>
                                </p:cTn>
                              </p:par>
                              <p:par>
                                <p:cTn id="61" presetID="8" presetClass="emph" presetSubtype="0" fill="hold" grpId="1" nodeType="withEffect">
                                  <p:stCondLst>
                                    <p:cond delay="0"/>
                                  </p:stCondLst>
                                  <p:childTnLst>
                                    <p:animRot by="21600000">
                                      <p:cBhvr>
                                        <p:cTn id="62" dur="3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3000" fill="hold"/>
                                        <p:tgtEl>
                                          <p:spTgt spid="11"/>
                                        </p:tgtEl>
                                        <p:attrNameLst>
                                          <p:attrName>r</p:attrName>
                                        </p:attrNameLst>
                                      </p:cBhvr>
                                    </p:animRot>
                                  </p:childTnLst>
                                </p:cTn>
                              </p:par>
                              <p:par>
                                <p:cTn id="65" presetID="8" presetClass="emph" presetSubtype="0" fill="hold" grpId="1" nodeType="withEffect">
                                  <p:stCondLst>
                                    <p:cond delay="0"/>
                                  </p:stCondLst>
                                  <p:childTnLst>
                                    <p:animRot by="21600000">
                                      <p:cBhvr>
                                        <p:cTn id="66" dur="3000" fill="hold"/>
                                        <p:tgtEl>
                                          <p:spTgt spid="14"/>
                                        </p:tgtEl>
                                        <p:attrNameLst>
                                          <p:attrName>r</p:attrName>
                                        </p:attrNameLst>
                                      </p:cBhvr>
                                    </p:animRot>
                                  </p:childTnLst>
                                </p:cTn>
                              </p:par>
                              <p:par>
                                <p:cTn id="67" presetID="8" presetClass="emph" presetSubtype="0" fill="hold" grpId="1" nodeType="withEffect">
                                  <p:stCondLst>
                                    <p:cond delay="0"/>
                                  </p:stCondLst>
                                  <p:childTnLst>
                                    <p:animRot by="-21600000">
                                      <p:cBhvr>
                                        <p:cTn id="68" dur="3000" fill="hold"/>
                                        <p:tgtEl>
                                          <p:spTgt spid="7"/>
                                        </p:tgtEl>
                                        <p:attrNameLst>
                                          <p:attrName>r</p:attrName>
                                        </p:attrNameLst>
                                      </p:cBhvr>
                                    </p:animRot>
                                  </p:childTnLst>
                                </p:cTn>
                              </p:par>
                              <p:par>
                                <p:cTn id="69" presetID="8" presetClass="emph" presetSubtype="0" fill="hold" grpId="1" nodeType="withEffect">
                                  <p:stCondLst>
                                    <p:cond delay="0"/>
                                  </p:stCondLst>
                                  <p:childTnLst>
                                    <p:animRot by="-21600000">
                                      <p:cBhvr>
                                        <p:cTn id="70" dur="3000" fill="hold"/>
                                        <p:tgtEl>
                                          <p:spTgt spid="8"/>
                                        </p:tgtEl>
                                        <p:attrNameLst>
                                          <p:attrName>r</p:attrName>
                                        </p:attrNameLst>
                                      </p:cBhvr>
                                    </p:animRot>
                                  </p:childTnLst>
                                </p:cTn>
                              </p:par>
                              <p:par>
                                <p:cTn id="71" presetID="8" presetClass="emph" presetSubtype="0" fill="hold" grpId="1" nodeType="withEffect">
                                  <p:stCondLst>
                                    <p:cond delay="0"/>
                                  </p:stCondLst>
                                  <p:childTnLst>
                                    <p:animRot by="-21600000">
                                      <p:cBhvr>
                                        <p:cTn id="72" dur="3000" fill="hold"/>
                                        <p:tgtEl>
                                          <p:spTgt spid="9"/>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12"/>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13"/>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15"/>
                                        </p:tgtEl>
                                        <p:attrNameLst>
                                          <p:attrName>r</p:attrName>
                                        </p:attrNameLst>
                                      </p:cBhvr>
                                    </p:animRot>
                                  </p:childTnLst>
                                </p:cTn>
                              </p:par>
                              <p:par>
                                <p:cTn id="79" presetID="2" presetClass="exit" presetSubtype="9" fill="hold" grpId="2" nodeType="withEffect">
                                  <p:stCondLst>
                                    <p:cond delay="0"/>
                                  </p:stCondLst>
                                  <p:childTnLst>
                                    <p:anim calcmode="lin" valueType="num">
                                      <p:cBhvr additive="base">
                                        <p:cTn id="80" dur="3000"/>
                                        <p:tgtEl>
                                          <p:spTgt spid="4"/>
                                        </p:tgtEl>
                                        <p:attrNameLst>
                                          <p:attrName>ppt_x</p:attrName>
                                        </p:attrNameLst>
                                      </p:cBhvr>
                                      <p:tavLst>
                                        <p:tav tm="0">
                                          <p:val>
                                            <p:strVal val="ppt_x"/>
                                          </p:val>
                                        </p:tav>
                                        <p:tav tm="100000">
                                          <p:val>
                                            <p:strVal val="0-ppt_w/2"/>
                                          </p:val>
                                        </p:tav>
                                      </p:tavLst>
                                    </p:anim>
                                    <p:anim calcmode="lin" valueType="num">
                                      <p:cBhvr additive="base">
                                        <p:cTn id="81" dur="3000"/>
                                        <p:tgtEl>
                                          <p:spTgt spid="4"/>
                                        </p:tgtEl>
                                        <p:attrNameLst>
                                          <p:attrName>ppt_y</p:attrName>
                                        </p:attrNameLst>
                                      </p:cBhvr>
                                      <p:tavLst>
                                        <p:tav tm="0">
                                          <p:val>
                                            <p:strVal val="ppt_y"/>
                                          </p:val>
                                        </p:tav>
                                        <p:tav tm="100000">
                                          <p:val>
                                            <p:strVal val="0-ppt_h/2"/>
                                          </p:val>
                                        </p:tav>
                                      </p:tavLst>
                                    </p:anim>
                                    <p:set>
                                      <p:cBhvr>
                                        <p:cTn id="82" dur="1" fill="hold">
                                          <p:stCondLst>
                                            <p:cond delay="2999"/>
                                          </p:stCondLst>
                                        </p:cTn>
                                        <p:tgtEl>
                                          <p:spTgt spid="4"/>
                                        </p:tgtEl>
                                        <p:attrNameLst>
                                          <p:attrName>style.visibility</p:attrName>
                                        </p:attrNameLst>
                                      </p:cBhvr>
                                      <p:to>
                                        <p:strVal val="hidden"/>
                                      </p:to>
                                    </p:set>
                                  </p:childTnLst>
                                </p:cTn>
                              </p:par>
                              <p:par>
                                <p:cTn id="83" presetID="2" presetClass="exit" presetSubtype="9" fill="hold" grpId="2" nodeType="withEffect">
                                  <p:stCondLst>
                                    <p:cond delay="0"/>
                                  </p:stCondLst>
                                  <p:childTnLst>
                                    <p:anim calcmode="lin" valueType="num">
                                      <p:cBhvr additive="base">
                                        <p:cTn id="84" dur="3000"/>
                                        <p:tgtEl>
                                          <p:spTgt spid="5"/>
                                        </p:tgtEl>
                                        <p:attrNameLst>
                                          <p:attrName>ppt_x</p:attrName>
                                        </p:attrNameLst>
                                      </p:cBhvr>
                                      <p:tavLst>
                                        <p:tav tm="0">
                                          <p:val>
                                            <p:strVal val="ppt_x"/>
                                          </p:val>
                                        </p:tav>
                                        <p:tav tm="100000">
                                          <p:val>
                                            <p:strVal val="0-ppt_w/2"/>
                                          </p:val>
                                        </p:tav>
                                      </p:tavLst>
                                    </p:anim>
                                    <p:anim calcmode="lin" valueType="num">
                                      <p:cBhvr additive="base">
                                        <p:cTn id="85" dur="3000"/>
                                        <p:tgtEl>
                                          <p:spTgt spid="5"/>
                                        </p:tgtEl>
                                        <p:attrNameLst>
                                          <p:attrName>ppt_y</p:attrName>
                                        </p:attrNameLst>
                                      </p:cBhvr>
                                      <p:tavLst>
                                        <p:tav tm="0">
                                          <p:val>
                                            <p:strVal val="ppt_y"/>
                                          </p:val>
                                        </p:tav>
                                        <p:tav tm="100000">
                                          <p:val>
                                            <p:strVal val="0-ppt_h/2"/>
                                          </p:val>
                                        </p:tav>
                                      </p:tavLst>
                                    </p:anim>
                                    <p:set>
                                      <p:cBhvr>
                                        <p:cTn id="86" dur="1" fill="hold">
                                          <p:stCondLst>
                                            <p:cond delay="2999"/>
                                          </p:stCondLst>
                                        </p:cTn>
                                        <p:tgtEl>
                                          <p:spTgt spid="5"/>
                                        </p:tgtEl>
                                        <p:attrNameLst>
                                          <p:attrName>style.visibility</p:attrName>
                                        </p:attrNameLst>
                                      </p:cBhvr>
                                      <p:to>
                                        <p:strVal val="hidden"/>
                                      </p:to>
                                    </p:set>
                                  </p:childTnLst>
                                </p:cTn>
                              </p:par>
                              <p:par>
                                <p:cTn id="87" presetID="2" presetClass="exit" presetSubtype="9" fill="hold" grpId="2" nodeType="withEffect">
                                  <p:stCondLst>
                                    <p:cond delay="0"/>
                                  </p:stCondLst>
                                  <p:childTnLst>
                                    <p:anim calcmode="lin" valueType="num">
                                      <p:cBhvr additive="base">
                                        <p:cTn id="88" dur="3000"/>
                                        <p:tgtEl>
                                          <p:spTgt spid="6"/>
                                        </p:tgtEl>
                                        <p:attrNameLst>
                                          <p:attrName>ppt_x</p:attrName>
                                        </p:attrNameLst>
                                      </p:cBhvr>
                                      <p:tavLst>
                                        <p:tav tm="0">
                                          <p:val>
                                            <p:strVal val="ppt_x"/>
                                          </p:val>
                                        </p:tav>
                                        <p:tav tm="100000">
                                          <p:val>
                                            <p:strVal val="0-ppt_w/2"/>
                                          </p:val>
                                        </p:tav>
                                      </p:tavLst>
                                    </p:anim>
                                    <p:anim calcmode="lin" valueType="num">
                                      <p:cBhvr additive="base">
                                        <p:cTn id="89" dur="3000"/>
                                        <p:tgtEl>
                                          <p:spTgt spid="6"/>
                                        </p:tgtEl>
                                        <p:attrNameLst>
                                          <p:attrName>ppt_y</p:attrName>
                                        </p:attrNameLst>
                                      </p:cBhvr>
                                      <p:tavLst>
                                        <p:tav tm="0">
                                          <p:val>
                                            <p:strVal val="ppt_y"/>
                                          </p:val>
                                        </p:tav>
                                        <p:tav tm="100000">
                                          <p:val>
                                            <p:strVal val="0-ppt_h/2"/>
                                          </p:val>
                                        </p:tav>
                                      </p:tavLst>
                                    </p:anim>
                                    <p:set>
                                      <p:cBhvr>
                                        <p:cTn id="90" dur="1" fill="hold">
                                          <p:stCondLst>
                                            <p:cond delay="2999"/>
                                          </p:stCondLst>
                                        </p:cTn>
                                        <p:tgtEl>
                                          <p:spTgt spid="6"/>
                                        </p:tgtEl>
                                        <p:attrNameLst>
                                          <p:attrName>style.visibility</p:attrName>
                                        </p:attrNameLst>
                                      </p:cBhvr>
                                      <p:to>
                                        <p:strVal val="hidden"/>
                                      </p:to>
                                    </p:set>
                                  </p:childTnLst>
                                </p:cTn>
                              </p:par>
                              <p:par>
                                <p:cTn id="91" presetID="2" presetClass="exit" presetSubtype="9" fill="hold" grpId="2" nodeType="withEffect">
                                  <p:stCondLst>
                                    <p:cond delay="0"/>
                                  </p:stCondLst>
                                  <p:childTnLst>
                                    <p:anim calcmode="lin" valueType="num">
                                      <p:cBhvr additive="base">
                                        <p:cTn id="92" dur="3000"/>
                                        <p:tgtEl>
                                          <p:spTgt spid="10"/>
                                        </p:tgtEl>
                                        <p:attrNameLst>
                                          <p:attrName>ppt_x</p:attrName>
                                        </p:attrNameLst>
                                      </p:cBhvr>
                                      <p:tavLst>
                                        <p:tav tm="0">
                                          <p:val>
                                            <p:strVal val="ppt_x"/>
                                          </p:val>
                                        </p:tav>
                                        <p:tav tm="100000">
                                          <p:val>
                                            <p:strVal val="0-ppt_w/2"/>
                                          </p:val>
                                        </p:tav>
                                      </p:tavLst>
                                    </p:anim>
                                    <p:anim calcmode="lin" valueType="num">
                                      <p:cBhvr additive="base">
                                        <p:cTn id="93" dur="3000"/>
                                        <p:tgtEl>
                                          <p:spTgt spid="10"/>
                                        </p:tgtEl>
                                        <p:attrNameLst>
                                          <p:attrName>ppt_y</p:attrName>
                                        </p:attrNameLst>
                                      </p:cBhvr>
                                      <p:tavLst>
                                        <p:tav tm="0">
                                          <p:val>
                                            <p:strVal val="ppt_y"/>
                                          </p:val>
                                        </p:tav>
                                        <p:tav tm="100000">
                                          <p:val>
                                            <p:strVal val="0-ppt_h/2"/>
                                          </p:val>
                                        </p:tav>
                                      </p:tavLst>
                                    </p:anim>
                                    <p:set>
                                      <p:cBhvr>
                                        <p:cTn id="94" dur="1" fill="hold">
                                          <p:stCondLst>
                                            <p:cond delay="2999"/>
                                          </p:stCondLst>
                                        </p:cTn>
                                        <p:tgtEl>
                                          <p:spTgt spid="10"/>
                                        </p:tgtEl>
                                        <p:attrNameLst>
                                          <p:attrName>style.visibility</p:attrName>
                                        </p:attrNameLst>
                                      </p:cBhvr>
                                      <p:to>
                                        <p:strVal val="hidden"/>
                                      </p:to>
                                    </p:set>
                                  </p:childTnLst>
                                </p:cTn>
                              </p:par>
                              <p:par>
                                <p:cTn id="95" presetID="2" presetClass="exit" presetSubtype="9" fill="hold" grpId="2" nodeType="withEffect">
                                  <p:stCondLst>
                                    <p:cond delay="0"/>
                                  </p:stCondLst>
                                  <p:childTnLst>
                                    <p:anim calcmode="lin" valueType="num">
                                      <p:cBhvr additive="base">
                                        <p:cTn id="96" dur="3000"/>
                                        <p:tgtEl>
                                          <p:spTgt spid="11"/>
                                        </p:tgtEl>
                                        <p:attrNameLst>
                                          <p:attrName>ppt_x</p:attrName>
                                        </p:attrNameLst>
                                      </p:cBhvr>
                                      <p:tavLst>
                                        <p:tav tm="0">
                                          <p:val>
                                            <p:strVal val="ppt_x"/>
                                          </p:val>
                                        </p:tav>
                                        <p:tav tm="100000">
                                          <p:val>
                                            <p:strVal val="0-ppt_w/2"/>
                                          </p:val>
                                        </p:tav>
                                      </p:tavLst>
                                    </p:anim>
                                    <p:anim calcmode="lin" valueType="num">
                                      <p:cBhvr additive="base">
                                        <p:cTn id="97" dur="3000"/>
                                        <p:tgtEl>
                                          <p:spTgt spid="11"/>
                                        </p:tgtEl>
                                        <p:attrNameLst>
                                          <p:attrName>ppt_y</p:attrName>
                                        </p:attrNameLst>
                                      </p:cBhvr>
                                      <p:tavLst>
                                        <p:tav tm="0">
                                          <p:val>
                                            <p:strVal val="ppt_y"/>
                                          </p:val>
                                        </p:tav>
                                        <p:tav tm="100000">
                                          <p:val>
                                            <p:strVal val="0-ppt_h/2"/>
                                          </p:val>
                                        </p:tav>
                                      </p:tavLst>
                                    </p:anim>
                                    <p:set>
                                      <p:cBhvr>
                                        <p:cTn id="98" dur="1" fill="hold">
                                          <p:stCondLst>
                                            <p:cond delay="2999"/>
                                          </p:stCondLst>
                                        </p:cTn>
                                        <p:tgtEl>
                                          <p:spTgt spid="11"/>
                                        </p:tgtEl>
                                        <p:attrNameLst>
                                          <p:attrName>style.visibility</p:attrName>
                                        </p:attrNameLst>
                                      </p:cBhvr>
                                      <p:to>
                                        <p:strVal val="hidden"/>
                                      </p:to>
                                    </p:set>
                                  </p:childTnLst>
                                </p:cTn>
                              </p:par>
                              <p:par>
                                <p:cTn id="99" presetID="2" presetClass="exit" presetSubtype="9" fill="hold" grpId="2" nodeType="withEffect">
                                  <p:stCondLst>
                                    <p:cond delay="0"/>
                                  </p:stCondLst>
                                  <p:childTnLst>
                                    <p:anim calcmode="lin" valueType="num">
                                      <p:cBhvr additive="base">
                                        <p:cTn id="100" dur="3000"/>
                                        <p:tgtEl>
                                          <p:spTgt spid="14"/>
                                        </p:tgtEl>
                                        <p:attrNameLst>
                                          <p:attrName>ppt_x</p:attrName>
                                        </p:attrNameLst>
                                      </p:cBhvr>
                                      <p:tavLst>
                                        <p:tav tm="0">
                                          <p:val>
                                            <p:strVal val="ppt_x"/>
                                          </p:val>
                                        </p:tav>
                                        <p:tav tm="100000">
                                          <p:val>
                                            <p:strVal val="0-ppt_w/2"/>
                                          </p:val>
                                        </p:tav>
                                      </p:tavLst>
                                    </p:anim>
                                    <p:anim calcmode="lin" valueType="num">
                                      <p:cBhvr additive="base">
                                        <p:cTn id="101" dur="3000"/>
                                        <p:tgtEl>
                                          <p:spTgt spid="14"/>
                                        </p:tgtEl>
                                        <p:attrNameLst>
                                          <p:attrName>ppt_y</p:attrName>
                                        </p:attrNameLst>
                                      </p:cBhvr>
                                      <p:tavLst>
                                        <p:tav tm="0">
                                          <p:val>
                                            <p:strVal val="ppt_y"/>
                                          </p:val>
                                        </p:tav>
                                        <p:tav tm="100000">
                                          <p:val>
                                            <p:strVal val="0-ppt_h/2"/>
                                          </p:val>
                                        </p:tav>
                                      </p:tavLst>
                                    </p:anim>
                                    <p:set>
                                      <p:cBhvr>
                                        <p:cTn id="102" dur="1" fill="hold">
                                          <p:stCondLst>
                                            <p:cond delay="2999"/>
                                          </p:stCondLst>
                                        </p:cTn>
                                        <p:tgtEl>
                                          <p:spTgt spid="14"/>
                                        </p:tgtEl>
                                        <p:attrNameLst>
                                          <p:attrName>style.visibility</p:attrName>
                                        </p:attrNameLst>
                                      </p:cBhvr>
                                      <p:to>
                                        <p:strVal val="hidden"/>
                                      </p:to>
                                    </p:set>
                                  </p:childTnLst>
                                </p:cTn>
                              </p:par>
                              <p:par>
                                <p:cTn id="103" presetID="2" presetClass="exit" presetSubtype="3" fill="hold" grpId="2" nodeType="withEffect">
                                  <p:stCondLst>
                                    <p:cond delay="0"/>
                                  </p:stCondLst>
                                  <p:childTnLst>
                                    <p:anim calcmode="lin" valueType="num">
                                      <p:cBhvr additive="base">
                                        <p:cTn id="104" dur="3000"/>
                                        <p:tgtEl>
                                          <p:spTgt spid="7"/>
                                        </p:tgtEl>
                                        <p:attrNameLst>
                                          <p:attrName>ppt_x</p:attrName>
                                        </p:attrNameLst>
                                      </p:cBhvr>
                                      <p:tavLst>
                                        <p:tav tm="0">
                                          <p:val>
                                            <p:strVal val="ppt_x"/>
                                          </p:val>
                                        </p:tav>
                                        <p:tav tm="100000">
                                          <p:val>
                                            <p:strVal val="1+ppt_w/2"/>
                                          </p:val>
                                        </p:tav>
                                      </p:tavLst>
                                    </p:anim>
                                    <p:anim calcmode="lin" valueType="num">
                                      <p:cBhvr additive="base">
                                        <p:cTn id="105" dur="3000"/>
                                        <p:tgtEl>
                                          <p:spTgt spid="7"/>
                                        </p:tgtEl>
                                        <p:attrNameLst>
                                          <p:attrName>ppt_y</p:attrName>
                                        </p:attrNameLst>
                                      </p:cBhvr>
                                      <p:tavLst>
                                        <p:tav tm="0">
                                          <p:val>
                                            <p:strVal val="ppt_y"/>
                                          </p:val>
                                        </p:tav>
                                        <p:tav tm="100000">
                                          <p:val>
                                            <p:strVal val="0-ppt_h/2"/>
                                          </p:val>
                                        </p:tav>
                                      </p:tavLst>
                                    </p:anim>
                                    <p:set>
                                      <p:cBhvr>
                                        <p:cTn id="106" dur="1" fill="hold">
                                          <p:stCondLst>
                                            <p:cond delay="2999"/>
                                          </p:stCondLst>
                                        </p:cTn>
                                        <p:tgtEl>
                                          <p:spTgt spid="7"/>
                                        </p:tgtEl>
                                        <p:attrNameLst>
                                          <p:attrName>style.visibility</p:attrName>
                                        </p:attrNameLst>
                                      </p:cBhvr>
                                      <p:to>
                                        <p:strVal val="hidden"/>
                                      </p:to>
                                    </p:set>
                                  </p:childTnLst>
                                </p:cTn>
                              </p:par>
                              <p:par>
                                <p:cTn id="107" presetID="2" presetClass="exit" presetSubtype="3" fill="hold" grpId="2" nodeType="withEffect">
                                  <p:stCondLst>
                                    <p:cond delay="0"/>
                                  </p:stCondLst>
                                  <p:childTnLst>
                                    <p:anim calcmode="lin" valueType="num">
                                      <p:cBhvr additive="base">
                                        <p:cTn id="108" dur="3000"/>
                                        <p:tgtEl>
                                          <p:spTgt spid="8"/>
                                        </p:tgtEl>
                                        <p:attrNameLst>
                                          <p:attrName>ppt_x</p:attrName>
                                        </p:attrNameLst>
                                      </p:cBhvr>
                                      <p:tavLst>
                                        <p:tav tm="0">
                                          <p:val>
                                            <p:strVal val="ppt_x"/>
                                          </p:val>
                                        </p:tav>
                                        <p:tav tm="100000">
                                          <p:val>
                                            <p:strVal val="1+ppt_w/2"/>
                                          </p:val>
                                        </p:tav>
                                      </p:tavLst>
                                    </p:anim>
                                    <p:anim calcmode="lin" valueType="num">
                                      <p:cBhvr additive="base">
                                        <p:cTn id="109" dur="3000"/>
                                        <p:tgtEl>
                                          <p:spTgt spid="8"/>
                                        </p:tgtEl>
                                        <p:attrNameLst>
                                          <p:attrName>ppt_y</p:attrName>
                                        </p:attrNameLst>
                                      </p:cBhvr>
                                      <p:tavLst>
                                        <p:tav tm="0">
                                          <p:val>
                                            <p:strVal val="ppt_y"/>
                                          </p:val>
                                        </p:tav>
                                        <p:tav tm="100000">
                                          <p:val>
                                            <p:strVal val="0-ppt_h/2"/>
                                          </p:val>
                                        </p:tav>
                                      </p:tavLst>
                                    </p:anim>
                                    <p:set>
                                      <p:cBhvr>
                                        <p:cTn id="110" dur="1" fill="hold">
                                          <p:stCondLst>
                                            <p:cond delay="2999"/>
                                          </p:stCondLst>
                                        </p:cTn>
                                        <p:tgtEl>
                                          <p:spTgt spid="8"/>
                                        </p:tgtEl>
                                        <p:attrNameLst>
                                          <p:attrName>style.visibility</p:attrName>
                                        </p:attrNameLst>
                                      </p:cBhvr>
                                      <p:to>
                                        <p:strVal val="hidden"/>
                                      </p:to>
                                    </p:set>
                                  </p:childTnLst>
                                </p:cTn>
                              </p:par>
                              <p:par>
                                <p:cTn id="111" presetID="2" presetClass="exit" presetSubtype="3" fill="hold" grpId="2" nodeType="withEffect">
                                  <p:stCondLst>
                                    <p:cond delay="0"/>
                                  </p:stCondLst>
                                  <p:childTnLst>
                                    <p:anim calcmode="lin" valueType="num">
                                      <p:cBhvr additive="base">
                                        <p:cTn id="112" dur="3000"/>
                                        <p:tgtEl>
                                          <p:spTgt spid="9"/>
                                        </p:tgtEl>
                                        <p:attrNameLst>
                                          <p:attrName>ppt_x</p:attrName>
                                        </p:attrNameLst>
                                      </p:cBhvr>
                                      <p:tavLst>
                                        <p:tav tm="0">
                                          <p:val>
                                            <p:strVal val="ppt_x"/>
                                          </p:val>
                                        </p:tav>
                                        <p:tav tm="100000">
                                          <p:val>
                                            <p:strVal val="1+ppt_w/2"/>
                                          </p:val>
                                        </p:tav>
                                      </p:tavLst>
                                    </p:anim>
                                    <p:anim calcmode="lin" valueType="num">
                                      <p:cBhvr additive="base">
                                        <p:cTn id="113" dur="3000"/>
                                        <p:tgtEl>
                                          <p:spTgt spid="9"/>
                                        </p:tgtEl>
                                        <p:attrNameLst>
                                          <p:attrName>ppt_y</p:attrName>
                                        </p:attrNameLst>
                                      </p:cBhvr>
                                      <p:tavLst>
                                        <p:tav tm="0">
                                          <p:val>
                                            <p:strVal val="ppt_y"/>
                                          </p:val>
                                        </p:tav>
                                        <p:tav tm="100000">
                                          <p:val>
                                            <p:strVal val="0-ppt_h/2"/>
                                          </p:val>
                                        </p:tav>
                                      </p:tavLst>
                                    </p:anim>
                                    <p:set>
                                      <p:cBhvr>
                                        <p:cTn id="114" dur="1" fill="hold">
                                          <p:stCondLst>
                                            <p:cond delay="2999"/>
                                          </p:stCondLst>
                                        </p:cTn>
                                        <p:tgtEl>
                                          <p:spTgt spid="9"/>
                                        </p:tgtEl>
                                        <p:attrNameLst>
                                          <p:attrName>style.visibility</p:attrName>
                                        </p:attrNameLst>
                                      </p:cBhvr>
                                      <p:to>
                                        <p:strVal val="hidden"/>
                                      </p:to>
                                    </p:set>
                                  </p:childTnLst>
                                </p:cTn>
                              </p:par>
                              <p:par>
                                <p:cTn id="115" presetID="2" presetClass="exit" presetSubtype="3" fill="hold" grpId="2" nodeType="withEffect">
                                  <p:stCondLst>
                                    <p:cond delay="0"/>
                                  </p:stCondLst>
                                  <p:childTnLst>
                                    <p:anim calcmode="lin" valueType="num">
                                      <p:cBhvr additive="base">
                                        <p:cTn id="116" dur="3000"/>
                                        <p:tgtEl>
                                          <p:spTgt spid="12"/>
                                        </p:tgtEl>
                                        <p:attrNameLst>
                                          <p:attrName>ppt_x</p:attrName>
                                        </p:attrNameLst>
                                      </p:cBhvr>
                                      <p:tavLst>
                                        <p:tav tm="0">
                                          <p:val>
                                            <p:strVal val="ppt_x"/>
                                          </p:val>
                                        </p:tav>
                                        <p:tav tm="100000">
                                          <p:val>
                                            <p:strVal val="1+ppt_w/2"/>
                                          </p:val>
                                        </p:tav>
                                      </p:tavLst>
                                    </p:anim>
                                    <p:anim calcmode="lin" valueType="num">
                                      <p:cBhvr additive="base">
                                        <p:cTn id="117" dur="3000"/>
                                        <p:tgtEl>
                                          <p:spTgt spid="12"/>
                                        </p:tgtEl>
                                        <p:attrNameLst>
                                          <p:attrName>ppt_y</p:attrName>
                                        </p:attrNameLst>
                                      </p:cBhvr>
                                      <p:tavLst>
                                        <p:tav tm="0">
                                          <p:val>
                                            <p:strVal val="ppt_y"/>
                                          </p:val>
                                        </p:tav>
                                        <p:tav tm="100000">
                                          <p:val>
                                            <p:strVal val="0-ppt_h/2"/>
                                          </p:val>
                                        </p:tav>
                                      </p:tavLst>
                                    </p:anim>
                                    <p:set>
                                      <p:cBhvr>
                                        <p:cTn id="118" dur="1" fill="hold">
                                          <p:stCondLst>
                                            <p:cond delay="2999"/>
                                          </p:stCondLst>
                                        </p:cTn>
                                        <p:tgtEl>
                                          <p:spTgt spid="12"/>
                                        </p:tgtEl>
                                        <p:attrNameLst>
                                          <p:attrName>style.visibility</p:attrName>
                                        </p:attrNameLst>
                                      </p:cBhvr>
                                      <p:to>
                                        <p:strVal val="hidden"/>
                                      </p:to>
                                    </p:set>
                                  </p:childTnLst>
                                </p:cTn>
                              </p:par>
                              <p:par>
                                <p:cTn id="119" presetID="2" presetClass="exit" presetSubtype="3" fill="hold" grpId="2" nodeType="withEffect">
                                  <p:stCondLst>
                                    <p:cond delay="0"/>
                                  </p:stCondLst>
                                  <p:childTnLst>
                                    <p:anim calcmode="lin" valueType="num">
                                      <p:cBhvr additive="base">
                                        <p:cTn id="120" dur="3000"/>
                                        <p:tgtEl>
                                          <p:spTgt spid="13"/>
                                        </p:tgtEl>
                                        <p:attrNameLst>
                                          <p:attrName>ppt_x</p:attrName>
                                        </p:attrNameLst>
                                      </p:cBhvr>
                                      <p:tavLst>
                                        <p:tav tm="0">
                                          <p:val>
                                            <p:strVal val="ppt_x"/>
                                          </p:val>
                                        </p:tav>
                                        <p:tav tm="100000">
                                          <p:val>
                                            <p:strVal val="1+ppt_w/2"/>
                                          </p:val>
                                        </p:tav>
                                      </p:tavLst>
                                    </p:anim>
                                    <p:anim calcmode="lin" valueType="num">
                                      <p:cBhvr additive="base">
                                        <p:cTn id="121" dur="3000"/>
                                        <p:tgtEl>
                                          <p:spTgt spid="13"/>
                                        </p:tgtEl>
                                        <p:attrNameLst>
                                          <p:attrName>ppt_y</p:attrName>
                                        </p:attrNameLst>
                                      </p:cBhvr>
                                      <p:tavLst>
                                        <p:tav tm="0">
                                          <p:val>
                                            <p:strVal val="ppt_y"/>
                                          </p:val>
                                        </p:tav>
                                        <p:tav tm="100000">
                                          <p:val>
                                            <p:strVal val="0-ppt_h/2"/>
                                          </p:val>
                                        </p:tav>
                                      </p:tavLst>
                                    </p:anim>
                                    <p:set>
                                      <p:cBhvr>
                                        <p:cTn id="122" dur="1" fill="hold">
                                          <p:stCondLst>
                                            <p:cond delay="2999"/>
                                          </p:stCondLst>
                                        </p:cTn>
                                        <p:tgtEl>
                                          <p:spTgt spid="13"/>
                                        </p:tgtEl>
                                        <p:attrNameLst>
                                          <p:attrName>style.visibility</p:attrName>
                                        </p:attrNameLst>
                                      </p:cBhvr>
                                      <p:to>
                                        <p:strVal val="hidden"/>
                                      </p:to>
                                    </p:set>
                                  </p:childTnLst>
                                </p:cTn>
                              </p:par>
                              <p:par>
                                <p:cTn id="123" presetID="2" presetClass="exit" presetSubtype="3" fill="hold" grpId="2" nodeType="withEffect">
                                  <p:stCondLst>
                                    <p:cond delay="0"/>
                                  </p:stCondLst>
                                  <p:childTnLst>
                                    <p:anim calcmode="lin" valueType="num">
                                      <p:cBhvr additive="base">
                                        <p:cTn id="124" dur="3000"/>
                                        <p:tgtEl>
                                          <p:spTgt spid="15"/>
                                        </p:tgtEl>
                                        <p:attrNameLst>
                                          <p:attrName>ppt_x</p:attrName>
                                        </p:attrNameLst>
                                      </p:cBhvr>
                                      <p:tavLst>
                                        <p:tav tm="0">
                                          <p:val>
                                            <p:strVal val="ppt_x"/>
                                          </p:val>
                                        </p:tav>
                                        <p:tav tm="100000">
                                          <p:val>
                                            <p:strVal val="1+ppt_w/2"/>
                                          </p:val>
                                        </p:tav>
                                      </p:tavLst>
                                    </p:anim>
                                    <p:anim calcmode="lin" valueType="num">
                                      <p:cBhvr additive="base">
                                        <p:cTn id="125" dur="3000"/>
                                        <p:tgtEl>
                                          <p:spTgt spid="15"/>
                                        </p:tgtEl>
                                        <p:attrNameLst>
                                          <p:attrName>ppt_y</p:attrName>
                                        </p:attrNameLst>
                                      </p:cBhvr>
                                      <p:tavLst>
                                        <p:tav tm="0">
                                          <p:val>
                                            <p:strVal val="ppt_y"/>
                                          </p:val>
                                        </p:tav>
                                        <p:tav tm="100000">
                                          <p:val>
                                            <p:strVal val="0-ppt_h/2"/>
                                          </p:val>
                                        </p:tav>
                                      </p:tavLst>
                                    </p:anim>
                                    <p:set>
                                      <p:cBhvr>
                                        <p:cTn id="126" dur="1" fill="hold">
                                          <p:stCondLst>
                                            <p:cond delay="2999"/>
                                          </p:stCondLst>
                                        </p:cTn>
                                        <p:tgtEl>
                                          <p:spTgt spid="15"/>
                                        </p:tgtEl>
                                        <p:attrNameLst>
                                          <p:attrName>style.visibility</p:attrName>
                                        </p:attrNameLst>
                                      </p:cBhvr>
                                      <p:to>
                                        <p:strVal val="hidden"/>
                                      </p:to>
                                    </p:set>
                                  </p:childTnLst>
                                </p:cTn>
                              </p:par>
                              <p:par>
                                <p:cTn id="127" presetID="17" presetClass="entr" presetSubtype="4" fill="hold" nodeType="withEffect">
                                  <p:stCondLst>
                                    <p:cond delay="0"/>
                                  </p:stCondLst>
                                  <p:childTnLst>
                                    <p:set>
                                      <p:cBhvr>
                                        <p:cTn id="128" dur="1" fill="hold">
                                          <p:stCondLst>
                                            <p:cond delay="0"/>
                                          </p:stCondLst>
                                        </p:cTn>
                                        <p:tgtEl>
                                          <p:spTgt spid="2"/>
                                        </p:tgtEl>
                                        <p:attrNameLst>
                                          <p:attrName>style.visibility</p:attrName>
                                        </p:attrNameLst>
                                      </p:cBhvr>
                                      <p:to>
                                        <p:strVal val="visible"/>
                                      </p:to>
                                    </p:set>
                                    <p:anim calcmode="lin" valueType="num">
                                      <p:cBhvr>
                                        <p:cTn id="129" dur="3000" fill="hold"/>
                                        <p:tgtEl>
                                          <p:spTgt spid="2"/>
                                        </p:tgtEl>
                                        <p:attrNameLst>
                                          <p:attrName>ppt_x</p:attrName>
                                        </p:attrNameLst>
                                      </p:cBhvr>
                                      <p:tavLst>
                                        <p:tav tm="0">
                                          <p:val>
                                            <p:strVal val="#ppt_x"/>
                                          </p:val>
                                        </p:tav>
                                        <p:tav tm="100000">
                                          <p:val>
                                            <p:strVal val="#ppt_x"/>
                                          </p:val>
                                        </p:tav>
                                      </p:tavLst>
                                    </p:anim>
                                    <p:anim calcmode="lin" valueType="num">
                                      <p:cBhvr>
                                        <p:cTn id="130" dur="3000" fill="hold"/>
                                        <p:tgtEl>
                                          <p:spTgt spid="2"/>
                                        </p:tgtEl>
                                        <p:attrNameLst>
                                          <p:attrName>ppt_y</p:attrName>
                                        </p:attrNameLst>
                                      </p:cBhvr>
                                      <p:tavLst>
                                        <p:tav tm="0">
                                          <p:val>
                                            <p:strVal val="#ppt_y+#ppt_h/2"/>
                                          </p:val>
                                        </p:tav>
                                        <p:tav tm="100000">
                                          <p:val>
                                            <p:strVal val="#ppt_y"/>
                                          </p:val>
                                        </p:tav>
                                      </p:tavLst>
                                    </p:anim>
                                    <p:anim calcmode="lin" valueType="num">
                                      <p:cBhvr>
                                        <p:cTn id="131" dur="3000" fill="hold"/>
                                        <p:tgtEl>
                                          <p:spTgt spid="2"/>
                                        </p:tgtEl>
                                        <p:attrNameLst>
                                          <p:attrName>ppt_w</p:attrName>
                                        </p:attrNameLst>
                                      </p:cBhvr>
                                      <p:tavLst>
                                        <p:tav tm="0">
                                          <p:val>
                                            <p:strVal val="#ppt_w"/>
                                          </p:val>
                                        </p:tav>
                                        <p:tav tm="100000">
                                          <p:val>
                                            <p:strVal val="#ppt_w"/>
                                          </p:val>
                                        </p:tav>
                                      </p:tavLst>
                                    </p:anim>
                                    <p:anim calcmode="lin" valueType="num">
                                      <p:cBhvr>
                                        <p:cTn id="132" dur="3000" fill="hold"/>
                                        <p:tgtEl>
                                          <p:spTgt spid="2"/>
                                        </p:tgtEl>
                                        <p:attrNameLst>
                                          <p:attrName>ppt_h</p:attrName>
                                        </p:attrNameLst>
                                      </p:cBhvr>
                                      <p:tavLst>
                                        <p:tav tm="0">
                                          <p:val>
                                            <p:fltVal val="0"/>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2"/>
                                        </p:tgtEl>
                                        <p:attrNameLst>
                                          <p:attrName>style.visibility</p:attrName>
                                        </p:attrNameLst>
                                      </p:cBhvr>
                                      <p:to>
                                        <p:strVal val="visible"/>
                                      </p:to>
                                    </p:set>
                                    <p:animEffect transition="in" filter="barn(outVertical)">
                                      <p:cBhvr>
                                        <p:cTn id="13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3399FF">
                <a:shade val="67500"/>
                <a:satMod val="115000"/>
              </a:srgbClr>
            </a:gs>
            <a:gs pos="100000">
              <a:srgbClr val="3399FF">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delfin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le-447982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857356" y="1357304"/>
            <a:ext cx="3071834" cy="2500330"/>
          </a:xfrm>
          <a:prstGeom prst="rect">
            <a:avLst/>
          </a:prstGeom>
        </p:spPr>
      </p:pic>
      <p:pic>
        <p:nvPicPr>
          <p:cNvPr id="5" name="4 Imagen" descr="circle-447982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4779428">
            <a:off x="3112930" y="-86276"/>
            <a:ext cx="3071834" cy="2500330"/>
          </a:xfrm>
          <a:prstGeom prst="rect">
            <a:avLst/>
          </a:prstGeom>
        </p:spPr>
      </p:pic>
      <p:pic>
        <p:nvPicPr>
          <p:cNvPr id="6" name="5 Imagen" descr="circle-447982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8379450">
            <a:off x="4515975" y="1125590"/>
            <a:ext cx="3071834" cy="2500330"/>
          </a:xfrm>
          <a:prstGeom prst="rect">
            <a:avLst/>
          </a:prstGeom>
        </p:spPr>
      </p:pic>
      <p:pic>
        <p:nvPicPr>
          <p:cNvPr id="7" name="6 Imagen" descr="circle-447982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15121960">
            <a:off x="3270312" y="2739615"/>
            <a:ext cx="3071834" cy="2500330"/>
          </a:xfrm>
          <a:prstGeom prst="rect">
            <a:avLst/>
          </a:prstGeom>
        </p:spPr>
      </p:pic>
      <p:pic>
        <p:nvPicPr>
          <p:cNvPr id="8" name="7 Imagen" descr="circle-447982_640.png"/>
          <p:cNvPicPr>
            <a:picLocks noChangeAspect="1"/>
          </p:cNvPicPr>
          <p:nvPr/>
        </p:nvPicPr>
        <p:blipFill>
          <a:blip r:embed="rId3">
            <a:duotone>
              <a:prstClr val="black"/>
              <a:srgbClr val="0052F6">
                <a:tint val="45000"/>
                <a:satMod val="400000"/>
              </a:srgbClr>
            </a:duotone>
            <a:lum contrast="40000"/>
          </a:blip>
          <a:stretch>
            <a:fillRect/>
          </a:stretch>
        </p:blipFill>
        <p:spPr>
          <a:xfrm rot="742041">
            <a:off x="2018034" y="442807"/>
            <a:ext cx="3071834" cy="2500330"/>
          </a:xfrm>
          <a:prstGeom prst="rect">
            <a:avLst/>
          </a:prstGeom>
        </p:spPr>
      </p:pic>
      <p:pic>
        <p:nvPicPr>
          <p:cNvPr id="9" name="8 Imagen" descr="circle-447982_640.png"/>
          <p:cNvPicPr>
            <a:picLocks noChangeAspect="1"/>
          </p:cNvPicPr>
          <p:nvPr/>
        </p:nvPicPr>
        <p:blipFill>
          <a:blip r:embed="rId3">
            <a:duotone>
              <a:prstClr val="black"/>
              <a:srgbClr val="0052F6">
                <a:tint val="45000"/>
                <a:satMod val="400000"/>
              </a:srgbClr>
            </a:duotone>
            <a:lum contrast="40000"/>
          </a:blip>
          <a:stretch>
            <a:fillRect/>
          </a:stretch>
        </p:blipFill>
        <p:spPr>
          <a:xfrm rot="6524849">
            <a:off x="4070618" y="248855"/>
            <a:ext cx="3071834" cy="2500330"/>
          </a:xfrm>
          <a:prstGeom prst="rect">
            <a:avLst/>
          </a:prstGeom>
        </p:spPr>
      </p:pic>
      <p:pic>
        <p:nvPicPr>
          <p:cNvPr id="10" name="9 Imagen" descr="circle-447982_640.png"/>
          <p:cNvPicPr>
            <a:picLocks noChangeAspect="1"/>
          </p:cNvPicPr>
          <p:nvPr/>
        </p:nvPicPr>
        <p:blipFill>
          <a:blip r:embed="rId3">
            <a:duotone>
              <a:prstClr val="black"/>
              <a:srgbClr val="0052F6">
                <a:tint val="45000"/>
                <a:satMod val="400000"/>
              </a:srgbClr>
            </a:duotone>
            <a:lum contrast="40000"/>
          </a:blip>
          <a:stretch>
            <a:fillRect/>
          </a:stretch>
        </p:blipFill>
        <p:spPr>
          <a:xfrm rot="13247200">
            <a:off x="4158406" y="2271341"/>
            <a:ext cx="3071834" cy="2500330"/>
          </a:xfrm>
          <a:prstGeom prst="rect">
            <a:avLst/>
          </a:prstGeom>
        </p:spPr>
      </p:pic>
      <p:pic>
        <p:nvPicPr>
          <p:cNvPr id="11" name="10 Imagen" descr="circle-447982_640.png"/>
          <p:cNvPicPr>
            <a:picLocks noChangeAspect="1"/>
          </p:cNvPicPr>
          <p:nvPr/>
        </p:nvPicPr>
        <p:blipFill>
          <a:blip r:embed="rId3">
            <a:duotone>
              <a:prstClr val="black"/>
              <a:srgbClr val="0052F6">
                <a:tint val="45000"/>
                <a:satMod val="400000"/>
              </a:srgbClr>
            </a:duotone>
            <a:lum contrast="40000"/>
          </a:blip>
          <a:stretch>
            <a:fillRect/>
          </a:stretch>
        </p:blipFill>
        <p:spPr>
          <a:xfrm rot="17487117">
            <a:off x="2189591" y="2279618"/>
            <a:ext cx="3071834" cy="2500330"/>
          </a:xfrm>
          <a:prstGeom prst="rect">
            <a:avLst/>
          </a:prstGeom>
        </p:spPr>
      </p:pic>
      <p:sp>
        <p:nvSpPr>
          <p:cNvPr id="12" name="11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2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3399FF">
                <a:shade val="67500"/>
                <a:satMod val="115000"/>
              </a:srgbClr>
            </a:gs>
            <a:gs pos="100000">
              <a:srgbClr val="3399FF">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dorsal-ride-nadando-con-delfine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3307308">
            <a:off x="4535565" y="-200665"/>
            <a:ext cx="1428750" cy="1005193"/>
          </a:xfrm>
          <a:prstGeom prst="rect">
            <a:avLst/>
          </a:prstGeom>
          <a:effectLst>
            <a:reflection blurRad="6350" stA="50000" endA="300" endPos="90000" dir="5400000" sy="-100000" algn="bl" rotWithShape="0"/>
          </a:effectLst>
        </p:spPr>
      </p:pic>
      <p:pic>
        <p:nvPicPr>
          <p:cNvPr id="4" name="3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7320248" flipV="1">
            <a:off x="3107947" y="-224464"/>
            <a:ext cx="1384475" cy="1021097"/>
          </a:xfrm>
          <a:prstGeom prst="rect">
            <a:avLst/>
          </a:prstGeom>
          <a:effectLst>
            <a:reflection blurRad="6350" stA="50000" endA="300" endPos="90000" dir="5400000" sy="-100000" algn="bl" rotWithShape="0"/>
          </a:effectLst>
        </p:spPr>
      </p:pic>
      <p:pic>
        <p:nvPicPr>
          <p:cNvPr id="5" name="4 Imagen" descr="9v8r9-logo_arc_en_ciel.png"/>
          <p:cNvPicPr>
            <a:picLocks noChangeAspect="1"/>
          </p:cNvPicPr>
          <p:nvPr/>
        </p:nvPicPr>
        <p:blipFill>
          <a:blip r:embed="rId3">
            <a:duotone>
              <a:schemeClr val="accent5">
                <a:shade val="45000"/>
                <a:satMod val="135000"/>
              </a:schemeClr>
              <a:prstClr val="white"/>
            </a:duotone>
            <a:lum contrast="40000"/>
          </a:blip>
          <a:stretch>
            <a:fillRect/>
          </a:stretch>
        </p:blipFill>
        <p:spPr>
          <a:xfrm rot="3307308">
            <a:off x="4487488" y="215795"/>
            <a:ext cx="1428750" cy="1062141"/>
          </a:xfrm>
          <a:prstGeom prst="rect">
            <a:avLst/>
          </a:prstGeom>
          <a:effectLst>
            <a:reflection blurRad="6350" stA="50000" endA="300" endPos="90000" dir="5400000" sy="-100000" algn="bl" rotWithShape="0"/>
          </a:effectLst>
        </p:spPr>
      </p:pic>
      <p:pic>
        <p:nvPicPr>
          <p:cNvPr id="6" name="5 Imagen" descr="9v8r9-logo_arc_en_ciel.png"/>
          <p:cNvPicPr>
            <a:picLocks noChangeAspect="1"/>
          </p:cNvPicPr>
          <p:nvPr/>
        </p:nvPicPr>
        <p:blipFill>
          <a:blip r:embed="rId3">
            <a:duotone>
              <a:schemeClr val="accent5">
                <a:shade val="45000"/>
                <a:satMod val="135000"/>
              </a:schemeClr>
              <a:prstClr val="white"/>
            </a:duotone>
            <a:lum contrast="40000"/>
          </a:blip>
          <a:stretch>
            <a:fillRect/>
          </a:stretch>
        </p:blipFill>
        <p:spPr>
          <a:xfrm rot="7320248" flipV="1">
            <a:off x="3107948" y="275625"/>
            <a:ext cx="1384475" cy="1021097"/>
          </a:xfrm>
          <a:prstGeom prst="rect">
            <a:avLst/>
          </a:prstGeom>
          <a:effectLst>
            <a:reflection blurRad="6350" stA="50000" endA="300" endPos="90000" dir="5400000" sy="-100000" algn="bl" rotWithShape="0"/>
          </a:effectLst>
        </p:spPr>
      </p:pic>
      <p:pic>
        <p:nvPicPr>
          <p:cNvPr id="7" name="6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3307308">
            <a:off x="4464128" y="870907"/>
            <a:ext cx="1428750" cy="1005193"/>
          </a:xfrm>
          <a:prstGeom prst="rect">
            <a:avLst/>
          </a:prstGeom>
          <a:effectLst>
            <a:reflection blurRad="6350" stA="50000" endA="300" endPos="90000" dir="5400000" sy="-100000" algn="bl" rotWithShape="0"/>
          </a:effectLst>
        </p:spPr>
      </p:pic>
      <p:pic>
        <p:nvPicPr>
          <p:cNvPr id="8" name="7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7320248" flipV="1">
            <a:off x="3107948" y="918544"/>
            <a:ext cx="1384475" cy="1021097"/>
          </a:xfrm>
          <a:prstGeom prst="rect">
            <a:avLst/>
          </a:prstGeom>
          <a:effectLst>
            <a:reflection blurRad="6350" stA="50000" endA="300" endPos="90000" dir="5400000" sy="-100000" algn="bl" rotWithShape="0"/>
          </a:effectLst>
        </p:spPr>
      </p:pic>
      <p:pic>
        <p:nvPicPr>
          <p:cNvPr id="9" name="8 Imagen" descr="9v8r9-logo_arc_en_ciel.png"/>
          <p:cNvPicPr>
            <a:picLocks noChangeAspect="1"/>
          </p:cNvPicPr>
          <p:nvPr/>
        </p:nvPicPr>
        <p:blipFill>
          <a:blip r:embed="rId3">
            <a:duotone>
              <a:schemeClr val="accent5">
                <a:shade val="45000"/>
                <a:satMod val="135000"/>
              </a:schemeClr>
              <a:prstClr val="white"/>
            </a:duotone>
            <a:lum contrast="40000"/>
          </a:blip>
          <a:stretch>
            <a:fillRect/>
          </a:stretch>
        </p:blipFill>
        <p:spPr>
          <a:xfrm rot="3307308">
            <a:off x="4464128" y="1442410"/>
            <a:ext cx="1428750" cy="1005193"/>
          </a:xfrm>
          <a:prstGeom prst="rect">
            <a:avLst/>
          </a:prstGeom>
          <a:effectLst>
            <a:reflection blurRad="6350" stA="50000" endA="300" endPos="90000" dir="5400000" sy="-100000" algn="bl" rotWithShape="0"/>
          </a:effectLst>
        </p:spPr>
      </p:pic>
      <p:pic>
        <p:nvPicPr>
          <p:cNvPr id="10" name="9 Imagen" descr="9v8r9-logo_arc_en_ciel.png"/>
          <p:cNvPicPr>
            <a:picLocks noChangeAspect="1"/>
          </p:cNvPicPr>
          <p:nvPr/>
        </p:nvPicPr>
        <p:blipFill>
          <a:blip r:embed="rId3">
            <a:duotone>
              <a:schemeClr val="accent5">
                <a:shade val="45000"/>
                <a:satMod val="135000"/>
              </a:schemeClr>
              <a:prstClr val="white"/>
            </a:duotone>
            <a:lum contrast="40000"/>
          </a:blip>
          <a:stretch>
            <a:fillRect/>
          </a:stretch>
        </p:blipFill>
        <p:spPr>
          <a:xfrm rot="7320248" flipV="1">
            <a:off x="3107948" y="1490047"/>
            <a:ext cx="1384475" cy="1021097"/>
          </a:xfrm>
          <a:prstGeom prst="rect">
            <a:avLst/>
          </a:prstGeom>
          <a:effectLst>
            <a:reflection blurRad="6350" stA="50000" endA="300" endPos="90000" dir="5400000" sy="-100000" algn="bl" rotWithShape="0"/>
          </a:effectLst>
        </p:spPr>
      </p:pic>
      <p:pic>
        <p:nvPicPr>
          <p:cNvPr id="11" name="10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3307308">
            <a:off x="4464127" y="2013914"/>
            <a:ext cx="1428750" cy="1005193"/>
          </a:xfrm>
          <a:prstGeom prst="rect">
            <a:avLst/>
          </a:prstGeom>
          <a:effectLst>
            <a:reflection blurRad="6350" stA="50000" endA="300" endPos="90000" dir="5400000" sy="-100000" algn="bl" rotWithShape="0"/>
          </a:effectLst>
        </p:spPr>
      </p:pic>
      <p:pic>
        <p:nvPicPr>
          <p:cNvPr id="12" name="11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7320248" flipV="1">
            <a:off x="3107947" y="2061551"/>
            <a:ext cx="1384475" cy="1021097"/>
          </a:xfrm>
          <a:prstGeom prst="rect">
            <a:avLst/>
          </a:prstGeom>
          <a:effectLst>
            <a:reflection blurRad="6350" stA="50000" endA="300" endPos="90000" dir="5400000" sy="-100000" algn="bl" rotWithShape="0"/>
          </a:effectLst>
        </p:spPr>
      </p:pic>
      <p:pic>
        <p:nvPicPr>
          <p:cNvPr id="13" name="12 Imagen" descr="9v8r9-logo_arc_en_ciel.png"/>
          <p:cNvPicPr>
            <a:picLocks noChangeAspect="1"/>
          </p:cNvPicPr>
          <p:nvPr/>
        </p:nvPicPr>
        <p:blipFill>
          <a:blip r:embed="rId3">
            <a:duotone>
              <a:schemeClr val="accent5">
                <a:shade val="45000"/>
                <a:satMod val="135000"/>
              </a:schemeClr>
              <a:prstClr val="white"/>
            </a:duotone>
            <a:lum contrast="40000"/>
          </a:blip>
          <a:stretch>
            <a:fillRect/>
          </a:stretch>
        </p:blipFill>
        <p:spPr>
          <a:xfrm rot="3307308">
            <a:off x="4464128" y="2585418"/>
            <a:ext cx="1428750" cy="1005193"/>
          </a:xfrm>
          <a:prstGeom prst="rect">
            <a:avLst/>
          </a:prstGeom>
          <a:effectLst>
            <a:reflection blurRad="6350" stA="50000" endA="300" endPos="90000" dir="5400000" sy="-100000" algn="bl" rotWithShape="0"/>
          </a:effectLst>
        </p:spPr>
      </p:pic>
      <p:pic>
        <p:nvPicPr>
          <p:cNvPr id="14" name="13 Imagen" descr="9v8r9-logo_arc_en_ciel.png"/>
          <p:cNvPicPr>
            <a:picLocks noChangeAspect="1"/>
          </p:cNvPicPr>
          <p:nvPr/>
        </p:nvPicPr>
        <p:blipFill>
          <a:blip r:embed="rId3">
            <a:duotone>
              <a:schemeClr val="accent5">
                <a:shade val="45000"/>
                <a:satMod val="135000"/>
              </a:schemeClr>
              <a:prstClr val="white"/>
            </a:duotone>
            <a:lum contrast="40000"/>
          </a:blip>
          <a:stretch>
            <a:fillRect/>
          </a:stretch>
        </p:blipFill>
        <p:spPr>
          <a:xfrm rot="7320248" flipV="1">
            <a:off x="3107948" y="2633055"/>
            <a:ext cx="1384475" cy="1021097"/>
          </a:xfrm>
          <a:prstGeom prst="rect">
            <a:avLst/>
          </a:prstGeom>
          <a:effectLst>
            <a:reflection blurRad="6350" stA="50000" endA="300" endPos="90000" dir="5400000" sy="-100000" algn="bl" rotWithShape="0"/>
          </a:effectLst>
        </p:spPr>
      </p:pic>
      <p:pic>
        <p:nvPicPr>
          <p:cNvPr id="15" name="14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3307308">
            <a:off x="4464129" y="3085507"/>
            <a:ext cx="1428750" cy="1005193"/>
          </a:xfrm>
          <a:prstGeom prst="rect">
            <a:avLst/>
          </a:prstGeom>
          <a:effectLst>
            <a:reflection blurRad="6350" stA="50000" endA="300" endPos="90000" dir="5400000" sy="-100000" algn="bl" rotWithShape="0"/>
          </a:effectLst>
        </p:spPr>
      </p:pic>
      <p:pic>
        <p:nvPicPr>
          <p:cNvPr id="16" name="15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7320248" flipV="1">
            <a:off x="3107949" y="3133144"/>
            <a:ext cx="1384475" cy="1021097"/>
          </a:xfrm>
          <a:prstGeom prst="rect">
            <a:avLst/>
          </a:prstGeom>
          <a:effectLst>
            <a:reflection blurRad="6350" stA="50000" endA="300" endPos="90000" dir="5400000" sy="-100000" algn="bl" rotWithShape="0"/>
          </a:effectLst>
        </p:spPr>
      </p:pic>
      <p:pic>
        <p:nvPicPr>
          <p:cNvPr id="17" name="16 Imagen" descr="9v8r9-logo_arc_en_ciel.png"/>
          <p:cNvPicPr>
            <a:picLocks noChangeAspect="1"/>
          </p:cNvPicPr>
          <p:nvPr/>
        </p:nvPicPr>
        <p:blipFill>
          <a:blip r:embed="rId3">
            <a:duotone>
              <a:schemeClr val="accent5">
                <a:shade val="45000"/>
                <a:satMod val="135000"/>
              </a:schemeClr>
              <a:prstClr val="white"/>
            </a:duotone>
            <a:lum contrast="40000"/>
          </a:blip>
          <a:stretch>
            <a:fillRect/>
          </a:stretch>
        </p:blipFill>
        <p:spPr>
          <a:xfrm rot="3307308">
            <a:off x="4464129" y="3728426"/>
            <a:ext cx="1428750" cy="1005193"/>
          </a:xfrm>
          <a:prstGeom prst="rect">
            <a:avLst/>
          </a:prstGeom>
          <a:effectLst>
            <a:reflection blurRad="6350" stA="50000" endA="300" endPos="90000" dir="5400000" sy="-100000" algn="bl" rotWithShape="0"/>
          </a:effectLst>
        </p:spPr>
      </p:pic>
      <p:pic>
        <p:nvPicPr>
          <p:cNvPr id="18" name="17 Imagen" descr="9v8r9-logo_arc_en_ciel.png"/>
          <p:cNvPicPr>
            <a:picLocks noChangeAspect="1"/>
          </p:cNvPicPr>
          <p:nvPr/>
        </p:nvPicPr>
        <p:blipFill>
          <a:blip r:embed="rId3">
            <a:duotone>
              <a:schemeClr val="accent5">
                <a:shade val="45000"/>
                <a:satMod val="135000"/>
              </a:schemeClr>
              <a:prstClr val="white"/>
            </a:duotone>
            <a:lum contrast="40000"/>
          </a:blip>
          <a:stretch>
            <a:fillRect/>
          </a:stretch>
        </p:blipFill>
        <p:spPr>
          <a:xfrm rot="7320248" flipV="1">
            <a:off x="3107949" y="3776063"/>
            <a:ext cx="1384475" cy="1021097"/>
          </a:xfrm>
          <a:prstGeom prst="rect">
            <a:avLst/>
          </a:prstGeom>
          <a:effectLst>
            <a:reflection blurRad="6350" stA="50000" endA="300" endPos="90000" dir="5400000" sy="-100000" algn="bl" rotWithShape="0"/>
          </a:effectLst>
        </p:spPr>
      </p:pic>
      <p:pic>
        <p:nvPicPr>
          <p:cNvPr id="19" name="18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3307308">
            <a:off x="4464129" y="4299929"/>
            <a:ext cx="1428750" cy="1005193"/>
          </a:xfrm>
          <a:prstGeom prst="rect">
            <a:avLst/>
          </a:prstGeom>
          <a:effectLst>
            <a:reflection blurRad="6350" stA="50000" endA="300" endPos="90000" dir="5400000" sy="-100000" algn="bl" rotWithShape="0"/>
          </a:effectLst>
        </p:spPr>
      </p:pic>
      <p:pic>
        <p:nvPicPr>
          <p:cNvPr id="20" name="19 Imagen" descr="9v8r9-logo_arc_en_ciel.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7320248" flipV="1">
            <a:off x="3107949" y="4347566"/>
            <a:ext cx="1384475" cy="1021097"/>
          </a:xfrm>
          <a:prstGeom prst="rect">
            <a:avLst/>
          </a:prstGeom>
          <a:effectLst>
            <a:reflection blurRad="6350" stA="50000" endA="300" endPos="90000" dir="5400000" sy="-100000" algn="bl" rotWithShape="0"/>
          </a:effectLst>
        </p:spPr>
      </p:pic>
      <p:sp>
        <p:nvSpPr>
          <p:cNvPr id="21" name="20 Rectángulo"/>
          <p:cNvSpPr/>
          <p:nvPr/>
        </p:nvSpPr>
        <p:spPr>
          <a:xfrm>
            <a:off x="-142908" y="-285770"/>
            <a:ext cx="9715568" cy="7215238"/>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0-#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additive="base">
                                        <p:cTn id="45" dur="2000" fill="hold"/>
                                        <p:tgtEl>
                                          <p:spTgt spid="3"/>
                                        </p:tgtEl>
                                        <p:attrNameLst>
                                          <p:attrName>ppt_x</p:attrName>
                                        </p:attrNameLst>
                                      </p:cBhvr>
                                      <p:tavLst>
                                        <p:tav tm="0">
                                          <p:val>
                                            <p:strVal val="1+#ppt_w/2"/>
                                          </p:val>
                                        </p:tav>
                                        <p:tav tm="100000">
                                          <p:val>
                                            <p:strVal val="#ppt_x"/>
                                          </p:val>
                                        </p:tav>
                                      </p:tavLst>
                                    </p:anim>
                                    <p:anim calcmode="lin" valueType="num">
                                      <p:cBhvr additive="base">
                                        <p:cTn id="46" dur="2000" fill="hold"/>
                                        <p:tgtEl>
                                          <p:spTgt spid="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1+#ppt_w/2"/>
                                          </p:val>
                                        </p:tav>
                                        <p:tav tm="100000">
                                          <p:val>
                                            <p:strVal val="#ppt_x"/>
                                          </p:val>
                                        </p:tav>
                                      </p:tavLst>
                                    </p:anim>
                                    <p:anim calcmode="lin" valueType="num">
                                      <p:cBhvr additive="base">
                                        <p:cTn id="50" dur="2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1+#ppt_w/2"/>
                                          </p:val>
                                        </p:tav>
                                        <p:tav tm="100000">
                                          <p:val>
                                            <p:strVal val="#ppt_x"/>
                                          </p:val>
                                        </p:tav>
                                      </p:tavLst>
                                    </p:anim>
                                    <p:anim calcmode="lin" valueType="num">
                                      <p:cBhvr additive="base">
                                        <p:cTn id="54" dur="2000" fill="hold"/>
                                        <p:tgtEl>
                                          <p:spTgt spid="7"/>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2000" fill="hold"/>
                                        <p:tgtEl>
                                          <p:spTgt spid="9"/>
                                        </p:tgtEl>
                                        <p:attrNameLst>
                                          <p:attrName>ppt_x</p:attrName>
                                        </p:attrNameLst>
                                      </p:cBhvr>
                                      <p:tavLst>
                                        <p:tav tm="0">
                                          <p:val>
                                            <p:strVal val="1+#ppt_w/2"/>
                                          </p:val>
                                        </p:tav>
                                        <p:tav tm="100000">
                                          <p:val>
                                            <p:strVal val="#ppt_x"/>
                                          </p:val>
                                        </p:tav>
                                      </p:tavLst>
                                    </p:anim>
                                    <p:anim calcmode="lin" valueType="num">
                                      <p:cBhvr additive="base">
                                        <p:cTn id="58" dur="2000" fill="hold"/>
                                        <p:tgtEl>
                                          <p:spTgt spid="9"/>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1+#ppt_w/2"/>
                                          </p:val>
                                        </p:tav>
                                        <p:tav tm="100000">
                                          <p:val>
                                            <p:strVal val="#ppt_x"/>
                                          </p:val>
                                        </p:tav>
                                      </p:tavLst>
                                    </p:anim>
                                    <p:anim calcmode="lin" valueType="num">
                                      <p:cBhvr additive="base">
                                        <p:cTn id="62" dur="2000" fill="hold"/>
                                        <p:tgtEl>
                                          <p:spTgt spid="11"/>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1+#ppt_w/2"/>
                                          </p:val>
                                        </p:tav>
                                        <p:tav tm="100000">
                                          <p:val>
                                            <p:strVal val="#ppt_x"/>
                                          </p:val>
                                        </p:tav>
                                      </p:tavLst>
                                    </p:anim>
                                    <p:anim calcmode="lin" valueType="num">
                                      <p:cBhvr additive="base">
                                        <p:cTn id="66" dur="2000" fill="hold"/>
                                        <p:tgtEl>
                                          <p:spTgt spid="13"/>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2000" fill="hold"/>
                                        <p:tgtEl>
                                          <p:spTgt spid="15"/>
                                        </p:tgtEl>
                                        <p:attrNameLst>
                                          <p:attrName>ppt_x</p:attrName>
                                        </p:attrNameLst>
                                      </p:cBhvr>
                                      <p:tavLst>
                                        <p:tav tm="0">
                                          <p:val>
                                            <p:strVal val="1+#ppt_w/2"/>
                                          </p:val>
                                        </p:tav>
                                        <p:tav tm="100000">
                                          <p:val>
                                            <p:strVal val="#ppt_x"/>
                                          </p:val>
                                        </p:tav>
                                      </p:tavLst>
                                    </p:anim>
                                    <p:anim calcmode="lin" valueType="num">
                                      <p:cBhvr additive="base">
                                        <p:cTn id="70" dur="2000" fill="hold"/>
                                        <p:tgtEl>
                                          <p:spTgt spid="15"/>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2000" fill="hold"/>
                                        <p:tgtEl>
                                          <p:spTgt spid="17"/>
                                        </p:tgtEl>
                                        <p:attrNameLst>
                                          <p:attrName>ppt_x</p:attrName>
                                        </p:attrNameLst>
                                      </p:cBhvr>
                                      <p:tavLst>
                                        <p:tav tm="0">
                                          <p:val>
                                            <p:strVal val="1+#ppt_w/2"/>
                                          </p:val>
                                        </p:tav>
                                        <p:tav tm="100000">
                                          <p:val>
                                            <p:strVal val="#ppt_x"/>
                                          </p:val>
                                        </p:tav>
                                      </p:tavLst>
                                    </p:anim>
                                    <p:anim calcmode="lin" valueType="num">
                                      <p:cBhvr additive="base">
                                        <p:cTn id="74" dur="2000" fill="hold"/>
                                        <p:tgtEl>
                                          <p:spTgt spid="17"/>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2000" fill="hold"/>
                                        <p:tgtEl>
                                          <p:spTgt spid="19"/>
                                        </p:tgtEl>
                                        <p:attrNameLst>
                                          <p:attrName>ppt_x</p:attrName>
                                        </p:attrNameLst>
                                      </p:cBhvr>
                                      <p:tavLst>
                                        <p:tav tm="0">
                                          <p:val>
                                            <p:strVal val="1+#ppt_w/2"/>
                                          </p:val>
                                        </p:tav>
                                        <p:tav tm="100000">
                                          <p:val>
                                            <p:strVal val="#ppt_x"/>
                                          </p:val>
                                        </p:tav>
                                      </p:tavLst>
                                    </p:anim>
                                    <p:anim calcmode="lin" valueType="num">
                                      <p:cBhvr additive="base">
                                        <p:cTn id="78" dur="2000" fill="hold"/>
                                        <p:tgtEl>
                                          <p:spTgt spid="19"/>
                                        </p:tgtEl>
                                        <p:attrNameLst>
                                          <p:attrName>ppt_y</p:attrName>
                                        </p:attrNameLst>
                                      </p:cBhvr>
                                      <p:tavLst>
                                        <p:tav tm="0">
                                          <p:val>
                                            <p:strVal val="1+#ppt_h/2"/>
                                          </p:val>
                                        </p:tav>
                                        <p:tav tm="100000">
                                          <p:val>
                                            <p:strVal val="#ppt_y"/>
                                          </p:val>
                                        </p:tav>
                                      </p:tavLst>
                                    </p:anim>
                                  </p:childTnLst>
                                </p:cTn>
                              </p:par>
                              <p:par>
                                <p:cTn id="79" presetID="8" presetClass="emph" presetSubtype="0" fill="hold" nodeType="withEffect">
                                  <p:stCondLst>
                                    <p:cond delay="0"/>
                                  </p:stCondLst>
                                  <p:childTnLst>
                                    <p:animRot by="21600000">
                                      <p:cBhvr>
                                        <p:cTn id="80" dur="2000" fill="hold"/>
                                        <p:tgtEl>
                                          <p:spTgt spid="3"/>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5"/>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7"/>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9"/>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3"/>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5"/>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9"/>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16"/>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18"/>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20"/>
                                        </p:tgtEl>
                                        <p:attrNameLst>
                                          <p:attrName>r</p:attrName>
                                        </p:attrNameLst>
                                      </p:cBhvr>
                                    </p:animRot>
                                  </p:childTnLst>
                                </p:cTn>
                              </p:par>
                            </p:childTnLst>
                          </p:cTn>
                        </p:par>
                        <p:par>
                          <p:cTn id="115" fill="hold">
                            <p:stCondLst>
                              <p:cond delay="2000"/>
                            </p:stCondLst>
                            <p:childTnLst>
                              <p:par>
                                <p:cTn id="116" presetID="2" presetClass="exit" presetSubtype="2"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1+ppt_w/2"/>
                                          </p:val>
                                        </p:tav>
                                      </p:tavLst>
                                    </p:anim>
                                    <p:anim calcmode="lin" valueType="num">
                                      <p:cBhvr additive="base">
                                        <p:cTn id="118" dur="2000"/>
                                        <p:tgtEl>
                                          <p:spTgt spid="4"/>
                                        </p:tgtEl>
                                        <p:attrNameLst>
                                          <p:attrName>ppt_y</p:attrName>
                                        </p:attrNameLst>
                                      </p:cBhvr>
                                      <p:tavLst>
                                        <p:tav tm="0">
                                          <p:val>
                                            <p:strVal val="ppt_y"/>
                                          </p:val>
                                        </p:tav>
                                        <p:tav tm="100000">
                                          <p:val>
                                            <p:strVal val="ppt_y"/>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1+ppt_w/2"/>
                                          </p:val>
                                        </p:tav>
                                      </p:tavLst>
                                    </p:anim>
                                    <p:anim calcmode="lin" valueType="num">
                                      <p:cBhvr additive="base">
                                        <p:cTn id="122" dur="2000"/>
                                        <p:tgtEl>
                                          <p:spTgt spid="6"/>
                                        </p:tgtEl>
                                        <p:attrNameLst>
                                          <p:attrName>ppt_y</p:attrName>
                                        </p:attrNameLst>
                                      </p:cBhvr>
                                      <p:tavLst>
                                        <p:tav tm="0">
                                          <p:val>
                                            <p:strVal val="ppt_y"/>
                                          </p:val>
                                        </p:tav>
                                        <p:tav tm="100000">
                                          <p:val>
                                            <p:strVal val="ppt_y"/>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1+ppt_w/2"/>
                                          </p:val>
                                        </p:tav>
                                      </p:tavLst>
                                    </p:anim>
                                    <p:anim calcmode="lin" valueType="num">
                                      <p:cBhvr additive="base">
                                        <p:cTn id="126" dur="2000"/>
                                        <p:tgtEl>
                                          <p:spTgt spid="8"/>
                                        </p:tgtEl>
                                        <p:attrNameLst>
                                          <p:attrName>ppt_y</p:attrName>
                                        </p:attrNameLst>
                                      </p:cBhvr>
                                      <p:tavLst>
                                        <p:tav tm="0">
                                          <p:val>
                                            <p:strVal val="ppt_y"/>
                                          </p:val>
                                        </p:tav>
                                        <p:tav tm="100000">
                                          <p:val>
                                            <p:strVal val="ppt_y"/>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ppt_y"/>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1+ppt_w/2"/>
                                          </p:val>
                                        </p:tav>
                                      </p:tavLst>
                                    </p:anim>
                                    <p:anim calcmode="lin" valueType="num">
                                      <p:cBhvr additive="base">
                                        <p:cTn id="134" dur="2000"/>
                                        <p:tgtEl>
                                          <p:spTgt spid="12"/>
                                        </p:tgtEl>
                                        <p:attrNameLst>
                                          <p:attrName>ppt_y</p:attrName>
                                        </p:attrNameLst>
                                      </p:cBhvr>
                                      <p:tavLst>
                                        <p:tav tm="0">
                                          <p:val>
                                            <p:strVal val="ppt_y"/>
                                          </p:val>
                                        </p:tav>
                                        <p:tav tm="100000">
                                          <p:val>
                                            <p:strVal val="ppt_y"/>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1+ppt_w/2"/>
                                          </p:val>
                                        </p:tav>
                                      </p:tavLst>
                                    </p:anim>
                                    <p:anim calcmode="lin" valueType="num">
                                      <p:cBhvr additive="base">
                                        <p:cTn id="138" dur="2000"/>
                                        <p:tgtEl>
                                          <p:spTgt spid="14"/>
                                        </p:tgtEl>
                                        <p:attrNameLst>
                                          <p:attrName>ppt_y</p:attrName>
                                        </p:attrNameLst>
                                      </p:cBhvr>
                                      <p:tavLst>
                                        <p:tav tm="0">
                                          <p:val>
                                            <p:strVal val="ppt_y"/>
                                          </p:val>
                                        </p:tav>
                                        <p:tav tm="100000">
                                          <p:val>
                                            <p:strVal val="ppt_y"/>
                                          </p:val>
                                        </p:tav>
                                      </p:tavLst>
                                    </p:anim>
                                    <p:set>
                                      <p:cBhvr>
                                        <p:cTn id="139" dur="1" fill="hold">
                                          <p:stCondLst>
                                            <p:cond delay="1999"/>
                                          </p:stCondLst>
                                        </p:cTn>
                                        <p:tgtEl>
                                          <p:spTgt spid="14"/>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1+ppt_w/2"/>
                                          </p:val>
                                        </p:tav>
                                      </p:tavLst>
                                    </p:anim>
                                    <p:anim calcmode="lin" valueType="num">
                                      <p:cBhvr additive="base">
                                        <p:cTn id="142" dur="2000"/>
                                        <p:tgtEl>
                                          <p:spTgt spid="16"/>
                                        </p:tgtEl>
                                        <p:attrNameLst>
                                          <p:attrName>ppt_y</p:attrName>
                                        </p:attrNameLst>
                                      </p:cBhvr>
                                      <p:tavLst>
                                        <p:tav tm="0">
                                          <p:val>
                                            <p:strVal val="ppt_y"/>
                                          </p:val>
                                        </p:tav>
                                        <p:tav tm="100000">
                                          <p:val>
                                            <p:strVal val="ppt_y"/>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18"/>
                                        </p:tgtEl>
                                        <p:attrNameLst>
                                          <p:attrName>ppt_x</p:attrName>
                                        </p:attrNameLst>
                                      </p:cBhvr>
                                      <p:tavLst>
                                        <p:tav tm="0">
                                          <p:val>
                                            <p:strVal val="ppt_x"/>
                                          </p:val>
                                        </p:tav>
                                        <p:tav tm="100000">
                                          <p:val>
                                            <p:strVal val="1+ppt_w/2"/>
                                          </p:val>
                                        </p:tav>
                                      </p:tavLst>
                                    </p:anim>
                                    <p:anim calcmode="lin" valueType="num">
                                      <p:cBhvr additive="base">
                                        <p:cTn id="146" dur="2000"/>
                                        <p:tgtEl>
                                          <p:spTgt spid="18"/>
                                        </p:tgtEl>
                                        <p:attrNameLst>
                                          <p:attrName>ppt_y</p:attrName>
                                        </p:attrNameLst>
                                      </p:cBhvr>
                                      <p:tavLst>
                                        <p:tav tm="0">
                                          <p:val>
                                            <p:strVal val="ppt_y"/>
                                          </p:val>
                                        </p:tav>
                                        <p:tav tm="100000">
                                          <p:val>
                                            <p:strVal val="ppt_y"/>
                                          </p:val>
                                        </p:tav>
                                      </p:tavLst>
                                    </p:anim>
                                    <p:set>
                                      <p:cBhvr>
                                        <p:cTn id="147" dur="1" fill="hold">
                                          <p:stCondLst>
                                            <p:cond delay="1999"/>
                                          </p:stCondLst>
                                        </p:cTn>
                                        <p:tgtEl>
                                          <p:spTgt spid="18"/>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2000"/>
                                        <p:tgtEl>
                                          <p:spTgt spid="20"/>
                                        </p:tgtEl>
                                        <p:attrNameLst>
                                          <p:attrName>ppt_x</p:attrName>
                                        </p:attrNameLst>
                                      </p:cBhvr>
                                      <p:tavLst>
                                        <p:tav tm="0">
                                          <p:val>
                                            <p:strVal val="ppt_x"/>
                                          </p:val>
                                        </p:tav>
                                        <p:tav tm="100000">
                                          <p:val>
                                            <p:strVal val="1+ppt_w/2"/>
                                          </p:val>
                                        </p:tav>
                                      </p:tavLst>
                                    </p:anim>
                                    <p:anim calcmode="lin" valueType="num">
                                      <p:cBhvr additive="base">
                                        <p:cTn id="150" dur="2000"/>
                                        <p:tgtEl>
                                          <p:spTgt spid="20"/>
                                        </p:tgtEl>
                                        <p:attrNameLst>
                                          <p:attrName>ppt_y</p:attrName>
                                        </p:attrNameLst>
                                      </p:cBhvr>
                                      <p:tavLst>
                                        <p:tav tm="0">
                                          <p:val>
                                            <p:strVal val="ppt_y"/>
                                          </p:val>
                                        </p:tav>
                                        <p:tav tm="100000">
                                          <p:val>
                                            <p:strVal val="ppt_y"/>
                                          </p:val>
                                        </p:tav>
                                      </p:tavLst>
                                    </p:anim>
                                    <p:set>
                                      <p:cBhvr>
                                        <p:cTn id="151" dur="1" fill="hold">
                                          <p:stCondLst>
                                            <p:cond delay="1999"/>
                                          </p:stCondLst>
                                        </p:cTn>
                                        <p:tgtEl>
                                          <p:spTgt spid="20"/>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0-ppt_w/2"/>
                                          </p:val>
                                        </p:tav>
                                      </p:tavLst>
                                    </p:anim>
                                    <p:anim calcmode="lin" valueType="num">
                                      <p:cBhvr additive="base">
                                        <p:cTn id="154" dur="2000"/>
                                        <p:tgtEl>
                                          <p:spTgt spid="3"/>
                                        </p:tgtEl>
                                        <p:attrNameLst>
                                          <p:attrName>ppt_y</p:attrName>
                                        </p:attrNameLst>
                                      </p:cBhvr>
                                      <p:tavLst>
                                        <p:tav tm="0">
                                          <p:val>
                                            <p:strVal val="ppt_y"/>
                                          </p:val>
                                        </p:tav>
                                        <p:tav tm="100000">
                                          <p:val>
                                            <p:strVal val="ppt_y"/>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0-ppt_w/2"/>
                                          </p:val>
                                        </p:tav>
                                      </p:tavLst>
                                    </p:anim>
                                    <p:anim calcmode="lin" valueType="num">
                                      <p:cBhvr additive="base">
                                        <p:cTn id="158" dur="2000"/>
                                        <p:tgtEl>
                                          <p:spTgt spid="5"/>
                                        </p:tgtEl>
                                        <p:attrNameLst>
                                          <p:attrName>ppt_y</p:attrName>
                                        </p:attrNameLst>
                                      </p:cBhvr>
                                      <p:tavLst>
                                        <p:tav tm="0">
                                          <p:val>
                                            <p:strVal val="ppt_y"/>
                                          </p:val>
                                        </p:tav>
                                        <p:tav tm="100000">
                                          <p:val>
                                            <p:strVal val="ppt_y"/>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7"/>
                                        </p:tgtEl>
                                        <p:attrNameLst>
                                          <p:attrName>ppt_x</p:attrName>
                                        </p:attrNameLst>
                                      </p:cBhvr>
                                      <p:tavLst>
                                        <p:tav tm="0">
                                          <p:val>
                                            <p:strVal val="ppt_x"/>
                                          </p:val>
                                        </p:tav>
                                        <p:tav tm="100000">
                                          <p:val>
                                            <p:strVal val="0-ppt_w/2"/>
                                          </p:val>
                                        </p:tav>
                                      </p:tavLst>
                                    </p:anim>
                                    <p:anim calcmode="lin" valueType="num">
                                      <p:cBhvr additive="base">
                                        <p:cTn id="162" dur="2000"/>
                                        <p:tgtEl>
                                          <p:spTgt spid="7"/>
                                        </p:tgtEl>
                                        <p:attrNameLst>
                                          <p:attrName>ppt_y</p:attrName>
                                        </p:attrNameLst>
                                      </p:cBhvr>
                                      <p:tavLst>
                                        <p:tav tm="0">
                                          <p:val>
                                            <p:strVal val="ppt_y"/>
                                          </p:val>
                                        </p:tav>
                                        <p:tav tm="100000">
                                          <p:val>
                                            <p:strVal val="ppt_y"/>
                                          </p:val>
                                        </p:tav>
                                      </p:tavLst>
                                    </p:anim>
                                    <p:set>
                                      <p:cBhvr>
                                        <p:cTn id="163" dur="1" fill="hold">
                                          <p:stCondLst>
                                            <p:cond delay="1999"/>
                                          </p:stCondLst>
                                        </p:cTn>
                                        <p:tgtEl>
                                          <p:spTgt spid="7"/>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9"/>
                                        </p:tgtEl>
                                        <p:attrNameLst>
                                          <p:attrName>ppt_x</p:attrName>
                                        </p:attrNameLst>
                                      </p:cBhvr>
                                      <p:tavLst>
                                        <p:tav tm="0">
                                          <p:val>
                                            <p:strVal val="ppt_x"/>
                                          </p:val>
                                        </p:tav>
                                        <p:tav tm="100000">
                                          <p:val>
                                            <p:strVal val="0-ppt_w/2"/>
                                          </p:val>
                                        </p:tav>
                                      </p:tavLst>
                                    </p:anim>
                                    <p:anim calcmode="lin" valueType="num">
                                      <p:cBhvr additive="base">
                                        <p:cTn id="166" dur="2000"/>
                                        <p:tgtEl>
                                          <p:spTgt spid="9"/>
                                        </p:tgtEl>
                                        <p:attrNameLst>
                                          <p:attrName>ppt_y</p:attrName>
                                        </p:attrNameLst>
                                      </p:cBhvr>
                                      <p:tavLst>
                                        <p:tav tm="0">
                                          <p:val>
                                            <p:strVal val="ppt_y"/>
                                          </p:val>
                                        </p:tav>
                                        <p:tav tm="100000">
                                          <p:val>
                                            <p:strVal val="ppt_y"/>
                                          </p:val>
                                        </p:tav>
                                      </p:tavLst>
                                    </p:anim>
                                    <p:set>
                                      <p:cBhvr>
                                        <p:cTn id="167" dur="1" fill="hold">
                                          <p:stCondLst>
                                            <p:cond delay="1999"/>
                                          </p:stCondLst>
                                        </p:cTn>
                                        <p:tgtEl>
                                          <p:spTgt spid="9"/>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2000"/>
                                        <p:tgtEl>
                                          <p:spTgt spid="11"/>
                                        </p:tgtEl>
                                        <p:attrNameLst>
                                          <p:attrName>ppt_x</p:attrName>
                                        </p:attrNameLst>
                                      </p:cBhvr>
                                      <p:tavLst>
                                        <p:tav tm="0">
                                          <p:val>
                                            <p:strVal val="ppt_x"/>
                                          </p:val>
                                        </p:tav>
                                        <p:tav tm="100000">
                                          <p:val>
                                            <p:strVal val="0-ppt_w/2"/>
                                          </p:val>
                                        </p:tav>
                                      </p:tavLst>
                                    </p:anim>
                                    <p:anim calcmode="lin" valueType="num">
                                      <p:cBhvr additive="base">
                                        <p:cTn id="170" dur="2000"/>
                                        <p:tgtEl>
                                          <p:spTgt spid="11"/>
                                        </p:tgtEl>
                                        <p:attrNameLst>
                                          <p:attrName>ppt_y</p:attrName>
                                        </p:attrNameLst>
                                      </p:cBhvr>
                                      <p:tavLst>
                                        <p:tav tm="0">
                                          <p:val>
                                            <p:strVal val="ppt_y"/>
                                          </p:val>
                                        </p:tav>
                                        <p:tav tm="100000">
                                          <p:val>
                                            <p:strVal val="ppt_y"/>
                                          </p:val>
                                        </p:tav>
                                      </p:tavLst>
                                    </p:anim>
                                    <p:set>
                                      <p:cBhvr>
                                        <p:cTn id="171" dur="1" fill="hold">
                                          <p:stCondLst>
                                            <p:cond delay="1999"/>
                                          </p:stCondLst>
                                        </p:cTn>
                                        <p:tgtEl>
                                          <p:spTgt spid="11"/>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2000"/>
                                        <p:tgtEl>
                                          <p:spTgt spid="13"/>
                                        </p:tgtEl>
                                        <p:attrNameLst>
                                          <p:attrName>ppt_x</p:attrName>
                                        </p:attrNameLst>
                                      </p:cBhvr>
                                      <p:tavLst>
                                        <p:tav tm="0">
                                          <p:val>
                                            <p:strVal val="ppt_x"/>
                                          </p:val>
                                        </p:tav>
                                        <p:tav tm="100000">
                                          <p:val>
                                            <p:strVal val="0-ppt_w/2"/>
                                          </p:val>
                                        </p:tav>
                                      </p:tavLst>
                                    </p:anim>
                                    <p:anim calcmode="lin" valueType="num">
                                      <p:cBhvr additive="base">
                                        <p:cTn id="174" dur="2000"/>
                                        <p:tgtEl>
                                          <p:spTgt spid="13"/>
                                        </p:tgtEl>
                                        <p:attrNameLst>
                                          <p:attrName>ppt_y</p:attrName>
                                        </p:attrNameLst>
                                      </p:cBhvr>
                                      <p:tavLst>
                                        <p:tav tm="0">
                                          <p:val>
                                            <p:strVal val="ppt_y"/>
                                          </p:val>
                                        </p:tav>
                                        <p:tav tm="100000">
                                          <p:val>
                                            <p:strVal val="ppt_y"/>
                                          </p:val>
                                        </p:tav>
                                      </p:tavLst>
                                    </p:anim>
                                    <p:set>
                                      <p:cBhvr>
                                        <p:cTn id="175" dur="1" fill="hold">
                                          <p:stCondLst>
                                            <p:cond delay="1999"/>
                                          </p:stCondLst>
                                        </p:cTn>
                                        <p:tgtEl>
                                          <p:spTgt spid="13"/>
                                        </p:tgtEl>
                                        <p:attrNameLst>
                                          <p:attrName>style.visibility</p:attrName>
                                        </p:attrNameLst>
                                      </p:cBhvr>
                                      <p:to>
                                        <p:strVal val="hidden"/>
                                      </p:to>
                                    </p:set>
                                  </p:childTnLst>
                                </p:cTn>
                              </p:par>
                              <p:par>
                                <p:cTn id="176" presetID="2" presetClass="exit" presetSubtype="8" fill="hold" nodeType="withEffect">
                                  <p:stCondLst>
                                    <p:cond delay="0"/>
                                  </p:stCondLst>
                                  <p:childTnLst>
                                    <p:anim calcmode="lin" valueType="num">
                                      <p:cBhvr additive="base">
                                        <p:cTn id="177" dur="2000"/>
                                        <p:tgtEl>
                                          <p:spTgt spid="15"/>
                                        </p:tgtEl>
                                        <p:attrNameLst>
                                          <p:attrName>ppt_x</p:attrName>
                                        </p:attrNameLst>
                                      </p:cBhvr>
                                      <p:tavLst>
                                        <p:tav tm="0">
                                          <p:val>
                                            <p:strVal val="ppt_x"/>
                                          </p:val>
                                        </p:tav>
                                        <p:tav tm="100000">
                                          <p:val>
                                            <p:strVal val="0-ppt_w/2"/>
                                          </p:val>
                                        </p:tav>
                                      </p:tavLst>
                                    </p:anim>
                                    <p:anim calcmode="lin" valueType="num">
                                      <p:cBhvr additive="base">
                                        <p:cTn id="178" dur="2000"/>
                                        <p:tgtEl>
                                          <p:spTgt spid="15"/>
                                        </p:tgtEl>
                                        <p:attrNameLst>
                                          <p:attrName>ppt_y</p:attrName>
                                        </p:attrNameLst>
                                      </p:cBhvr>
                                      <p:tavLst>
                                        <p:tav tm="0">
                                          <p:val>
                                            <p:strVal val="ppt_y"/>
                                          </p:val>
                                        </p:tav>
                                        <p:tav tm="100000">
                                          <p:val>
                                            <p:strVal val="ppt_y"/>
                                          </p:val>
                                        </p:tav>
                                      </p:tavLst>
                                    </p:anim>
                                    <p:set>
                                      <p:cBhvr>
                                        <p:cTn id="179" dur="1" fill="hold">
                                          <p:stCondLst>
                                            <p:cond delay="1999"/>
                                          </p:stCondLst>
                                        </p:cTn>
                                        <p:tgtEl>
                                          <p:spTgt spid="15"/>
                                        </p:tgtEl>
                                        <p:attrNameLst>
                                          <p:attrName>style.visibility</p:attrName>
                                        </p:attrNameLst>
                                      </p:cBhvr>
                                      <p:to>
                                        <p:strVal val="hidden"/>
                                      </p:to>
                                    </p:set>
                                  </p:childTnLst>
                                </p:cTn>
                              </p:par>
                              <p:par>
                                <p:cTn id="180" presetID="2" presetClass="exit" presetSubtype="8" fill="hold" nodeType="withEffect">
                                  <p:stCondLst>
                                    <p:cond delay="0"/>
                                  </p:stCondLst>
                                  <p:childTnLst>
                                    <p:anim calcmode="lin" valueType="num">
                                      <p:cBhvr additive="base">
                                        <p:cTn id="181" dur="2000"/>
                                        <p:tgtEl>
                                          <p:spTgt spid="17"/>
                                        </p:tgtEl>
                                        <p:attrNameLst>
                                          <p:attrName>ppt_x</p:attrName>
                                        </p:attrNameLst>
                                      </p:cBhvr>
                                      <p:tavLst>
                                        <p:tav tm="0">
                                          <p:val>
                                            <p:strVal val="ppt_x"/>
                                          </p:val>
                                        </p:tav>
                                        <p:tav tm="100000">
                                          <p:val>
                                            <p:strVal val="0-ppt_w/2"/>
                                          </p:val>
                                        </p:tav>
                                      </p:tavLst>
                                    </p:anim>
                                    <p:anim calcmode="lin" valueType="num">
                                      <p:cBhvr additive="base">
                                        <p:cTn id="182" dur="2000"/>
                                        <p:tgtEl>
                                          <p:spTgt spid="17"/>
                                        </p:tgtEl>
                                        <p:attrNameLst>
                                          <p:attrName>ppt_y</p:attrName>
                                        </p:attrNameLst>
                                      </p:cBhvr>
                                      <p:tavLst>
                                        <p:tav tm="0">
                                          <p:val>
                                            <p:strVal val="ppt_y"/>
                                          </p:val>
                                        </p:tav>
                                        <p:tav tm="100000">
                                          <p:val>
                                            <p:strVal val="ppt_y"/>
                                          </p:val>
                                        </p:tav>
                                      </p:tavLst>
                                    </p:anim>
                                    <p:set>
                                      <p:cBhvr>
                                        <p:cTn id="183" dur="1" fill="hold">
                                          <p:stCondLst>
                                            <p:cond delay="1999"/>
                                          </p:stCondLst>
                                        </p:cTn>
                                        <p:tgtEl>
                                          <p:spTgt spid="17"/>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2000"/>
                                        <p:tgtEl>
                                          <p:spTgt spid="19"/>
                                        </p:tgtEl>
                                        <p:attrNameLst>
                                          <p:attrName>ppt_x</p:attrName>
                                        </p:attrNameLst>
                                      </p:cBhvr>
                                      <p:tavLst>
                                        <p:tav tm="0">
                                          <p:val>
                                            <p:strVal val="ppt_x"/>
                                          </p:val>
                                        </p:tav>
                                        <p:tav tm="100000">
                                          <p:val>
                                            <p:strVal val="0-ppt_w/2"/>
                                          </p:val>
                                        </p:tav>
                                      </p:tavLst>
                                    </p:anim>
                                    <p:anim calcmode="lin" valueType="num">
                                      <p:cBhvr additive="base">
                                        <p:cTn id="186" dur="2000"/>
                                        <p:tgtEl>
                                          <p:spTgt spid="19"/>
                                        </p:tgtEl>
                                        <p:attrNameLst>
                                          <p:attrName>ppt_y</p:attrName>
                                        </p:attrNameLst>
                                      </p:cBhvr>
                                      <p:tavLst>
                                        <p:tav tm="0">
                                          <p:val>
                                            <p:strVal val="ppt_y"/>
                                          </p:val>
                                        </p:tav>
                                        <p:tav tm="100000">
                                          <p:val>
                                            <p:strVal val="ppt_y"/>
                                          </p:val>
                                        </p:tav>
                                      </p:tavLst>
                                    </p:anim>
                                    <p:set>
                                      <p:cBhvr>
                                        <p:cTn id="187" dur="1" fill="hold">
                                          <p:stCondLst>
                                            <p:cond delay="1999"/>
                                          </p:stCondLst>
                                        </p:cTn>
                                        <p:tgtEl>
                                          <p:spTgt spid="19"/>
                                        </p:tgtEl>
                                        <p:attrNameLst>
                                          <p:attrName>style.visibility</p:attrName>
                                        </p:attrNameLst>
                                      </p:cBhvr>
                                      <p:to>
                                        <p:strVal val="hidden"/>
                                      </p:to>
                                    </p:set>
                                  </p:childTnLst>
                                </p:cTn>
                              </p:par>
                              <p:par>
                                <p:cTn id="188" presetID="8" presetClass="emph" presetSubtype="0" fill="hold" nodeType="withEffect">
                                  <p:stCondLst>
                                    <p:cond delay="0"/>
                                  </p:stCondLst>
                                  <p:childTnLst>
                                    <p:animRot by="-21600000">
                                      <p:cBhvr>
                                        <p:cTn id="189" dur="2000" fill="hold"/>
                                        <p:tgtEl>
                                          <p:spTgt spid="3"/>
                                        </p:tgtEl>
                                        <p:attrNameLst>
                                          <p:attrName>r</p:attrName>
                                        </p:attrNameLst>
                                      </p:cBhvr>
                                    </p:animRot>
                                  </p:childTnLst>
                                </p:cTn>
                              </p:par>
                              <p:par>
                                <p:cTn id="190" presetID="8" presetClass="emph" presetSubtype="0" fill="hold" nodeType="withEffect">
                                  <p:stCondLst>
                                    <p:cond delay="0"/>
                                  </p:stCondLst>
                                  <p:childTnLst>
                                    <p:animRot by="-21600000">
                                      <p:cBhvr>
                                        <p:cTn id="191" dur="2000" fill="hold"/>
                                        <p:tgtEl>
                                          <p:spTgt spid="5"/>
                                        </p:tgtEl>
                                        <p:attrNameLst>
                                          <p:attrName>r</p:attrName>
                                        </p:attrNameLst>
                                      </p:cBhvr>
                                    </p:animRot>
                                  </p:childTnLst>
                                </p:cTn>
                              </p:par>
                              <p:par>
                                <p:cTn id="192" presetID="8" presetClass="emph" presetSubtype="0" fill="hold" nodeType="withEffect">
                                  <p:stCondLst>
                                    <p:cond delay="0"/>
                                  </p:stCondLst>
                                  <p:childTnLst>
                                    <p:animRot by="-21600000">
                                      <p:cBhvr>
                                        <p:cTn id="193" dur="2000" fill="hold"/>
                                        <p:tgtEl>
                                          <p:spTgt spid="7"/>
                                        </p:tgtEl>
                                        <p:attrNameLst>
                                          <p:attrName>r</p:attrName>
                                        </p:attrNameLst>
                                      </p:cBhvr>
                                    </p:animRot>
                                  </p:childTnLst>
                                </p:cTn>
                              </p:par>
                              <p:par>
                                <p:cTn id="194" presetID="8" presetClass="emph" presetSubtype="0" fill="hold" nodeType="withEffect">
                                  <p:stCondLst>
                                    <p:cond delay="0"/>
                                  </p:stCondLst>
                                  <p:childTnLst>
                                    <p:animRot by="-21600000">
                                      <p:cBhvr>
                                        <p:cTn id="195" dur="2000" fill="hold"/>
                                        <p:tgtEl>
                                          <p:spTgt spid="9"/>
                                        </p:tgtEl>
                                        <p:attrNameLst>
                                          <p:attrName>r</p:attrName>
                                        </p:attrNameLst>
                                      </p:cBhvr>
                                    </p:animRot>
                                  </p:childTnLst>
                                </p:cTn>
                              </p:par>
                              <p:par>
                                <p:cTn id="196" presetID="8" presetClass="emph" presetSubtype="0" fill="hold" nodeType="withEffect">
                                  <p:stCondLst>
                                    <p:cond delay="0"/>
                                  </p:stCondLst>
                                  <p:childTnLst>
                                    <p:animRot by="-21600000">
                                      <p:cBhvr>
                                        <p:cTn id="197" dur="2000" fill="hold"/>
                                        <p:tgtEl>
                                          <p:spTgt spid="11"/>
                                        </p:tgtEl>
                                        <p:attrNameLst>
                                          <p:attrName>r</p:attrName>
                                        </p:attrNameLst>
                                      </p:cBhvr>
                                    </p:animRot>
                                  </p:childTnLst>
                                </p:cTn>
                              </p:par>
                              <p:par>
                                <p:cTn id="198" presetID="8" presetClass="emph" presetSubtype="0" fill="hold" nodeType="withEffect">
                                  <p:stCondLst>
                                    <p:cond delay="0"/>
                                  </p:stCondLst>
                                  <p:childTnLst>
                                    <p:animRot by="-21600000">
                                      <p:cBhvr>
                                        <p:cTn id="199" dur="2000" fill="hold"/>
                                        <p:tgtEl>
                                          <p:spTgt spid="13"/>
                                        </p:tgtEl>
                                        <p:attrNameLst>
                                          <p:attrName>r</p:attrName>
                                        </p:attrNameLst>
                                      </p:cBhvr>
                                    </p:animRot>
                                  </p:childTnLst>
                                </p:cTn>
                              </p:par>
                              <p:par>
                                <p:cTn id="200" presetID="8" presetClass="emph" presetSubtype="0" fill="hold" nodeType="withEffect">
                                  <p:stCondLst>
                                    <p:cond delay="0"/>
                                  </p:stCondLst>
                                  <p:childTnLst>
                                    <p:animRot by="-21600000">
                                      <p:cBhvr>
                                        <p:cTn id="201" dur="2000" fill="hold"/>
                                        <p:tgtEl>
                                          <p:spTgt spid="15"/>
                                        </p:tgtEl>
                                        <p:attrNameLst>
                                          <p:attrName>r</p:attrName>
                                        </p:attrNameLst>
                                      </p:cBhvr>
                                    </p:animRot>
                                  </p:childTnLst>
                                </p:cTn>
                              </p:par>
                              <p:par>
                                <p:cTn id="202" presetID="8" presetClass="emph" presetSubtype="0" fill="hold" nodeType="withEffect">
                                  <p:stCondLst>
                                    <p:cond delay="0"/>
                                  </p:stCondLst>
                                  <p:childTnLst>
                                    <p:animRot by="-21600000">
                                      <p:cBhvr>
                                        <p:cTn id="203" dur="2000" fill="hold"/>
                                        <p:tgtEl>
                                          <p:spTgt spid="17"/>
                                        </p:tgtEl>
                                        <p:attrNameLst>
                                          <p:attrName>r</p:attrName>
                                        </p:attrNameLst>
                                      </p:cBhvr>
                                    </p:animRot>
                                  </p:childTnLst>
                                </p:cTn>
                              </p:par>
                              <p:par>
                                <p:cTn id="204" presetID="8" presetClass="emph" presetSubtype="0" fill="hold" nodeType="withEffect">
                                  <p:stCondLst>
                                    <p:cond delay="0"/>
                                  </p:stCondLst>
                                  <p:childTnLst>
                                    <p:animRot by="-21600000">
                                      <p:cBhvr>
                                        <p:cTn id="205" dur="2000" fill="hold"/>
                                        <p:tgtEl>
                                          <p:spTgt spid="19"/>
                                        </p:tgtEl>
                                        <p:attrNameLst>
                                          <p:attrName>r</p:attrName>
                                        </p:attrNameLst>
                                      </p:cBhvr>
                                    </p:animRot>
                                  </p:childTnLst>
                                </p:cTn>
                              </p:par>
                              <p:par>
                                <p:cTn id="206" presetID="8" presetClass="emph" presetSubtype="0" fill="hold" nodeType="withEffect">
                                  <p:stCondLst>
                                    <p:cond delay="0"/>
                                  </p:stCondLst>
                                  <p:childTnLst>
                                    <p:animRot by="21600000">
                                      <p:cBhvr>
                                        <p:cTn id="207" dur="2000" fill="hold"/>
                                        <p:tgtEl>
                                          <p:spTgt spid="4"/>
                                        </p:tgtEl>
                                        <p:attrNameLst>
                                          <p:attrName>r</p:attrName>
                                        </p:attrNameLst>
                                      </p:cBhvr>
                                    </p:animRot>
                                  </p:childTnLst>
                                </p:cTn>
                              </p:par>
                              <p:par>
                                <p:cTn id="208" presetID="8" presetClass="emph" presetSubtype="0" fill="hold" nodeType="withEffect">
                                  <p:stCondLst>
                                    <p:cond delay="0"/>
                                  </p:stCondLst>
                                  <p:childTnLst>
                                    <p:animRot by="21600000">
                                      <p:cBhvr>
                                        <p:cTn id="209" dur="2000" fill="hold"/>
                                        <p:tgtEl>
                                          <p:spTgt spid="6"/>
                                        </p:tgtEl>
                                        <p:attrNameLst>
                                          <p:attrName>r</p:attrName>
                                        </p:attrNameLst>
                                      </p:cBhvr>
                                    </p:animRot>
                                  </p:childTnLst>
                                </p:cTn>
                              </p:par>
                              <p:par>
                                <p:cTn id="210" presetID="8" presetClass="emph" presetSubtype="0" fill="hold" nodeType="withEffect">
                                  <p:stCondLst>
                                    <p:cond delay="0"/>
                                  </p:stCondLst>
                                  <p:childTnLst>
                                    <p:animRot by="21600000">
                                      <p:cBhvr>
                                        <p:cTn id="211" dur="2000" fill="hold"/>
                                        <p:tgtEl>
                                          <p:spTgt spid="8"/>
                                        </p:tgtEl>
                                        <p:attrNameLst>
                                          <p:attrName>r</p:attrName>
                                        </p:attrNameLst>
                                      </p:cBhvr>
                                    </p:animRot>
                                  </p:childTnLst>
                                </p:cTn>
                              </p:par>
                              <p:par>
                                <p:cTn id="212" presetID="8" presetClass="emph" presetSubtype="0" fill="hold" nodeType="withEffect">
                                  <p:stCondLst>
                                    <p:cond delay="0"/>
                                  </p:stCondLst>
                                  <p:childTnLst>
                                    <p:animRot by="21600000">
                                      <p:cBhvr>
                                        <p:cTn id="213" dur="2000" fill="hold"/>
                                        <p:tgtEl>
                                          <p:spTgt spid="10"/>
                                        </p:tgtEl>
                                        <p:attrNameLst>
                                          <p:attrName>r</p:attrName>
                                        </p:attrNameLst>
                                      </p:cBhvr>
                                    </p:animRot>
                                  </p:childTnLst>
                                </p:cTn>
                              </p:par>
                              <p:par>
                                <p:cTn id="214" presetID="8" presetClass="emph" presetSubtype="0" fill="hold" nodeType="withEffect">
                                  <p:stCondLst>
                                    <p:cond delay="0"/>
                                  </p:stCondLst>
                                  <p:childTnLst>
                                    <p:animRot by="21600000">
                                      <p:cBhvr>
                                        <p:cTn id="215" dur="2000" fill="hold"/>
                                        <p:tgtEl>
                                          <p:spTgt spid="12"/>
                                        </p:tgtEl>
                                        <p:attrNameLst>
                                          <p:attrName>r</p:attrName>
                                        </p:attrNameLst>
                                      </p:cBhvr>
                                    </p:animRot>
                                  </p:childTnLst>
                                </p:cTn>
                              </p:par>
                              <p:par>
                                <p:cTn id="216" presetID="8" presetClass="emph" presetSubtype="0" fill="hold" nodeType="withEffect">
                                  <p:stCondLst>
                                    <p:cond delay="0"/>
                                  </p:stCondLst>
                                  <p:childTnLst>
                                    <p:animRot by="21600000">
                                      <p:cBhvr>
                                        <p:cTn id="217" dur="2000" fill="hold"/>
                                        <p:tgtEl>
                                          <p:spTgt spid="14"/>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16"/>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18"/>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20"/>
                                        </p:tgtEl>
                                        <p:attrNameLst>
                                          <p:attrName>r</p:attrName>
                                        </p:attrNameLst>
                                      </p:cBhvr>
                                    </p:animRot>
                                  </p:childTnLst>
                                </p:cTn>
                              </p:par>
                              <p:par>
                                <p:cTn id="224" presetID="23" presetClass="entr" presetSubtype="288"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strVal val="4/3*#ppt_w"/>
                                          </p:val>
                                        </p:tav>
                                        <p:tav tm="100000">
                                          <p:val>
                                            <p:strVal val="#ppt_w"/>
                                          </p:val>
                                        </p:tav>
                                      </p:tavLst>
                                    </p:anim>
                                    <p:anim calcmode="lin" valueType="num">
                                      <p:cBhvr>
                                        <p:cTn id="227" dur="2000" fill="hold"/>
                                        <p:tgtEl>
                                          <p:spTgt spid="2"/>
                                        </p:tgtEl>
                                        <p:attrNameLst>
                                          <p:attrName>ppt_h</p:attrName>
                                        </p:attrNameLst>
                                      </p:cBhvr>
                                      <p:tavLst>
                                        <p:tav tm="0">
                                          <p:val>
                                            <p:strVal val="4/3*#ppt_h"/>
                                          </p:val>
                                        </p:tav>
                                        <p:tav tm="100000">
                                          <p:val>
                                            <p:strVal val="#ppt_h"/>
                                          </p:val>
                                        </p:tav>
                                      </p:tavLst>
                                    </p:anim>
                                  </p:childTnLst>
                                </p:cTn>
                              </p:par>
                              <p:par>
                                <p:cTn id="228" presetID="16" presetClass="entr" presetSubtype="37" fill="hold" nodeType="withEffect">
                                  <p:stCondLst>
                                    <p:cond delay="0"/>
                                  </p:stCondLst>
                                  <p:childTnLst>
                                    <p:set>
                                      <p:cBhvr>
                                        <p:cTn id="229" dur="1" fill="hold">
                                          <p:stCondLst>
                                            <p:cond delay="0"/>
                                          </p:stCondLst>
                                        </p:cTn>
                                        <p:tgtEl>
                                          <p:spTgt spid="2"/>
                                        </p:tgtEl>
                                        <p:attrNameLst>
                                          <p:attrName>style.visibility</p:attrName>
                                        </p:attrNameLst>
                                      </p:cBhvr>
                                      <p:to>
                                        <p:strVal val="visible"/>
                                      </p:to>
                                    </p:set>
                                    <p:animEffect transition="in" filter="barn(outVertical)">
                                      <p:cBhvr>
                                        <p:cTn id="23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5" name="4 Imagen" descr="b904e1d5.png"/>
          <p:cNvPicPr>
            <a:picLocks noChangeAspect="1"/>
          </p:cNvPicPr>
          <p:nvPr/>
        </p:nvPicPr>
        <p:blipFill>
          <a:blip r:embed="rId3">
            <a:lum contrast="10000"/>
          </a:blip>
          <a:srcRect l="8643" t="3704" r="20988" b="7408"/>
          <a:stretch>
            <a:fillRect/>
          </a:stretch>
        </p:blipFill>
        <p:spPr>
          <a:xfrm>
            <a:off x="5072066" y="0"/>
            <a:ext cx="4071934" cy="5143500"/>
          </a:xfrm>
          <a:prstGeom prst="rect">
            <a:avLst/>
          </a:prstGeom>
        </p:spPr>
      </p:pic>
      <p:pic>
        <p:nvPicPr>
          <p:cNvPr id="7" name="6 Imagen" descr="parchemin-1-847.png"/>
          <p:cNvPicPr>
            <a:picLocks noChangeAspect="1"/>
          </p:cNvPicPr>
          <p:nvPr/>
        </p:nvPicPr>
        <p:blipFill>
          <a:blip r:embed="rId4">
            <a:duotone>
              <a:schemeClr val="accent1">
                <a:shade val="45000"/>
                <a:satMod val="135000"/>
              </a:schemeClr>
              <a:prstClr val="white"/>
            </a:duotone>
            <a:lum bright="-20000" contrast="40000"/>
          </a:blip>
          <a:stretch>
            <a:fillRect/>
          </a:stretch>
        </p:blipFill>
        <p:spPr>
          <a:xfrm>
            <a:off x="214282" y="0"/>
            <a:ext cx="5431261" cy="5143500"/>
          </a:xfrm>
          <a:prstGeom prst="rect">
            <a:avLst/>
          </a:prstGeom>
        </p:spPr>
      </p:pic>
      <p:pic>
        <p:nvPicPr>
          <p:cNvPr id="4" name="3 Imagen" descr="9843c693.png"/>
          <p:cNvPicPr>
            <a:picLocks noChangeAspect="1"/>
          </p:cNvPicPr>
          <p:nvPr/>
        </p:nvPicPr>
        <p:blipFill>
          <a:blip r:embed="rId5" cstate="print"/>
          <a:stretch>
            <a:fillRect/>
          </a:stretch>
        </p:blipFill>
        <p:spPr>
          <a:xfrm rot="21001952">
            <a:off x="2923372" y="3267861"/>
            <a:ext cx="1738317" cy="1738317"/>
          </a:xfrm>
          <a:prstGeom prst="rect">
            <a:avLst/>
          </a:prstGeom>
        </p:spPr>
      </p:pic>
      <p:sp>
        <p:nvSpPr>
          <p:cNvPr id="6" name="5 CuadroTexto"/>
          <p:cNvSpPr txBox="1"/>
          <p:nvPr/>
        </p:nvSpPr>
        <p:spPr>
          <a:xfrm>
            <a:off x="1214414" y="785800"/>
            <a:ext cx="3429023" cy="3323987"/>
          </a:xfrm>
          <a:prstGeom prst="rect">
            <a:avLst/>
          </a:prstGeom>
          <a:noFill/>
        </p:spPr>
        <p:txBody>
          <a:bodyPr wrap="square" rtlCol="0">
            <a:spAutoFit/>
          </a:bodyPr>
          <a:lstStyle/>
          <a:p>
            <a:r>
              <a:rPr lang="es-PE" sz="1600" dirty="0" smtClean="0"/>
              <a:t>Además de esos característicos chasquidos, los delfines también emiten silbidos con la parte profunda de la laringe. Se cree que unos y otros forman parte de un sofisticado sistema de comunicaciones. Los silbidos son muestra de excitación sexual y, quizás, de otras emociones. Recientemente se ha comprobado que los delfines salvajes se saludan y que utilizan un silbido particular para cada individuo… ¿Un “nombre”? Además, tras un entrenamiento adecuado, los delfines pueden llegar a comprender mensajes humanos complejos.</a:t>
            </a:r>
          </a:p>
          <a:p>
            <a:endParaRPr lang="es-PE" dirty="0"/>
          </a:p>
        </p:txBody>
      </p:sp>
      <p:sp>
        <p:nvSpPr>
          <p:cNvPr id="8" name="7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rgbClr val="004600"/>
            </a:gs>
            <a:gs pos="50000">
              <a:srgbClr val="3399FF">
                <a:shade val="67500"/>
                <a:satMod val="115000"/>
              </a:srgbClr>
            </a:gs>
            <a:gs pos="100000">
              <a:srgbClr val="33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Fondo-Delfines-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rot="19076990">
            <a:off x="3902558" y="221176"/>
            <a:ext cx="2967176" cy="1190082"/>
          </a:xfrm>
          <a:prstGeom prst="wave">
            <a:avLst>
              <a:gd name="adj1" fmla="val 20000"/>
              <a:gd name="adj2" fmla="val -9198"/>
            </a:avLst>
          </a:prstGeom>
          <a:blipFill>
            <a:blip r:embed="rId3">
              <a:duotone>
                <a:prstClr val="black"/>
                <a:schemeClr val="accent1">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rot="13252821" flipV="1">
            <a:off x="2200882" y="185382"/>
            <a:ext cx="2941394" cy="1186226"/>
          </a:xfrm>
          <a:prstGeom prst="wave">
            <a:avLst>
              <a:gd name="adj1" fmla="val 20000"/>
              <a:gd name="adj2" fmla="val -10000"/>
            </a:avLst>
          </a:prstGeom>
          <a:blipFill>
            <a:blip r:embed="rId3">
              <a:duotone>
                <a:prstClr val="black"/>
                <a:schemeClr val="accent1">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19076990">
            <a:off x="3874229" y="1483416"/>
            <a:ext cx="2967176" cy="1190082"/>
          </a:xfrm>
          <a:prstGeom prst="wave">
            <a:avLst>
              <a:gd name="adj1" fmla="val 20000"/>
              <a:gd name="adj2" fmla="val -9198"/>
            </a:avLst>
          </a:prstGeom>
          <a:blipFill>
            <a:blip r:embed="rId3">
              <a:duotone>
                <a:prstClr val="black"/>
                <a:schemeClr val="accent1">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3252821" flipV="1">
            <a:off x="2172553" y="1447622"/>
            <a:ext cx="2941394" cy="1186226"/>
          </a:xfrm>
          <a:prstGeom prst="wave">
            <a:avLst>
              <a:gd name="adj1" fmla="val 20000"/>
              <a:gd name="adj2" fmla="val -10000"/>
            </a:avLst>
          </a:prstGeom>
          <a:blipFill>
            <a:blip r:embed="rId3">
              <a:duotone>
                <a:prstClr val="black"/>
                <a:schemeClr val="accent1">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9076990">
            <a:off x="3902559" y="2721505"/>
            <a:ext cx="2967176" cy="1190082"/>
          </a:xfrm>
          <a:prstGeom prst="wave">
            <a:avLst>
              <a:gd name="adj1" fmla="val 20000"/>
              <a:gd name="adj2" fmla="val -9198"/>
            </a:avLst>
          </a:prstGeom>
          <a:blipFill>
            <a:blip r:embed="rId3">
              <a:duotone>
                <a:prstClr val="black"/>
                <a:schemeClr val="accent1">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3252821" flipV="1">
            <a:off x="2200883" y="2685711"/>
            <a:ext cx="2941394" cy="1186226"/>
          </a:xfrm>
          <a:prstGeom prst="wave">
            <a:avLst>
              <a:gd name="adj1" fmla="val 20000"/>
              <a:gd name="adj2" fmla="val -10000"/>
            </a:avLst>
          </a:prstGeom>
          <a:blipFill>
            <a:blip r:embed="rId3">
              <a:duotone>
                <a:prstClr val="black"/>
                <a:schemeClr val="accent1">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9076990">
            <a:off x="3874230" y="3983745"/>
            <a:ext cx="2967176" cy="1190082"/>
          </a:xfrm>
          <a:prstGeom prst="wave">
            <a:avLst>
              <a:gd name="adj1" fmla="val 20000"/>
              <a:gd name="adj2" fmla="val -9198"/>
            </a:avLst>
          </a:prstGeom>
          <a:blipFill>
            <a:blip r:embed="rId3">
              <a:duotone>
                <a:prstClr val="black"/>
                <a:schemeClr val="accent1">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3252821" flipV="1">
            <a:off x="2172553" y="4076772"/>
            <a:ext cx="2941394" cy="1186226"/>
          </a:xfrm>
          <a:prstGeom prst="wave">
            <a:avLst>
              <a:gd name="adj1" fmla="val 20000"/>
              <a:gd name="adj2" fmla="val -10000"/>
            </a:avLst>
          </a:prstGeom>
          <a:blipFill>
            <a:blip r:embed="rId3">
              <a:duotone>
                <a:prstClr val="black"/>
                <a:schemeClr val="accent1">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428646"/>
            <a:ext cx="9715568" cy="6215106"/>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2000" fill="hold"/>
                                        <p:tgtEl>
                                          <p:spTgt spid="3"/>
                                        </p:tgtEl>
                                        <p:attrNameLst>
                                          <p:attrName>ppt_x</p:attrName>
                                        </p:attrNameLst>
                                      </p:cBhvr>
                                      <p:tavLst>
                                        <p:tav tm="0">
                                          <p:val>
                                            <p:strVal val="1+#ppt_w/2"/>
                                          </p:val>
                                        </p:tav>
                                        <p:tav tm="100000">
                                          <p:val>
                                            <p:strVal val="#ppt_x"/>
                                          </p:val>
                                        </p:tav>
                                      </p:tavLst>
                                    </p:anim>
                                    <p:anim calcmode="lin" valueType="num">
                                      <p:cBhvr additive="base">
                                        <p:cTn id="26" dur="2000" fill="hold"/>
                                        <p:tgtEl>
                                          <p:spTgt spid="3"/>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000" fill="hold"/>
                                        <p:tgtEl>
                                          <p:spTgt spid="5"/>
                                        </p:tgtEl>
                                        <p:attrNameLst>
                                          <p:attrName>ppt_x</p:attrName>
                                        </p:attrNameLst>
                                      </p:cBhvr>
                                      <p:tavLst>
                                        <p:tav tm="0">
                                          <p:val>
                                            <p:strVal val="1+#ppt_w/2"/>
                                          </p:val>
                                        </p:tav>
                                        <p:tav tm="100000">
                                          <p:val>
                                            <p:strVal val="#ppt_x"/>
                                          </p:val>
                                        </p:tav>
                                      </p:tavLst>
                                    </p:anim>
                                    <p:anim calcmode="lin" valueType="num">
                                      <p:cBhvr additive="base">
                                        <p:cTn id="30" dur="2000" fill="hold"/>
                                        <p:tgtEl>
                                          <p:spTgt spid="5"/>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1+#ppt_w/2"/>
                                          </p:val>
                                        </p:tav>
                                        <p:tav tm="100000">
                                          <p:val>
                                            <p:strVal val="#ppt_x"/>
                                          </p:val>
                                        </p:tav>
                                      </p:tavLst>
                                    </p:anim>
                                    <p:anim calcmode="lin" valueType="num">
                                      <p:cBhvr additive="base">
                                        <p:cTn id="34" dur="2000" fill="hold"/>
                                        <p:tgtEl>
                                          <p:spTgt spid="7"/>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1+#ppt_w/2"/>
                                          </p:val>
                                        </p:tav>
                                        <p:tav tm="100000">
                                          <p:val>
                                            <p:strVal val="#ppt_x"/>
                                          </p:val>
                                        </p:tav>
                                      </p:tavLst>
                                    </p:anim>
                                    <p:anim calcmode="lin" valueType="num">
                                      <p:cBhvr additive="base">
                                        <p:cTn id="38" dur="2000" fill="hold"/>
                                        <p:tgtEl>
                                          <p:spTgt spid="9"/>
                                        </p:tgtEl>
                                        <p:attrNameLst>
                                          <p:attrName>ppt_y</p:attrName>
                                        </p:attrNameLst>
                                      </p:cBhvr>
                                      <p:tavLst>
                                        <p:tav tm="0">
                                          <p:val>
                                            <p:strVal val="0-#ppt_h/2"/>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p:cTn id="41" dur="2000" fill="hold"/>
                                        <p:tgtEl>
                                          <p:spTgt spid="3"/>
                                        </p:tgtEl>
                                        <p:attrNameLst>
                                          <p:attrName>ppt_w</p:attrName>
                                        </p:attrNameLst>
                                      </p:cBhvr>
                                      <p:tavLst>
                                        <p:tav tm="0" fmla="#ppt_w*sin(2.5*pi*$)">
                                          <p:val>
                                            <p:fltVal val="0"/>
                                          </p:val>
                                        </p:tav>
                                        <p:tav tm="100000">
                                          <p:val>
                                            <p:fltVal val="1"/>
                                          </p:val>
                                        </p:tav>
                                      </p:tavLst>
                                    </p:anim>
                                    <p:anim calcmode="lin" valueType="num">
                                      <p:cBhvr>
                                        <p:cTn id="42" dur="2000" fill="hold"/>
                                        <p:tgtEl>
                                          <p:spTgt spid="3"/>
                                        </p:tgtEl>
                                        <p:attrNameLst>
                                          <p:attrName>ppt_h</p:attrName>
                                        </p:attrNameLst>
                                      </p:cBhvr>
                                      <p:tavLst>
                                        <p:tav tm="0">
                                          <p:val>
                                            <p:strVal val="#ppt_h"/>
                                          </p:val>
                                        </p:tav>
                                        <p:tav tm="100000">
                                          <p:val>
                                            <p:strVal val="#ppt_h"/>
                                          </p:val>
                                        </p:tav>
                                      </p:tavLst>
                                    </p:anim>
                                  </p:childTnLst>
                                </p:cTn>
                              </p:par>
                              <p:par>
                                <p:cTn id="43" presetID="19" presetClass="entr" presetSubtype="10" fill="hold" grpId="1"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p:cTn id="45" dur="2000" fill="hold"/>
                                        <p:tgtEl>
                                          <p:spTgt spid="4"/>
                                        </p:tgtEl>
                                        <p:attrNameLst>
                                          <p:attrName>ppt_w</p:attrName>
                                        </p:attrNameLst>
                                      </p:cBhvr>
                                      <p:tavLst>
                                        <p:tav tm="0" fmla="#ppt_w*sin(2.5*pi*$)">
                                          <p:val>
                                            <p:fltVal val="0"/>
                                          </p:val>
                                        </p:tav>
                                        <p:tav tm="100000">
                                          <p:val>
                                            <p:fltVal val="1"/>
                                          </p:val>
                                        </p:tav>
                                      </p:tavLst>
                                    </p:anim>
                                    <p:anim calcmode="lin" valueType="num">
                                      <p:cBhvr>
                                        <p:cTn id="46" dur="2000" fill="hold"/>
                                        <p:tgtEl>
                                          <p:spTgt spid="4"/>
                                        </p:tgtEl>
                                        <p:attrNameLst>
                                          <p:attrName>ppt_h</p:attrName>
                                        </p:attrNameLst>
                                      </p:cBhvr>
                                      <p:tavLst>
                                        <p:tav tm="0">
                                          <p:val>
                                            <p:strVal val="#ppt_h"/>
                                          </p:val>
                                        </p:tav>
                                        <p:tav tm="100000">
                                          <p:val>
                                            <p:strVal val="#ppt_h"/>
                                          </p:val>
                                        </p:tav>
                                      </p:tavLst>
                                    </p:anim>
                                  </p:childTnLst>
                                </p:cTn>
                              </p:par>
                              <p:par>
                                <p:cTn id="47" presetID="19" presetClass="entr" presetSubtype="10"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2000" fill="hold"/>
                                        <p:tgtEl>
                                          <p:spTgt spid="5"/>
                                        </p:tgtEl>
                                        <p:attrNameLst>
                                          <p:attrName>ppt_w</p:attrName>
                                        </p:attrNameLst>
                                      </p:cBhvr>
                                      <p:tavLst>
                                        <p:tav tm="0" fmla="#ppt_w*sin(2.5*pi*$)">
                                          <p:val>
                                            <p:fltVal val="0"/>
                                          </p:val>
                                        </p:tav>
                                        <p:tav tm="100000">
                                          <p:val>
                                            <p:fltVal val="1"/>
                                          </p:val>
                                        </p:tav>
                                      </p:tavLst>
                                    </p:anim>
                                    <p:anim calcmode="lin" valueType="num">
                                      <p:cBhvr>
                                        <p:cTn id="50" dur="2000" fill="hold"/>
                                        <p:tgtEl>
                                          <p:spTgt spid="5"/>
                                        </p:tgtEl>
                                        <p:attrNameLst>
                                          <p:attrName>ppt_h</p:attrName>
                                        </p:attrNameLst>
                                      </p:cBhvr>
                                      <p:tavLst>
                                        <p:tav tm="0">
                                          <p:val>
                                            <p:strVal val="#ppt_h"/>
                                          </p:val>
                                        </p:tav>
                                        <p:tav tm="100000">
                                          <p:val>
                                            <p:strVal val="#ppt_h"/>
                                          </p:val>
                                        </p:tav>
                                      </p:tavLst>
                                    </p:anim>
                                  </p:childTnLst>
                                </p:cTn>
                              </p:par>
                              <p:par>
                                <p:cTn id="51" presetID="19" presetClass="entr" presetSubtype="10"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p:cTn id="53" dur="2000" fill="hold"/>
                                        <p:tgtEl>
                                          <p:spTgt spid="6"/>
                                        </p:tgtEl>
                                        <p:attrNameLst>
                                          <p:attrName>ppt_w</p:attrName>
                                        </p:attrNameLst>
                                      </p:cBhvr>
                                      <p:tavLst>
                                        <p:tav tm="0" fmla="#ppt_w*sin(2.5*pi*$)">
                                          <p:val>
                                            <p:fltVal val="0"/>
                                          </p:val>
                                        </p:tav>
                                        <p:tav tm="100000">
                                          <p:val>
                                            <p:fltVal val="1"/>
                                          </p:val>
                                        </p:tav>
                                      </p:tavLst>
                                    </p:anim>
                                    <p:anim calcmode="lin" valueType="num">
                                      <p:cBhvr>
                                        <p:cTn id="54" dur="2000" fill="hold"/>
                                        <p:tgtEl>
                                          <p:spTgt spid="6"/>
                                        </p:tgtEl>
                                        <p:attrNameLst>
                                          <p:attrName>ppt_h</p:attrName>
                                        </p:attrNameLst>
                                      </p:cBhvr>
                                      <p:tavLst>
                                        <p:tav tm="0">
                                          <p:val>
                                            <p:strVal val="#ppt_h"/>
                                          </p:val>
                                        </p:tav>
                                        <p:tav tm="100000">
                                          <p:val>
                                            <p:strVal val="#ppt_h"/>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p:cTn id="57" dur="2000" fill="hold"/>
                                        <p:tgtEl>
                                          <p:spTgt spid="7"/>
                                        </p:tgtEl>
                                        <p:attrNameLst>
                                          <p:attrName>ppt_w</p:attrName>
                                        </p:attrNameLst>
                                      </p:cBhvr>
                                      <p:tavLst>
                                        <p:tav tm="0" fmla="#ppt_w*sin(2.5*pi*$)">
                                          <p:val>
                                            <p:fltVal val="0"/>
                                          </p:val>
                                        </p:tav>
                                        <p:tav tm="100000">
                                          <p:val>
                                            <p:fltVal val="1"/>
                                          </p:val>
                                        </p:tav>
                                      </p:tavLst>
                                    </p:anim>
                                    <p:anim calcmode="lin" valueType="num">
                                      <p:cBhvr>
                                        <p:cTn id="58" dur="2000" fill="hold"/>
                                        <p:tgtEl>
                                          <p:spTgt spid="7"/>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p:cTn id="61" dur="2000" fill="hold"/>
                                        <p:tgtEl>
                                          <p:spTgt spid="8"/>
                                        </p:tgtEl>
                                        <p:attrNameLst>
                                          <p:attrName>ppt_w</p:attrName>
                                        </p:attrNameLst>
                                      </p:cBhvr>
                                      <p:tavLst>
                                        <p:tav tm="0" fmla="#ppt_w*sin(2.5*pi*$)">
                                          <p:val>
                                            <p:fltVal val="0"/>
                                          </p:val>
                                        </p:tav>
                                        <p:tav tm="100000">
                                          <p:val>
                                            <p:fltVal val="1"/>
                                          </p:val>
                                        </p:tav>
                                      </p:tavLst>
                                    </p:anim>
                                    <p:anim calcmode="lin" valueType="num">
                                      <p:cBhvr>
                                        <p:cTn id="62" dur="2000" fill="hold"/>
                                        <p:tgtEl>
                                          <p:spTgt spid="8"/>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p:cTn id="65" dur="2000" fill="hold"/>
                                        <p:tgtEl>
                                          <p:spTgt spid="9"/>
                                        </p:tgtEl>
                                        <p:attrNameLst>
                                          <p:attrName>ppt_w</p:attrName>
                                        </p:attrNameLst>
                                      </p:cBhvr>
                                      <p:tavLst>
                                        <p:tav tm="0" fmla="#ppt_w*sin(2.5*pi*$)">
                                          <p:val>
                                            <p:fltVal val="0"/>
                                          </p:val>
                                        </p:tav>
                                        <p:tav tm="100000">
                                          <p:val>
                                            <p:fltVal val="1"/>
                                          </p:val>
                                        </p:tav>
                                      </p:tavLst>
                                    </p:anim>
                                    <p:anim calcmode="lin" valueType="num">
                                      <p:cBhvr>
                                        <p:cTn id="66" dur="2000" fill="hold"/>
                                        <p:tgtEl>
                                          <p:spTgt spid="9"/>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p:cTn id="69" dur="2000" fill="hold"/>
                                        <p:tgtEl>
                                          <p:spTgt spid="10"/>
                                        </p:tgtEl>
                                        <p:attrNameLst>
                                          <p:attrName>ppt_w</p:attrName>
                                        </p:attrNameLst>
                                      </p:cBhvr>
                                      <p:tavLst>
                                        <p:tav tm="0" fmla="#ppt_w*sin(2.5*pi*$)">
                                          <p:val>
                                            <p:fltVal val="0"/>
                                          </p:val>
                                        </p:tav>
                                        <p:tav tm="100000">
                                          <p:val>
                                            <p:fltVal val="1"/>
                                          </p:val>
                                        </p:tav>
                                      </p:tavLst>
                                    </p:anim>
                                    <p:anim calcmode="lin" valueType="num">
                                      <p:cBhvr>
                                        <p:cTn id="70" dur="2000" fill="hold"/>
                                        <p:tgtEl>
                                          <p:spTgt spid="10"/>
                                        </p:tgtEl>
                                        <p:attrNameLst>
                                          <p:attrName>ppt_h</p:attrName>
                                        </p:attrNameLst>
                                      </p:cBhvr>
                                      <p:tavLst>
                                        <p:tav tm="0">
                                          <p:val>
                                            <p:strVal val="#ppt_h"/>
                                          </p:val>
                                        </p:tav>
                                        <p:tav tm="100000">
                                          <p:val>
                                            <p:strVal val="#ppt_h"/>
                                          </p:val>
                                        </p:tav>
                                      </p:tavLst>
                                    </p:anim>
                                  </p:childTnLst>
                                </p:cTn>
                              </p:par>
                            </p:childTnLst>
                          </p:cTn>
                        </p:par>
                        <p:par>
                          <p:cTn id="71" fill="hold">
                            <p:stCondLst>
                              <p:cond delay="2000"/>
                            </p:stCondLst>
                            <p:childTnLst>
                              <p:par>
                                <p:cTn id="72" presetID="2" presetClass="exit" presetSubtype="2" fill="hold" grpId="2" nodeType="after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1+ppt_w/2"/>
                                          </p:val>
                                        </p:tav>
                                      </p:tavLst>
                                    </p:anim>
                                    <p:anim calcmode="lin" valueType="num">
                                      <p:cBhvr additive="base">
                                        <p:cTn id="74" dur="2000"/>
                                        <p:tgtEl>
                                          <p:spTgt spid="4"/>
                                        </p:tgtEl>
                                        <p:attrNameLst>
                                          <p:attrName>ppt_y</p:attrName>
                                        </p:attrNameLst>
                                      </p:cBhvr>
                                      <p:tavLst>
                                        <p:tav tm="0">
                                          <p:val>
                                            <p:strVal val="ppt_y"/>
                                          </p:val>
                                        </p:tav>
                                        <p:tav tm="100000">
                                          <p:val>
                                            <p:strVal val="ppt_y"/>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1+ppt_w/2"/>
                                          </p:val>
                                        </p:tav>
                                      </p:tavLst>
                                    </p:anim>
                                    <p:anim calcmode="lin" valueType="num">
                                      <p:cBhvr additive="base">
                                        <p:cTn id="78" dur="2000"/>
                                        <p:tgtEl>
                                          <p:spTgt spid="6"/>
                                        </p:tgtEl>
                                        <p:attrNameLst>
                                          <p:attrName>ppt_y</p:attrName>
                                        </p:attrNameLst>
                                      </p:cBhvr>
                                      <p:tavLst>
                                        <p:tav tm="0">
                                          <p:val>
                                            <p:strVal val="ppt_y"/>
                                          </p:val>
                                        </p:tav>
                                        <p:tav tm="100000">
                                          <p:val>
                                            <p:strVal val="ppt_y"/>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1+ppt_w/2"/>
                                          </p:val>
                                        </p:tav>
                                      </p:tavLst>
                                    </p:anim>
                                    <p:anim calcmode="lin" valueType="num">
                                      <p:cBhvr additive="base">
                                        <p:cTn id="82" dur="2000"/>
                                        <p:tgtEl>
                                          <p:spTgt spid="8"/>
                                        </p:tgtEl>
                                        <p:attrNameLst>
                                          <p:attrName>ppt_y</p:attrName>
                                        </p:attrNameLst>
                                      </p:cBhvr>
                                      <p:tavLst>
                                        <p:tav tm="0">
                                          <p:val>
                                            <p:strVal val="ppt_y"/>
                                          </p:val>
                                        </p:tav>
                                        <p:tav tm="100000">
                                          <p:val>
                                            <p:strVal val="ppt_y"/>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1+ppt_w/2"/>
                                          </p:val>
                                        </p:tav>
                                      </p:tavLst>
                                    </p:anim>
                                    <p:anim calcmode="lin" valueType="num">
                                      <p:cBhvr additive="base">
                                        <p:cTn id="86" dur="2000"/>
                                        <p:tgtEl>
                                          <p:spTgt spid="10"/>
                                        </p:tgtEl>
                                        <p:attrNameLst>
                                          <p:attrName>ppt_y</p:attrName>
                                        </p:attrNameLst>
                                      </p:cBhvr>
                                      <p:tavLst>
                                        <p:tav tm="0">
                                          <p:val>
                                            <p:strVal val="ppt_y"/>
                                          </p:val>
                                        </p:tav>
                                        <p:tav tm="100000">
                                          <p:val>
                                            <p:strVal val="ppt_y"/>
                                          </p:val>
                                        </p:tav>
                                      </p:tavLst>
                                    </p:anim>
                                    <p:set>
                                      <p:cBhvr>
                                        <p:cTn id="87" dur="1" fill="hold">
                                          <p:stCondLst>
                                            <p:cond delay="1999"/>
                                          </p:stCondLst>
                                        </p:cTn>
                                        <p:tgtEl>
                                          <p:spTgt spid="10"/>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2000"/>
                                        <p:tgtEl>
                                          <p:spTgt spid="3"/>
                                        </p:tgtEl>
                                        <p:attrNameLst>
                                          <p:attrName>ppt_x</p:attrName>
                                        </p:attrNameLst>
                                      </p:cBhvr>
                                      <p:tavLst>
                                        <p:tav tm="0">
                                          <p:val>
                                            <p:strVal val="ppt_x"/>
                                          </p:val>
                                        </p:tav>
                                        <p:tav tm="100000">
                                          <p:val>
                                            <p:strVal val="0-ppt_w/2"/>
                                          </p:val>
                                        </p:tav>
                                      </p:tavLst>
                                    </p:anim>
                                    <p:anim calcmode="lin" valueType="num">
                                      <p:cBhvr additive="base">
                                        <p:cTn id="90" dur="2000"/>
                                        <p:tgtEl>
                                          <p:spTgt spid="3"/>
                                        </p:tgtEl>
                                        <p:attrNameLst>
                                          <p:attrName>ppt_y</p:attrName>
                                        </p:attrNameLst>
                                      </p:cBhvr>
                                      <p:tavLst>
                                        <p:tav tm="0">
                                          <p:val>
                                            <p:strVal val="ppt_y"/>
                                          </p:val>
                                        </p:tav>
                                        <p:tav tm="100000">
                                          <p:val>
                                            <p:strVal val="ppt_y"/>
                                          </p:val>
                                        </p:tav>
                                      </p:tavLst>
                                    </p:anim>
                                    <p:set>
                                      <p:cBhvr>
                                        <p:cTn id="91" dur="1" fill="hold">
                                          <p:stCondLst>
                                            <p:cond delay="1999"/>
                                          </p:stCondLst>
                                        </p:cTn>
                                        <p:tgtEl>
                                          <p:spTgt spid="3"/>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0-ppt_w/2"/>
                                          </p:val>
                                        </p:tav>
                                      </p:tavLst>
                                    </p:anim>
                                    <p:anim calcmode="lin" valueType="num">
                                      <p:cBhvr additive="base">
                                        <p:cTn id="94" dur="2000"/>
                                        <p:tgtEl>
                                          <p:spTgt spid="5"/>
                                        </p:tgtEl>
                                        <p:attrNameLst>
                                          <p:attrName>ppt_y</p:attrName>
                                        </p:attrNameLst>
                                      </p:cBhvr>
                                      <p:tavLst>
                                        <p:tav tm="0">
                                          <p:val>
                                            <p:strVal val="ppt_y"/>
                                          </p:val>
                                        </p:tav>
                                        <p:tav tm="100000">
                                          <p:val>
                                            <p:strVal val="ppt_y"/>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0-ppt_w/2"/>
                                          </p:val>
                                        </p:tav>
                                      </p:tavLst>
                                    </p:anim>
                                    <p:anim calcmode="lin" valueType="num">
                                      <p:cBhvr additive="base">
                                        <p:cTn id="98" dur="2000"/>
                                        <p:tgtEl>
                                          <p:spTgt spid="7"/>
                                        </p:tgtEl>
                                        <p:attrNameLst>
                                          <p:attrName>ppt_y</p:attrName>
                                        </p:attrNameLst>
                                      </p:cBhvr>
                                      <p:tavLst>
                                        <p:tav tm="0">
                                          <p:val>
                                            <p:strVal val="ppt_y"/>
                                          </p:val>
                                        </p:tav>
                                        <p:tav tm="100000">
                                          <p:val>
                                            <p:strVal val="ppt_y"/>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0-ppt_w/2"/>
                                          </p:val>
                                        </p:tav>
                                      </p:tavLst>
                                    </p:anim>
                                    <p:anim calcmode="lin" valueType="num">
                                      <p:cBhvr additive="base">
                                        <p:cTn id="102" dur="2000"/>
                                        <p:tgtEl>
                                          <p:spTgt spid="9"/>
                                        </p:tgtEl>
                                        <p:attrNameLst>
                                          <p:attrName>ppt_y</p:attrName>
                                        </p:attrNameLst>
                                      </p:cBhvr>
                                      <p:tavLst>
                                        <p:tav tm="0">
                                          <p:val>
                                            <p:strVal val="ppt_y"/>
                                          </p:val>
                                        </p:tav>
                                        <p:tav tm="100000">
                                          <p:val>
                                            <p:strVal val="ppt_y"/>
                                          </p:val>
                                        </p:tav>
                                      </p:tavLst>
                                    </p:anim>
                                    <p:set>
                                      <p:cBhvr>
                                        <p:cTn id="103" dur="1" fill="hold">
                                          <p:stCondLst>
                                            <p:cond delay="1999"/>
                                          </p:stCondLst>
                                        </p:cTn>
                                        <p:tgtEl>
                                          <p:spTgt spid="9"/>
                                        </p:tgtEl>
                                        <p:attrNameLst>
                                          <p:attrName>style.visibility</p:attrName>
                                        </p:attrNameLst>
                                      </p:cBhvr>
                                      <p:to>
                                        <p:strVal val="hidden"/>
                                      </p:to>
                                    </p:set>
                                  </p:childTnLst>
                                </p:cTn>
                              </p:par>
                              <p:par>
                                <p:cTn id="104" presetID="19" presetClass="exit" presetSubtype="10" fill="hold" grpId="3" nodeType="withEffect">
                                  <p:stCondLst>
                                    <p:cond delay="0"/>
                                  </p:stCondLst>
                                  <p:childTnLst>
                                    <p:anim calcmode="lin" valueType="num">
                                      <p:cBhvr>
                                        <p:cTn id="105" dur="2000"/>
                                        <p:tgtEl>
                                          <p:spTgt spid="3"/>
                                        </p:tgtEl>
                                        <p:attrNameLst>
                                          <p:attrName>ppt_h</p:attrName>
                                        </p:attrNameLst>
                                      </p:cBhvr>
                                      <p:tavLst>
                                        <p:tav tm="0">
                                          <p:val>
                                            <p:strVal val="ppt_h"/>
                                          </p:val>
                                        </p:tav>
                                        <p:tav tm="100000">
                                          <p:val>
                                            <p:strVal val="ppt_h"/>
                                          </p:val>
                                        </p:tav>
                                      </p:tavLst>
                                    </p:anim>
                                    <p:anim calcmode="lin" valueType="num">
                                      <p:cBhvr>
                                        <p:cTn id="106"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 dur="1" fill="hold">
                                          <p:stCondLst>
                                            <p:cond delay="1999"/>
                                          </p:stCondLst>
                                        </p:cTn>
                                        <p:tgtEl>
                                          <p:spTgt spid="3"/>
                                        </p:tgtEl>
                                        <p:attrNameLst>
                                          <p:attrName>style.visibility</p:attrName>
                                        </p:attrNameLst>
                                      </p:cBhvr>
                                      <p:to>
                                        <p:strVal val="hidden"/>
                                      </p:to>
                                    </p:set>
                                  </p:childTnLst>
                                </p:cTn>
                              </p:par>
                              <p:par>
                                <p:cTn id="108" presetID="19" presetClass="exit" presetSubtype="10" fill="hold" grpId="3" nodeType="withEffect">
                                  <p:stCondLst>
                                    <p:cond delay="0"/>
                                  </p:stCondLst>
                                  <p:childTnLst>
                                    <p:anim calcmode="lin" valueType="num">
                                      <p:cBhvr>
                                        <p:cTn id="109" dur="2000"/>
                                        <p:tgtEl>
                                          <p:spTgt spid="4"/>
                                        </p:tgtEl>
                                        <p:attrNameLst>
                                          <p:attrName>ppt_h</p:attrName>
                                        </p:attrNameLst>
                                      </p:cBhvr>
                                      <p:tavLst>
                                        <p:tav tm="0">
                                          <p:val>
                                            <p:strVal val="ppt_h"/>
                                          </p:val>
                                        </p:tav>
                                        <p:tav tm="100000">
                                          <p:val>
                                            <p:strVal val="ppt_h"/>
                                          </p:val>
                                        </p:tav>
                                      </p:tavLst>
                                    </p:anim>
                                    <p:anim calcmode="lin" valueType="num">
                                      <p:cBhvr>
                                        <p:cTn id="110"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1999"/>
                                          </p:stCondLst>
                                        </p:cTn>
                                        <p:tgtEl>
                                          <p:spTgt spid="4"/>
                                        </p:tgtEl>
                                        <p:attrNameLst>
                                          <p:attrName>style.visibility</p:attrName>
                                        </p:attrNameLst>
                                      </p:cBhvr>
                                      <p:to>
                                        <p:strVal val="hidden"/>
                                      </p:to>
                                    </p:set>
                                  </p:childTnLst>
                                </p:cTn>
                              </p:par>
                              <p:par>
                                <p:cTn id="112" presetID="19" presetClass="exit" presetSubtype="10" fill="hold" grpId="3" nodeType="withEffect">
                                  <p:stCondLst>
                                    <p:cond delay="0"/>
                                  </p:stCondLst>
                                  <p:childTnLst>
                                    <p:anim calcmode="lin" valueType="num">
                                      <p:cBhvr>
                                        <p:cTn id="113" dur="2000"/>
                                        <p:tgtEl>
                                          <p:spTgt spid="5"/>
                                        </p:tgtEl>
                                        <p:attrNameLst>
                                          <p:attrName>ppt_h</p:attrName>
                                        </p:attrNameLst>
                                      </p:cBhvr>
                                      <p:tavLst>
                                        <p:tav tm="0">
                                          <p:val>
                                            <p:strVal val="ppt_h"/>
                                          </p:val>
                                        </p:tav>
                                        <p:tav tm="100000">
                                          <p:val>
                                            <p:strVal val="ppt_h"/>
                                          </p:val>
                                        </p:tav>
                                      </p:tavLst>
                                    </p:anim>
                                    <p:anim calcmode="lin" valueType="num">
                                      <p:cBhvr>
                                        <p:cTn id="114"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5" dur="1" fill="hold">
                                          <p:stCondLst>
                                            <p:cond delay="1999"/>
                                          </p:stCondLst>
                                        </p:cTn>
                                        <p:tgtEl>
                                          <p:spTgt spid="5"/>
                                        </p:tgtEl>
                                        <p:attrNameLst>
                                          <p:attrName>style.visibility</p:attrName>
                                        </p:attrNameLst>
                                      </p:cBhvr>
                                      <p:to>
                                        <p:strVal val="hidden"/>
                                      </p:to>
                                    </p:set>
                                  </p:childTnLst>
                                </p:cTn>
                              </p:par>
                              <p:par>
                                <p:cTn id="116" presetID="19" presetClass="exit" presetSubtype="10" fill="hold" grpId="3" nodeType="withEffect">
                                  <p:stCondLst>
                                    <p:cond delay="0"/>
                                  </p:stCondLst>
                                  <p:childTnLst>
                                    <p:anim calcmode="lin" valueType="num">
                                      <p:cBhvr>
                                        <p:cTn id="117" dur="2000"/>
                                        <p:tgtEl>
                                          <p:spTgt spid="6"/>
                                        </p:tgtEl>
                                        <p:attrNameLst>
                                          <p:attrName>ppt_h</p:attrName>
                                        </p:attrNameLst>
                                      </p:cBhvr>
                                      <p:tavLst>
                                        <p:tav tm="0">
                                          <p:val>
                                            <p:strVal val="ppt_h"/>
                                          </p:val>
                                        </p:tav>
                                        <p:tav tm="100000">
                                          <p:val>
                                            <p:strVal val="ppt_h"/>
                                          </p:val>
                                        </p:tav>
                                      </p:tavLst>
                                    </p:anim>
                                    <p:anim calcmode="lin" valueType="num">
                                      <p:cBhvr>
                                        <p:cTn id="118"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1999"/>
                                          </p:stCondLst>
                                        </p:cTn>
                                        <p:tgtEl>
                                          <p:spTgt spid="6"/>
                                        </p:tgtEl>
                                        <p:attrNameLst>
                                          <p:attrName>style.visibility</p:attrName>
                                        </p:attrNameLst>
                                      </p:cBhvr>
                                      <p:to>
                                        <p:strVal val="hidden"/>
                                      </p:to>
                                    </p:set>
                                  </p:childTnLst>
                                </p:cTn>
                              </p:par>
                              <p:par>
                                <p:cTn id="120" presetID="19" presetClass="exit" presetSubtype="10" fill="hold" grpId="3" nodeType="withEffect">
                                  <p:stCondLst>
                                    <p:cond delay="0"/>
                                  </p:stCondLst>
                                  <p:childTnLst>
                                    <p:anim calcmode="lin" valueType="num">
                                      <p:cBhvr>
                                        <p:cTn id="121" dur="2000"/>
                                        <p:tgtEl>
                                          <p:spTgt spid="7"/>
                                        </p:tgtEl>
                                        <p:attrNameLst>
                                          <p:attrName>ppt_h</p:attrName>
                                        </p:attrNameLst>
                                      </p:cBhvr>
                                      <p:tavLst>
                                        <p:tav tm="0">
                                          <p:val>
                                            <p:strVal val="ppt_h"/>
                                          </p:val>
                                        </p:tav>
                                        <p:tav tm="100000">
                                          <p:val>
                                            <p:strVal val="ppt_h"/>
                                          </p:val>
                                        </p:tav>
                                      </p:tavLst>
                                    </p:anim>
                                    <p:anim calcmode="lin" valueType="num">
                                      <p:cBhvr>
                                        <p:cTn id="122"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3" dur="1" fill="hold">
                                          <p:stCondLst>
                                            <p:cond delay="1999"/>
                                          </p:stCondLst>
                                        </p:cTn>
                                        <p:tgtEl>
                                          <p:spTgt spid="7"/>
                                        </p:tgtEl>
                                        <p:attrNameLst>
                                          <p:attrName>style.visibility</p:attrName>
                                        </p:attrNameLst>
                                      </p:cBhvr>
                                      <p:to>
                                        <p:strVal val="hidden"/>
                                      </p:to>
                                    </p:set>
                                  </p:childTnLst>
                                </p:cTn>
                              </p:par>
                              <p:par>
                                <p:cTn id="124" presetID="19" presetClass="exit" presetSubtype="10" fill="hold" grpId="3" nodeType="withEffect">
                                  <p:stCondLst>
                                    <p:cond delay="0"/>
                                  </p:stCondLst>
                                  <p:childTnLst>
                                    <p:anim calcmode="lin" valueType="num">
                                      <p:cBhvr>
                                        <p:cTn id="125" dur="2000"/>
                                        <p:tgtEl>
                                          <p:spTgt spid="8"/>
                                        </p:tgtEl>
                                        <p:attrNameLst>
                                          <p:attrName>ppt_h</p:attrName>
                                        </p:attrNameLst>
                                      </p:cBhvr>
                                      <p:tavLst>
                                        <p:tav tm="0">
                                          <p:val>
                                            <p:strVal val="ppt_h"/>
                                          </p:val>
                                        </p:tav>
                                        <p:tav tm="100000">
                                          <p:val>
                                            <p:strVal val="ppt_h"/>
                                          </p:val>
                                        </p:tav>
                                      </p:tavLst>
                                    </p:anim>
                                    <p:anim calcmode="lin" valueType="num">
                                      <p:cBhvr>
                                        <p:cTn id="126"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7" dur="1" fill="hold">
                                          <p:stCondLst>
                                            <p:cond delay="1999"/>
                                          </p:stCondLst>
                                        </p:cTn>
                                        <p:tgtEl>
                                          <p:spTgt spid="8"/>
                                        </p:tgtEl>
                                        <p:attrNameLst>
                                          <p:attrName>style.visibility</p:attrName>
                                        </p:attrNameLst>
                                      </p:cBhvr>
                                      <p:to>
                                        <p:strVal val="hidden"/>
                                      </p:to>
                                    </p:set>
                                  </p:childTnLst>
                                </p:cTn>
                              </p:par>
                              <p:par>
                                <p:cTn id="128" presetID="19" presetClass="exit" presetSubtype="10" fill="hold" grpId="3" nodeType="withEffect">
                                  <p:stCondLst>
                                    <p:cond delay="0"/>
                                  </p:stCondLst>
                                  <p:childTnLst>
                                    <p:anim calcmode="lin" valueType="num">
                                      <p:cBhvr>
                                        <p:cTn id="129" dur="2000"/>
                                        <p:tgtEl>
                                          <p:spTgt spid="9"/>
                                        </p:tgtEl>
                                        <p:attrNameLst>
                                          <p:attrName>ppt_h</p:attrName>
                                        </p:attrNameLst>
                                      </p:cBhvr>
                                      <p:tavLst>
                                        <p:tav tm="0">
                                          <p:val>
                                            <p:strVal val="ppt_h"/>
                                          </p:val>
                                        </p:tav>
                                        <p:tav tm="100000">
                                          <p:val>
                                            <p:strVal val="ppt_h"/>
                                          </p:val>
                                        </p:tav>
                                      </p:tavLst>
                                    </p:anim>
                                    <p:anim calcmode="lin" valueType="num">
                                      <p:cBhvr>
                                        <p:cTn id="130"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1999"/>
                                          </p:stCondLst>
                                        </p:cTn>
                                        <p:tgtEl>
                                          <p:spTgt spid="9"/>
                                        </p:tgtEl>
                                        <p:attrNameLst>
                                          <p:attrName>style.visibility</p:attrName>
                                        </p:attrNameLst>
                                      </p:cBhvr>
                                      <p:to>
                                        <p:strVal val="hidden"/>
                                      </p:to>
                                    </p:set>
                                  </p:childTnLst>
                                </p:cTn>
                              </p:par>
                              <p:par>
                                <p:cTn id="132" presetID="19" presetClass="exit" presetSubtype="10" fill="hold" grpId="3" nodeType="withEffect">
                                  <p:stCondLst>
                                    <p:cond delay="0"/>
                                  </p:stCondLst>
                                  <p:childTnLst>
                                    <p:anim calcmode="lin" valueType="num">
                                      <p:cBhvr>
                                        <p:cTn id="133" dur="2000"/>
                                        <p:tgtEl>
                                          <p:spTgt spid="10"/>
                                        </p:tgtEl>
                                        <p:attrNameLst>
                                          <p:attrName>ppt_h</p:attrName>
                                        </p:attrNameLst>
                                      </p:cBhvr>
                                      <p:tavLst>
                                        <p:tav tm="0">
                                          <p:val>
                                            <p:strVal val="ppt_h"/>
                                          </p:val>
                                        </p:tav>
                                        <p:tav tm="100000">
                                          <p:val>
                                            <p:strVal val="ppt_h"/>
                                          </p:val>
                                        </p:tav>
                                      </p:tavLst>
                                    </p:anim>
                                    <p:anim calcmode="lin" valueType="num">
                                      <p:cBhvr>
                                        <p:cTn id="134"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5" dur="1" fill="hold">
                                          <p:stCondLst>
                                            <p:cond delay="1999"/>
                                          </p:stCondLst>
                                        </p:cTn>
                                        <p:tgtEl>
                                          <p:spTgt spid="10"/>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fltVal val="0"/>
                                          </p:val>
                                        </p:tav>
                                        <p:tav tm="100000">
                                          <p:val>
                                            <p:strVal val="#ppt_w"/>
                                          </p:val>
                                        </p:tav>
                                      </p:tavLst>
                                    </p:anim>
                                    <p:anim calcmode="lin" valueType="num">
                                      <p:cBhvr>
                                        <p:cTn id="13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flip="none" rotWithShape="1">
          <a:gsLst>
            <a:gs pos="16000">
              <a:srgbClr val="0053FA"/>
            </a:gs>
            <a:gs pos="50000">
              <a:srgbClr val="41E626">
                <a:shade val="67500"/>
                <a:satMod val="115000"/>
              </a:srgbClr>
            </a:gs>
            <a:gs pos="100000">
              <a:srgbClr val="41E626">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IMG_015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Sol"/>
          <p:cNvSpPr/>
          <p:nvPr/>
        </p:nvSpPr>
        <p:spPr>
          <a:xfrm>
            <a:off x="2071670" y="214296"/>
            <a:ext cx="5000660" cy="4786328"/>
          </a:xfrm>
          <a:prstGeom prst="sun">
            <a:avLst/>
          </a:prstGeom>
          <a:solidFill>
            <a:srgbClr val="2F2F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Sol"/>
          <p:cNvSpPr/>
          <p:nvPr/>
        </p:nvSpPr>
        <p:spPr>
          <a:xfrm rot="1273130">
            <a:off x="2279992" y="393377"/>
            <a:ext cx="4572643" cy="4376256"/>
          </a:xfrm>
          <a:prstGeom prst="sun">
            <a:avLst/>
          </a:prstGeom>
          <a:solidFill>
            <a:srgbClr val="41E62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8" presetClass="emph" presetSubtype="0" fill="hold" grpId="1" nodeType="withEffect">
                                  <p:stCondLst>
                                    <p:cond delay="0"/>
                                  </p:stCondLst>
                                  <p:childTnLst>
                                    <p:animRot by="21600000">
                                      <p:cBhvr>
                                        <p:cTn id="20" dur="2000" fill="hold"/>
                                        <p:tgtEl>
                                          <p:spTgt spid="4"/>
                                        </p:tgtEl>
                                        <p:attrNameLst>
                                          <p:attrName>r</p:attrName>
                                        </p:attrNameLst>
                                      </p:cBhvr>
                                    </p:animRot>
                                  </p:childTnLst>
                                </p:cTn>
                              </p:par>
                              <p:par>
                                <p:cTn id="21" presetID="8" presetClass="emph" presetSubtype="0" fill="hold" grpId="1" nodeType="withEffect">
                                  <p:stCondLst>
                                    <p:cond delay="0"/>
                                  </p:stCondLst>
                                  <p:childTnLst>
                                    <p:animRot by="-21600000">
                                      <p:cBhvr>
                                        <p:cTn id="22" dur="2000" fill="hold"/>
                                        <p:tgtEl>
                                          <p:spTgt spid="5"/>
                                        </p:tgtEl>
                                        <p:attrNameLst>
                                          <p:attrName>r</p:attrName>
                                        </p:attrNameLst>
                                      </p:cBhvr>
                                    </p:animRot>
                                  </p:childTnLst>
                                </p:cTn>
                              </p:par>
                            </p:childTnLst>
                          </p:cTn>
                        </p:par>
                        <p:par>
                          <p:cTn id="23" fill="hold">
                            <p:stCondLst>
                              <p:cond delay="2000"/>
                            </p:stCondLst>
                            <p:childTnLst>
                              <p:par>
                                <p:cTn id="24" presetID="23" presetClass="exit" presetSubtype="544" fill="hold" grpId="2" nodeType="afterEffect">
                                  <p:stCondLst>
                                    <p:cond delay="0"/>
                                  </p:stCondLst>
                                  <p:childTnLst>
                                    <p:anim calcmode="lin" valueType="num">
                                      <p:cBhvr>
                                        <p:cTn id="25" dur="2000"/>
                                        <p:tgtEl>
                                          <p:spTgt spid="4"/>
                                        </p:tgtEl>
                                        <p:attrNameLst>
                                          <p:attrName>ppt_w</p:attrName>
                                        </p:attrNameLst>
                                      </p:cBhvr>
                                      <p:tavLst>
                                        <p:tav tm="0">
                                          <p:val>
                                            <p:strVal val="ppt_w"/>
                                          </p:val>
                                        </p:tav>
                                        <p:tav tm="100000">
                                          <p:val>
                                            <p:fltVal val="0"/>
                                          </p:val>
                                        </p:tav>
                                      </p:tavLst>
                                    </p:anim>
                                    <p:anim calcmode="lin" valueType="num">
                                      <p:cBhvr>
                                        <p:cTn id="26" dur="2000"/>
                                        <p:tgtEl>
                                          <p:spTgt spid="4"/>
                                        </p:tgtEl>
                                        <p:attrNameLst>
                                          <p:attrName>ppt_h</p:attrName>
                                        </p:attrNameLst>
                                      </p:cBhvr>
                                      <p:tavLst>
                                        <p:tav tm="0">
                                          <p:val>
                                            <p:strVal val="ppt_h"/>
                                          </p:val>
                                        </p:tav>
                                        <p:tav tm="100000">
                                          <p:val>
                                            <p:fltVal val="0"/>
                                          </p:val>
                                        </p:tav>
                                      </p:tavLst>
                                    </p:anim>
                                    <p:anim calcmode="lin" valueType="num">
                                      <p:cBhvr>
                                        <p:cTn id="27" dur="2000"/>
                                        <p:tgtEl>
                                          <p:spTgt spid="4"/>
                                        </p:tgtEl>
                                        <p:attrNameLst>
                                          <p:attrName>ppt_x</p:attrName>
                                        </p:attrNameLst>
                                      </p:cBhvr>
                                      <p:tavLst>
                                        <p:tav tm="0">
                                          <p:val>
                                            <p:strVal val="ppt_x"/>
                                          </p:val>
                                        </p:tav>
                                        <p:tav tm="100000">
                                          <p:val>
                                            <p:fltVal val="0.5"/>
                                          </p:val>
                                        </p:tav>
                                      </p:tavLst>
                                    </p:anim>
                                    <p:anim calcmode="lin" valueType="num">
                                      <p:cBhvr>
                                        <p:cTn id="28" dur="2000"/>
                                        <p:tgtEl>
                                          <p:spTgt spid="4"/>
                                        </p:tgtEl>
                                        <p:attrNameLst>
                                          <p:attrName>ppt_y</p:attrName>
                                        </p:attrNameLst>
                                      </p:cBhvr>
                                      <p:tavLst>
                                        <p:tav tm="0">
                                          <p:val>
                                            <p:strVal val="ppt_y"/>
                                          </p:val>
                                        </p:tav>
                                        <p:tav tm="100000">
                                          <p:val>
                                            <p:fltVal val="0.5"/>
                                          </p:val>
                                        </p:tav>
                                      </p:tavLst>
                                    </p:anim>
                                    <p:set>
                                      <p:cBhvr>
                                        <p:cTn id="29" dur="1" fill="hold">
                                          <p:stCondLst>
                                            <p:cond delay="1999"/>
                                          </p:stCondLst>
                                        </p:cTn>
                                        <p:tgtEl>
                                          <p:spTgt spid="4"/>
                                        </p:tgtEl>
                                        <p:attrNameLst>
                                          <p:attrName>style.visibility</p:attrName>
                                        </p:attrNameLst>
                                      </p:cBhvr>
                                      <p:to>
                                        <p:strVal val="hidden"/>
                                      </p:to>
                                    </p:set>
                                  </p:childTnLst>
                                </p:cTn>
                              </p:par>
                              <p:par>
                                <p:cTn id="30" presetID="23" presetClass="exit" presetSubtype="544" fill="hold" grpId="2" nodeType="withEffect">
                                  <p:stCondLst>
                                    <p:cond delay="0"/>
                                  </p:stCondLst>
                                  <p:childTnLst>
                                    <p:anim calcmode="lin" valueType="num">
                                      <p:cBhvr>
                                        <p:cTn id="31" dur="2000"/>
                                        <p:tgtEl>
                                          <p:spTgt spid="5"/>
                                        </p:tgtEl>
                                        <p:attrNameLst>
                                          <p:attrName>ppt_w</p:attrName>
                                        </p:attrNameLst>
                                      </p:cBhvr>
                                      <p:tavLst>
                                        <p:tav tm="0">
                                          <p:val>
                                            <p:strVal val="ppt_w"/>
                                          </p:val>
                                        </p:tav>
                                        <p:tav tm="100000">
                                          <p:val>
                                            <p:fltVal val="0"/>
                                          </p:val>
                                        </p:tav>
                                      </p:tavLst>
                                    </p:anim>
                                    <p:anim calcmode="lin" valueType="num">
                                      <p:cBhvr>
                                        <p:cTn id="32" dur="2000"/>
                                        <p:tgtEl>
                                          <p:spTgt spid="5"/>
                                        </p:tgtEl>
                                        <p:attrNameLst>
                                          <p:attrName>ppt_h</p:attrName>
                                        </p:attrNameLst>
                                      </p:cBhvr>
                                      <p:tavLst>
                                        <p:tav tm="0">
                                          <p:val>
                                            <p:strVal val="ppt_h"/>
                                          </p:val>
                                        </p:tav>
                                        <p:tav tm="100000">
                                          <p:val>
                                            <p:fltVal val="0"/>
                                          </p:val>
                                        </p:tav>
                                      </p:tavLst>
                                    </p:anim>
                                    <p:anim calcmode="lin" valueType="num">
                                      <p:cBhvr>
                                        <p:cTn id="33" dur="2000"/>
                                        <p:tgtEl>
                                          <p:spTgt spid="5"/>
                                        </p:tgtEl>
                                        <p:attrNameLst>
                                          <p:attrName>ppt_x</p:attrName>
                                        </p:attrNameLst>
                                      </p:cBhvr>
                                      <p:tavLst>
                                        <p:tav tm="0">
                                          <p:val>
                                            <p:strVal val="ppt_x"/>
                                          </p:val>
                                        </p:tav>
                                        <p:tav tm="100000">
                                          <p:val>
                                            <p:fltVal val="0.5"/>
                                          </p:val>
                                        </p:tav>
                                      </p:tavLst>
                                    </p:anim>
                                    <p:anim calcmode="lin" valueType="num">
                                      <p:cBhvr>
                                        <p:cTn id="34" dur="2000"/>
                                        <p:tgtEl>
                                          <p:spTgt spid="5"/>
                                        </p:tgtEl>
                                        <p:attrNameLst>
                                          <p:attrName>ppt_y</p:attrName>
                                        </p:attrNameLst>
                                      </p:cBhvr>
                                      <p:tavLst>
                                        <p:tav tm="0">
                                          <p:val>
                                            <p:strVal val="ppt_y"/>
                                          </p:val>
                                        </p:tav>
                                        <p:tav tm="100000">
                                          <p:val>
                                            <p:fltVal val="0.5"/>
                                          </p:val>
                                        </p:tav>
                                      </p:tavLst>
                                    </p:anim>
                                    <p:set>
                                      <p:cBhvr>
                                        <p:cTn id="35" dur="1" fill="hold">
                                          <p:stCondLst>
                                            <p:cond delay="1999"/>
                                          </p:stCondLst>
                                        </p:cTn>
                                        <p:tgtEl>
                                          <p:spTgt spid="5"/>
                                        </p:tgtEl>
                                        <p:attrNameLst>
                                          <p:attrName>style.visibility</p:attrName>
                                        </p:attrNameLst>
                                      </p:cBhvr>
                                      <p:to>
                                        <p:strVal val="hidden"/>
                                      </p:to>
                                    </p:set>
                                  </p:childTnLst>
                                </p:cTn>
                              </p:par>
                              <p:par>
                                <p:cTn id="36" presetID="8" presetClass="emph" presetSubtype="0" fill="hold" grpId="3" nodeType="withEffect">
                                  <p:stCondLst>
                                    <p:cond delay="0"/>
                                  </p:stCondLst>
                                  <p:childTnLst>
                                    <p:animRot by="-21600000">
                                      <p:cBhvr>
                                        <p:cTn id="37" dur="2000" fill="hold"/>
                                        <p:tgtEl>
                                          <p:spTgt spid="4"/>
                                        </p:tgtEl>
                                        <p:attrNameLst>
                                          <p:attrName>r</p:attrName>
                                        </p:attrNameLst>
                                      </p:cBhvr>
                                    </p:animRot>
                                  </p:childTnLst>
                                </p:cTn>
                              </p:par>
                              <p:par>
                                <p:cTn id="38" presetID="8" presetClass="emph" presetSubtype="0" fill="hold" grpId="3" nodeType="withEffect">
                                  <p:stCondLst>
                                    <p:cond delay="0"/>
                                  </p:stCondLst>
                                  <p:childTnLst>
                                    <p:animRot by="21600000">
                                      <p:cBhvr>
                                        <p:cTn id="39" dur="2000" fill="hold"/>
                                        <p:tgtEl>
                                          <p:spTgt spid="5"/>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2" name="1 Imagen" descr="maxresdefaul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GepxeLKvtpPoOCqpi7DelVRvpk.png"/>
          <p:cNvPicPr>
            <a:picLocks noChangeAspect="1"/>
          </p:cNvPicPr>
          <p:nvPr/>
        </p:nvPicPr>
        <p:blipFill>
          <a:blip r:embed="rId3">
            <a:duotone>
              <a:prstClr val="black"/>
              <a:schemeClr val="accent1">
                <a:tint val="45000"/>
                <a:satMod val="400000"/>
              </a:schemeClr>
            </a:duotone>
            <a:lum bright="-30000" contrast="40000"/>
          </a:blip>
          <a:stretch>
            <a:fillRect/>
          </a:stretch>
        </p:blipFill>
        <p:spPr>
          <a:xfrm rot="9014732">
            <a:off x="352123" y="422379"/>
            <a:ext cx="2237011" cy="2013310"/>
          </a:xfrm>
          <a:prstGeom prst="rect">
            <a:avLst/>
          </a:prstGeom>
          <a:effectLst>
            <a:reflection blurRad="6350" stA="50000" endA="300" endPos="90000" dir="5400000" sy="-100000" algn="bl" rotWithShape="0"/>
          </a:effectLst>
        </p:spPr>
      </p:pic>
      <p:pic>
        <p:nvPicPr>
          <p:cNvPr id="5" name="4 Imagen" descr="CGepxeLKvtpPoOCqpi7DelVRvpk.png"/>
          <p:cNvPicPr>
            <a:picLocks noChangeAspect="1"/>
          </p:cNvPicPr>
          <p:nvPr/>
        </p:nvPicPr>
        <p:blipFill>
          <a:blip r:embed="rId3">
            <a:duotone>
              <a:prstClr val="black"/>
              <a:schemeClr val="accent1">
                <a:tint val="45000"/>
                <a:satMod val="400000"/>
              </a:schemeClr>
            </a:duotone>
            <a:lum bright="-30000" contrast="40000"/>
          </a:blip>
          <a:stretch>
            <a:fillRect/>
          </a:stretch>
        </p:blipFill>
        <p:spPr>
          <a:xfrm rot="9014732">
            <a:off x="923595" y="1493925"/>
            <a:ext cx="2237011" cy="2013310"/>
          </a:xfrm>
          <a:prstGeom prst="rect">
            <a:avLst/>
          </a:prstGeom>
          <a:effectLst>
            <a:reflection blurRad="6350" stA="50000" endA="300" endPos="90000" dir="5400000" sy="-100000" algn="bl" rotWithShape="0"/>
          </a:effectLst>
        </p:spPr>
      </p:pic>
      <p:pic>
        <p:nvPicPr>
          <p:cNvPr id="6" name="5 Imagen" descr="CGepxeLKvtpPoOCqpi7DelVRvpk.png"/>
          <p:cNvPicPr>
            <a:picLocks noChangeAspect="1"/>
          </p:cNvPicPr>
          <p:nvPr/>
        </p:nvPicPr>
        <p:blipFill>
          <a:blip r:embed="rId3">
            <a:duotone>
              <a:prstClr val="black"/>
              <a:schemeClr val="accent1">
                <a:tint val="45000"/>
                <a:satMod val="400000"/>
              </a:schemeClr>
            </a:duotone>
            <a:lum bright="-30000" contrast="40000"/>
          </a:blip>
          <a:stretch>
            <a:fillRect/>
          </a:stretch>
        </p:blipFill>
        <p:spPr>
          <a:xfrm rot="9014732">
            <a:off x="1423661" y="2422618"/>
            <a:ext cx="2237011" cy="2013310"/>
          </a:xfrm>
          <a:prstGeom prst="rect">
            <a:avLst/>
          </a:prstGeom>
          <a:effectLst>
            <a:reflection blurRad="6350" stA="50000" endA="300" endPos="90000" dir="5400000" sy="-100000" algn="bl" rotWithShape="0"/>
          </a:effectLst>
        </p:spPr>
      </p:pic>
      <p:pic>
        <p:nvPicPr>
          <p:cNvPr id="7" name="6 Imagen" descr="CGepxeLKvtpPoOCqpi7DelVRvpk.png"/>
          <p:cNvPicPr>
            <a:picLocks noChangeAspect="1"/>
          </p:cNvPicPr>
          <p:nvPr/>
        </p:nvPicPr>
        <p:blipFill>
          <a:blip r:embed="rId3">
            <a:duotone>
              <a:prstClr val="black"/>
              <a:schemeClr val="accent1">
                <a:tint val="45000"/>
                <a:satMod val="400000"/>
              </a:schemeClr>
            </a:duotone>
            <a:lum bright="-30000" contrast="40000"/>
          </a:blip>
          <a:stretch>
            <a:fillRect/>
          </a:stretch>
        </p:blipFill>
        <p:spPr>
          <a:xfrm rot="9014732">
            <a:off x="2066603" y="3422751"/>
            <a:ext cx="2237011" cy="2013310"/>
          </a:xfrm>
          <a:prstGeom prst="rect">
            <a:avLst/>
          </a:prstGeom>
          <a:effectLst>
            <a:reflection blurRad="6350" stA="50000" endA="300" endPos="90000" dir="5400000" sy="-100000" algn="bl" rotWithShape="0"/>
          </a:effectLst>
        </p:spPr>
      </p:pic>
      <p:pic>
        <p:nvPicPr>
          <p:cNvPr id="8" name="7 Imagen" descr="CGepxeLKvtpPoOCqpi7DelVRvpk.png"/>
          <p:cNvPicPr>
            <a:picLocks noChangeAspect="1"/>
          </p:cNvPicPr>
          <p:nvPr/>
        </p:nvPicPr>
        <p:blipFill>
          <a:blip r:embed="rId3">
            <a:duotone>
              <a:prstClr val="black"/>
              <a:schemeClr val="accent1">
                <a:tint val="45000"/>
                <a:satMod val="400000"/>
              </a:schemeClr>
            </a:duotone>
            <a:lum bright="-30000" contrast="40000"/>
          </a:blip>
          <a:stretch>
            <a:fillRect/>
          </a:stretch>
        </p:blipFill>
        <p:spPr>
          <a:xfrm rot="12532408">
            <a:off x="6596094" y="365476"/>
            <a:ext cx="2237011" cy="2013310"/>
          </a:xfrm>
          <a:prstGeom prst="rect">
            <a:avLst/>
          </a:prstGeom>
          <a:effectLst>
            <a:reflection blurRad="6350" stA="50000" endA="300" endPos="90000" dir="5400000" sy="-100000" algn="bl" rotWithShape="0"/>
          </a:effectLst>
        </p:spPr>
      </p:pic>
      <p:pic>
        <p:nvPicPr>
          <p:cNvPr id="9" name="8 Imagen" descr="CGepxeLKvtpPoOCqpi7DelVRvpk.png"/>
          <p:cNvPicPr>
            <a:picLocks noChangeAspect="1"/>
          </p:cNvPicPr>
          <p:nvPr/>
        </p:nvPicPr>
        <p:blipFill>
          <a:blip r:embed="rId3">
            <a:duotone>
              <a:prstClr val="black"/>
              <a:schemeClr val="accent1">
                <a:tint val="45000"/>
                <a:satMod val="400000"/>
              </a:schemeClr>
            </a:duotone>
            <a:lum bright="-30000" contrast="40000"/>
          </a:blip>
          <a:stretch>
            <a:fillRect/>
          </a:stretch>
        </p:blipFill>
        <p:spPr>
          <a:xfrm rot="12532408">
            <a:off x="5990618" y="1415070"/>
            <a:ext cx="2237011" cy="2013310"/>
          </a:xfrm>
          <a:prstGeom prst="rect">
            <a:avLst/>
          </a:prstGeom>
          <a:effectLst>
            <a:reflection blurRad="6350" stA="50000" endA="300" endPos="90000" dir="5400000" sy="-100000" algn="bl" rotWithShape="0"/>
          </a:effectLst>
        </p:spPr>
      </p:pic>
      <p:pic>
        <p:nvPicPr>
          <p:cNvPr id="10" name="9 Imagen" descr="CGepxeLKvtpPoOCqpi7DelVRvpk.png"/>
          <p:cNvPicPr>
            <a:picLocks noChangeAspect="1"/>
          </p:cNvPicPr>
          <p:nvPr/>
        </p:nvPicPr>
        <p:blipFill>
          <a:blip r:embed="rId3">
            <a:duotone>
              <a:prstClr val="black"/>
              <a:schemeClr val="accent1">
                <a:tint val="45000"/>
                <a:satMod val="400000"/>
              </a:schemeClr>
            </a:duotone>
            <a:lum bright="-30000" contrast="40000"/>
          </a:blip>
          <a:stretch>
            <a:fillRect/>
          </a:stretch>
        </p:blipFill>
        <p:spPr>
          <a:xfrm rot="12532408">
            <a:off x="5276237" y="2415202"/>
            <a:ext cx="2237011" cy="2013310"/>
          </a:xfrm>
          <a:prstGeom prst="rect">
            <a:avLst/>
          </a:prstGeom>
          <a:effectLst>
            <a:reflection blurRad="6350" stA="50000" endA="300" endPos="90000" dir="5400000" sy="-100000" algn="bl" rotWithShape="0"/>
          </a:effectLst>
        </p:spPr>
      </p:pic>
      <p:pic>
        <p:nvPicPr>
          <p:cNvPr id="11" name="10 Imagen" descr="CGepxeLKvtpPoOCqpi7DelVRvpk.png"/>
          <p:cNvPicPr>
            <a:picLocks noChangeAspect="1"/>
          </p:cNvPicPr>
          <p:nvPr/>
        </p:nvPicPr>
        <p:blipFill>
          <a:blip r:embed="rId3">
            <a:duotone>
              <a:prstClr val="black"/>
              <a:schemeClr val="accent1">
                <a:tint val="45000"/>
                <a:satMod val="400000"/>
              </a:schemeClr>
            </a:duotone>
            <a:lum bright="-30000" contrast="40000"/>
          </a:blip>
          <a:stretch>
            <a:fillRect/>
          </a:stretch>
        </p:blipFill>
        <p:spPr>
          <a:xfrm rot="12532408">
            <a:off x="4776171" y="3415333"/>
            <a:ext cx="2237011" cy="2013310"/>
          </a:xfrm>
          <a:prstGeom prst="rect">
            <a:avLst/>
          </a:prstGeom>
          <a:effectLst>
            <a:reflection blurRad="6350" stA="50000" endA="300" endPos="90000" dir="5400000" sy="-100000" algn="bl" rotWithShape="0"/>
          </a:effectLst>
        </p:spPr>
      </p:pic>
      <p:sp>
        <p:nvSpPr>
          <p:cNvPr id="12" name="11 Rectángulo"/>
          <p:cNvSpPr/>
          <p:nvPr/>
        </p:nvSpPr>
        <p:spPr>
          <a:xfrm>
            <a:off x="-142908" y="-285770"/>
            <a:ext cx="9715568" cy="8286808"/>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8" presetClass="emph" presetSubtype="0" fill="hold" nodeType="withEffect">
                                  <p:stCondLst>
                                    <p:cond delay="0"/>
                                  </p:stCondLst>
                                  <p:childTnLst>
                                    <p:animRot by="-21600000">
                                      <p:cBhvr>
                                        <p:cTn id="40" dur="2000" fill="hold"/>
                                        <p:tgtEl>
                                          <p:spTgt spid="8"/>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9"/>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10"/>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11"/>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6"/>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7"/>
                                        </p:tgtEl>
                                        <p:attrNameLst>
                                          <p:attrName>r</p:attrName>
                                        </p:attrNameLst>
                                      </p:cBhvr>
                                    </p:animRot>
                                  </p:childTnLst>
                                </p:cTn>
                              </p:par>
                            </p:childTnLst>
                          </p:cTn>
                        </p:par>
                        <p:par>
                          <p:cTn id="55" fill="hold">
                            <p:stCondLst>
                              <p:cond delay="2000"/>
                            </p:stCondLst>
                            <p:childTnLst>
                              <p:par>
                                <p:cTn id="56" presetID="2" presetClass="exit" presetSubtype="6" fill="hold"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1+ppt_h/2"/>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6" fill="hold"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1+ppt_w/2"/>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6" fill="hold" nodeType="withEffect">
                                  <p:stCondLst>
                                    <p:cond delay="0"/>
                                  </p:stCondLst>
                                  <p:childTnLst>
                                    <p:anim calcmode="lin" valueType="num">
                                      <p:cBhvr additive="base">
                                        <p:cTn id="65" dur="2000"/>
                                        <p:tgtEl>
                                          <p:spTgt spid="6"/>
                                        </p:tgtEl>
                                        <p:attrNameLst>
                                          <p:attrName>ppt_x</p:attrName>
                                        </p:attrNameLst>
                                      </p:cBhvr>
                                      <p:tavLst>
                                        <p:tav tm="0">
                                          <p:val>
                                            <p:strVal val="ppt_x"/>
                                          </p:val>
                                        </p:tav>
                                        <p:tav tm="100000">
                                          <p:val>
                                            <p:strVal val="1+ppt_w/2"/>
                                          </p:val>
                                        </p:tav>
                                      </p:tavLst>
                                    </p:anim>
                                    <p:anim calcmode="lin" valueType="num">
                                      <p:cBhvr additive="base">
                                        <p:cTn id="66" dur="2000"/>
                                        <p:tgtEl>
                                          <p:spTgt spid="6"/>
                                        </p:tgtEl>
                                        <p:attrNameLst>
                                          <p:attrName>ppt_y</p:attrName>
                                        </p:attrNameLst>
                                      </p:cBhvr>
                                      <p:tavLst>
                                        <p:tav tm="0">
                                          <p:val>
                                            <p:strVal val="ppt_y"/>
                                          </p:val>
                                        </p:tav>
                                        <p:tav tm="100000">
                                          <p:val>
                                            <p:strVal val="1+ppt_h/2"/>
                                          </p:val>
                                        </p:tav>
                                      </p:tavLst>
                                    </p:anim>
                                    <p:set>
                                      <p:cBhvr>
                                        <p:cTn id="67" dur="1" fill="hold">
                                          <p:stCondLst>
                                            <p:cond delay="1999"/>
                                          </p:stCondLst>
                                        </p:cTn>
                                        <p:tgtEl>
                                          <p:spTgt spid="6"/>
                                        </p:tgtEl>
                                        <p:attrNameLst>
                                          <p:attrName>style.visibility</p:attrName>
                                        </p:attrNameLst>
                                      </p:cBhvr>
                                      <p:to>
                                        <p:strVal val="hidden"/>
                                      </p:to>
                                    </p:set>
                                  </p:childTnLst>
                                </p:cTn>
                              </p:par>
                              <p:par>
                                <p:cTn id="68" presetID="2" presetClass="exit" presetSubtype="6" fill="hold" nodeType="withEffect">
                                  <p:stCondLst>
                                    <p:cond delay="0"/>
                                  </p:stCondLst>
                                  <p:childTnLst>
                                    <p:anim calcmode="lin" valueType="num">
                                      <p:cBhvr additive="base">
                                        <p:cTn id="69" dur="2000"/>
                                        <p:tgtEl>
                                          <p:spTgt spid="7"/>
                                        </p:tgtEl>
                                        <p:attrNameLst>
                                          <p:attrName>ppt_x</p:attrName>
                                        </p:attrNameLst>
                                      </p:cBhvr>
                                      <p:tavLst>
                                        <p:tav tm="0">
                                          <p:val>
                                            <p:strVal val="ppt_x"/>
                                          </p:val>
                                        </p:tav>
                                        <p:tav tm="100000">
                                          <p:val>
                                            <p:strVal val="1+ppt_w/2"/>
                                          </p:val>
                                        </p:tav>
                                      </p:tavLst>
                                    </p:anim>
                                    <p:anim calcmode="lin" valueType="num">
                                      <p:cBhvr additive="base">
                                        <p:cTn id="70" dur="2000"/>
                                        <p:tgtEl>
                                          <p:spTgt spid="7"/>
                                        </p:tgtEl>
                                        <p:attrNameLst>
                                          <p:attrName>ppt_y</p:attrName>
                                        </p:attrNameLst>
                                      </p:cBhvr>
                                      <p:tavLst>
                                        <p:tav tm="0">
                                          <p:val>
                                            <p:strVal val="ppt_y"/>
                                          </p:val>
                                        </p:tav>
                                        <p:tav tm="100000">
                                          <p:val>
                                            <p:strVal val="1+ppt_h/2"/>
                                          </p:val>
                                        </p:tav>
                                      </p:tavLst>
                                    </p:anim>
                                    <p:set>
                                      <p:cBhvr>
                                        <p:cTn id="71" dur="1" fill="hold">
                                          <p:stCondLst>
                                            <p:cond delay="1999"/>
                                          </p:stCondLst>
                                        </p:cTn>
                                        <p:tgtEl>
                                          <p:spTgt spid="7"/>
                                        </p:tgtEl>
                                        <p:attrNameLst>
                                          <p:attrName>style.visibility</p:attrName>
                                        </p:attrNameLst>
                                      </p:cBhvr>
                                      <p:to>
                                        <p:strVal val="hidden"/>
                                      </p:to>
                                    </p:set>
                                  </p:childTnLst>
                                </p:cTn>
                              </p:par>
                              <p:par>
                                <p:cTn id="72" presetID="2" presetClass="exit" presetSubtype="12" fill="hold" nodeType="withEffect">
                                  <p:stCondLst>
                                    <p:cond delay="0"/>
                                  </p:stCondLst>
                                  <p:childTnLst>
                                    <p:anim calcmode="lin" valueType="num">
                                      <p:cBhvr additive="base">
                                        <p:cTn id="73" dur="2000"/>
                                        <p:tgtEl>
                                          <p:spTgt spid="8"/>
                                        </p:tgtEl>
                                        <p:attrNameLst>
                                          <p:attrName>ppt_x</p:attrName>
                                        </p:attrNameLst>
                                      </p:cBhvr>
                                      <p:tavLst>
                                        <p:tav tm="0">
                                          <p:val>
                                            <p:strVal val="ppt_x"/>
                                          </p:val>
                                        </p:tav>
                                        <p:tav tm="100000">
                                          <p:val>
                                            <p:strVal val="0-ppt_w/2"/>
                                          </p:val>
                                        </p:tav>
                                      </p:tavLst>
                                    </p:anim>
                                    <p:anim calcmode="lin" valueType="num">
                                      <p:cBhvr additive="base">
                                        <p:cTn id="74" dur="2000"/>
                                        <p:tgtEl>
                                          <p:spTgt spid="8"/>
                                        </p:tgtEl>
                                        <p:attrNameLst>
                                          <p:attrName>ppt_y</p:attrName>
                                        </p:attrNameLst>
                                      </p:cBhvr>
                                      <p:tavLst>
                                        <p:tav tm="0">
                                          <p:val>
                                            <p:strVal val="ppt_y"/>
                                          </p:val>
                                        </p:tav>
                                        <p:tav tm="100000">
                                          <p:val>
                                            <p:strVal val="1+ppt_h/2"/>
                                          </p:val>
                                        </p:tav>
                                      </p:tavLst>
                                    </p:anim>
                                    <p:set>
                                      <p:cBhvr>
                                        <p:cTn id="75" dur="1" fill="hold">
                                          <p:stCondLst>
                                            <p:cond delay="1999"/>
                                          </p:stCondLst>
                                        </p:cTn>
                                        <p:tgtEl>
                                          <p:spTgt spid="8"/>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0-ppt_w/2"/>
                                          </p:val>
                                        </p:tav>
                                      </p:tavLst>
                                    </p:anim>
                                    <p:anim calcmode="lin" valueType="num">
                                      <p:cBhvr additive="base">
                                        <p:cTn id="78" dur="2000"/>
                                        <p:tgtEl>
                                          <p:spTgt spid="9"/>
                                        </p:tgtEl>
                                        <p:attrNameLst>
                                          <p:attrName>ppt_y</p:attrName>
                                        </p:attrNameLst>
                                      </p:cBhvr>
                                      <p:tavLst>
                                        <p:tav tm="0">
                                          <p:val>
                                            <p:strVal val="ppt_y"/>
                                          </p:val>
                                        </p:tav>
                                        <p:tav tm="100000">
                                          <p:val>
                                            <p:strVal val="1+ppt_h/2"/>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12" fill="hold"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0-ppt_w/2"/>
                                          </p:val>
                                        </p:tav>
                                      </p:tavLst>
                                    </p:anim>
                                    <p:anim calcmode="lin" valueType="num">
                                      <p:cBhvr additive="base">
                                        <p:cTn id="82" dur="2000"/>
                                        <p:tgtEl>
                                          <p:spTgt spid="10"/>
                                        </p:tgtEl>
                                        <p:attrNameLst>
                                          <p:attrName>ppt_y</p:attrName>
                                        </p:attrNameLst>
                                      </p:cBhvr>
                                      <p:tavLst>
                                        <p:tav tm="0">
                                          <p:val>
                                            <p:strVal val="ppt_y"/>
                                          </p:val>
                                        </p:tav>
                                        <p:tav tm="100000">
                                          <p:val>
                                            <p:strVal val="1+ppt_h/2"/>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0-ppt_w/2"/>
                                          </p:val>
                                        </p:tav>
                                      </p:tavLst>
                                    </p:anim>
                                    <p:anim calcmode="lin" valueType="num">
                                      <p:cBhvr additive="base">
                                        <p:cTn id="86" dur="2000"/>
                                        <p:tgtEl>
                                          <p:spTgt spid="11"/>
                                        </p:tgtEl>
                                        <p:attrNameLst>
                                          <p:attrName>ppt_y</p:attrName>
                                        </p:attrNameLst>
                                      </p:cBhvr>
                                      <p:tavLst>
                                        <p:tav tm="0">
                                          <p:val>
                                            <p:strVal val="ppt_y"/>
                                          </p:val>
                                        </p:tav>
                                        <p:tav tm="100000">
                                          <p:val>
                                            <p:strVal val="1+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17" presetClass="entr" presetSubtype="1"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ppt_x</p:attrName>
                                        </p:attrNameLst>
                                      </p:cBhvr>
                                      <p:tavLst>
                                        <p:tav tm="0">
                                          <p:val>
                                            <p:strVal val="#ppt_x"/>
                                          </p:val>
                                        </p:tav>
                                        <p:tav tm="100000">
                                          <p:val>
                                            <p:strVal val="#ppt_x"/>
                                          </p:val>
                                        </p:tav>
                                      </p:tavLst>
                                    </p:anim>
                                    <p:anim calcmode="lin" valueType="num">
                                      <p:cBhvr>
                                        <p:cTn id="91" dur="2000" fill="hold"/>
                                        <p:tgtEl>
                                          <p:spTgt spid="2"/>
                                        </p:tgtEl>
                                        <p:attrNameLst>
                                          <p:attrName>ppt_y</p:attrName>
                                        </p:attrNameLst>
                                      </p:cBhvr>
                                      <p:tavLst>
                                        <p:tav tm="0">
                                          <p:val>
                                            <p:strVal val="#ppt_y-#ppt_h/2"/>
                                          </p:val>
                                        </p:tav>
                                        <p:tav tm="100000">
                                          <p:val>
                                            <p:strVal val="#ppt_y"/>
                                          </p:val>
                                        </p:tav>
                                      </p:tavLst>
                                    </p:anim>
                                    <p:anim calcmode="lin" valueType="num">
                                      <p:cBhvr>
                                        <p:cTn id="92" dur="2000" fill="hold"/>
                                        <p:tgtEl>
                                          <p:spTgt spid="2"/>
                                        </p:tgtEl>
                                        <p:attrNameLst>
                                          <p:attrName>ppt_w</p:attrName>
                                        </p:attrNameLst>
                                      </p:cBhvr>
                                      <p:tavLst>
                                        <p:tav tm="0">
                                          <p:val>
                                            <p:strVal val="#ppt_w"/>
                                          </p:val>
                                        </p:tav>
                                        <p:tav tm="100000">
                                          <p:val>
                                            <p:strVal val="#ppt_w"/>
                                          </p:val>
                                        </p:tav>
                                      </p:tavLst>
                                    </p:anim>
                                    <p:anim calcmode="lin" valueType="num">
                                      <p:cBhvr>
                                        <p:cTn id="9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Is-It-Cruel-to-Swim-with-the-Dolphins-862ccb4fc0524fdaa3f1ed9d3f6e520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rectángulo"/>
          <p:cNvSpPr/>
          <p:nvPr/>
        </p:nvSpPr>
        <p:spPr>
          <a:xfrm>
            <a:off x="0" y="3429006"/>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Triángulo rectángulo"/>
          <p:cNvSpPr/>
          <p:nvPr/>
        </p:nvSpPr>
        <p:spPr>
          <a:xfrm rot="5400000">
            <a:off x="-35712" y="35712"/>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Triángulo rectángulo"/>
          <p:cNvSpPr/>
          <p:nvPr/>
        </p:nvSpPr>
        <p:spPr>
          <a:xfrm rot="10800000">
            <a:off x="7358082" y="0"/>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Triángulo rectángulo"/>
          <p:cNvSpPr/>
          <p:nvPr/>
        </p:nvSpPr>
        <p:spPr>
          <a:xfrm rot="16200000">
            <a:off x="7393794" y="3393294"/>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Triángulo rectángulo"/>
          <p:cNvSpPr/>
          <p:nvPr/>
        </p:nvSpPr>
        <p:spPr>
          <a:xfrm>
            <a:off x="285720" y="3143254"/>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Triángulo rectángulo"/>
          <p:cNvSpPr/>
          <p:nvPr/>
        </p:nvSpPr>
        <p:spPr>
          <a:xfrm rot="5400000">
            <a:off x="250008" y="321446"/>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Triángulo rectángulo"/>
          <p:cNvSpPr/>
          <p:nvPr/>
        </p:nvSpPr>
        <p:spPr>
          <a:xfrm rot="10800000">
            <a:off x="7072330" y="214296"/>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Triángulo rectángulo"/>
          <p:cNvSpPr/>
          <p:nvPr/>
        </p:nvSpPr>
        <p:spPr>
          <a:xfrm rot="16200000">
            <a:off x="7179494" y="3178966"/>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Triángulo rectángulo"/>
          <p:cNvSpPr/>
          <p:nvPr/>
        </p:nvSpPr>
        <p:spPr>
          <a:xfrm rot="5400000">
            <a:off x="607230" y="607216"/>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Triángulo rectángulo"/>
          <p:cNvSpPr/>
          <p:nvPr/>
        </p:nvSpPr>
        <p:spPr>
          <a:xfrm rot="5400000">
            <a:off x="892950" y="892950"/>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Triángulo rectángulo"/>
          <p:cNvSpPr/>
          <p:nvPr/>
        </p:nvSpPr>
        <p:spPr>
          <a:xfrm>
            <a:off x="642942" y="2928940"/>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Triángulo rectángulo"/>
          <p:cNvSpPr/>
          <p:nvPr/>
        </p:nvSpPr>
        <p:spPr>
          <a:xfrm>
            <a:off x="928662" y="2643188"/>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Triángulo rectángulo"/>
          <p:cNvSpPr/>
          <p:nvPr/>
        </p:nvSpPr>
        <p:spPr>
          <a:xfrm rot="16200000">
            <a:off x="6893742" y="2893214"/>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Triángulo rectángulo"/>
          <p:cNvSpPr/>
          <p:nvPr/>
        </p:nvSpPr>
        <p:spPr>
          <a:xfrm rot="16200000">
            <a:off x="6607990" y="2607462"/>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Triángulo rectángulo"/>
          <p:cNvSpPr/>
          <p:nvPr/>
        </p:nvSpPr>
        <p:spPr>
          <a:xfrm rot="10800000">
            <a:off x="6858016" y="500066"/>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Triángulo rectángulo"/>
          <p:cNvSpPr/>
          <p:nvPr/>
        </p:nvSpPr>
        <p:spPr>
          <a:xfrm rot="10800000">
            <a:off x="6572264" y="714362"/>
            <a:ext cx="1785918" cy="1714494"/>
          </a:xfrm>
          <a:prstGeom prst="rtTriangle">
            <a:avLst/>
          </a:prstGeom>
          <a:gradFill flip="none" rotWithShape="1">
            <a:gsLst>
              <a:gs pos="49000">
                <a:srgbClr val="3399FF">
                  <a:alpha val="49000"/>
                </a:srgbClr>
              </a:gs>
              <a:gs pos="50000">
                <a:srgbClr val="3399FF">
                  <a:shade val="67500"/>
                  <a:satMod val="115000"/>
                </a:srgbClr>
              </a:gs>
              <a:gs pos="100000">
                <a:srgbClr val="3399FF">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0-#ppt_h/2"/>
                                          </p:val>
                                        </p:tav>
                                        <p:tav tm="100000">
                                          <p:val>
                                            <p:strVal val="#ppt_y"/>
                                          </p:val>
                                        </p:tav>
                                      </p:tavLst>
                                    </p:anim>
                                  </p:childTnLst>
                                </p:cTn>
                              </p:par>
                              <p:par>
                                <p:cTn id="15" presetID="2" presetClass="entr" presetSubtype="3"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2000" fill="hold"/>
                                        <p:tgtEl>
                                          <p:spTgt spid="14"/>
                                        </p:tgtEl>
                                        <p:attrNameLst>
                                          <p:attrName>ppt_x</p:attrName>
                                        </p:attrNameLst>
                                      </p:cBhvr>
                                      <p:tavLst>
                                        <p:tav tm="0">
                                          <p:val>
                                            <p:strVal val="1+#ppt_w/2"/>
                                          </p:val>
                                        </p:tav>
                                        <p:tav tm="100000">
                                          <p:val>
                                            <p:strVal val="#ppt_x"/>
                                          </p:val>
                                        </p:tav>
                                      </p:tavLst>
                                    </p:anim>
                                    <p:anim calcmode="lin" valueType="num">
                                      <p:cBhvr additive="base">
                                        <p:cTn id="18" dur="2000" fill="hold"/>
                                        <p:tgtEl>
                                          <p:spTgt spid="14"/>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2000" fill="hold"/>
                                        <p:tgtEl>
                                          <p:spTgt spid="15"/>
                                        </p:tgtEl>
                                        <p:attrNameLst>
                                          <p:attrName>ppt_x</p:attrName>
                                        </p:attrNameLst>
                                      </p:cBhvr>
                                      <p:tavLst>
                                        <p:tav tm="0">
                                          <p:val>
                                            <p:strVal val="1+#ppt_w/2"/>
                                          </p:val>
                                        </p:tav>
                                        <p:tav tm="100000">
                                          <p:val>
                                            <p:strVal val="#ppt_x"/>
                                          </p:val>
                                        </p:tav>
                                      </p:tavLst>
                                    </p:anim>
                                    <p:anim calcmode="lin" valueType="num">
                                      <p:cBhvr additive="base">
                                        <p:cTn id="22" dur="2000" fill="hold"/>
                                        <p:tgtEl>
                                          <p:spTgt spid="15"/>
                                        </p:tgtEl>
                                        <p:attrNameLst>
                                          <p:attrName>ppt_y</p:attrName>
                                        </p:attrNameLst>
                                      </p:cBhvr>
                                      <p:tavLst>
                                        <p:tav tm="0">
                                          <p:val>
                                            <p:strVal val="0-#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000" fill="hold"/>
                                        <p:tgtEl>
                                          <p:spTgt spid="6"/>
                                        </p:tgtEl>
                                        <p:attrNameLst>
                                          <p:attrName>ppt_x</p:attrName>
                                        </p:attrNameLst>
                                      </p:cBhvr>
                                      <p:tavLst>
                                        <p:tav tm="0">
                                          <p:val>
                                            <p:strVal val="0-#ppt_w/2"/>
                                          </p:val>
                                        </p:tav>
                                        <p:tav tm="100000">
                                          <p:val>
                                            <p:strVal val="#ppt_x"/>
                                          </p:val>
                                        </p:tav>
                                      </p:tavLst>
                                    </p:anim>
                                    <p:anim calcmode="lin" valueType="num">
                                      <p:cBhvr additive="base">
                                        <p:cTn id="26" dur="2000" fill="hold"/>
                                        <p:tgtEl>
                                          <p:spTgt spid="6"/>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0-#ppt_w/2"/>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2000" fill="hold"/>
                                        <p:tgtEl>
                                          <p:spTgt spid="18"/>
                                        </p:tgtEl>
                                        <p:attrNameLst>
                                          <p:attrName>ppt_x</p:attrName>
                                        </p:attrNameLst>
                                      </p:cBhvr>
                                      <p:tavLst>
                                        <p:tav tm="0">
                                          <p:val>
                                            <p:strVal val="0-#ppt_w/2"/>
                                          </p:val>
                                        </p:tav>
                                        <p:tav tm="100000">
                                          <p:val>
                                            <p:strVal val="#ppt_x"/>
                                          </p:val>
                                        </p:tav>
                                      </p:tavLst>
                                    </p:anim>
                                    <p:anim calcmode="lin" valueType="num">
                                      <p:cBhvr additive="base">
                                        <p:cTn id="34" dur="20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0-#ppt_w/2"/>
                                          </p:val>
                                        </p:tav>
                                        <p:tav tm="100000">
                                          <p:val>
                                            <p:strVal val="#ppt_x"/>
                                          </p:val>
                                        </p:tav>
                                      </p:tavLst>
                                    </p:anim>
                                    <p:anim calcmode="lin" valueType="num">
                                      <p:cBhvr additive="base">
                                        <p:cTn id="38" dur="2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0-#ppt_w/2"/>
                                          </p:val>
                                        </p:tav>
                                        <p:tav tm="100000">
                                          <p:val>
                                            <p:strVal val="#ppt_x"/>
                                          </p:val>
                                        </p:tav>
                                      </p:tavLst>
                                    </p:anim>
                                    <p:anim calcmode="lin" valueType="num">
                                      <p:cBhvr additive="base">
                                        <p:cTn id="42" dur="2000" fill="hold"/>
                                        <p:tgtEl>
                                          <p:spTgt spid="7"/>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0-#ppt_w/2"/>
                                          </p:val>
                                        </p:tav>
                                        <p:tav tm="100000">
                                          <p:val>
                                            <p:strVal val="#ppt_x"/>
                                          </p:val>
                                        </p:tav>
                                      </p:tavLst>
                                    </p:anim>
                                    <p:anim calcmode="lin" valueType="num">
                                      <p:cBhvr additive="base">
                                        <p:cTn id="50" dur="2000" fill="hold"/>
                                        <p:tgtEl>
                                          <p:spTgt spid="16"/>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0-#ppt_w/2"/>
                                          </p:val>
                                        </p:tav>
                                        <p:tav tm="100000">
                                          <p:val>
                                            <p:strVal val="#ppt_x"/>
                                          </p:val>
                                        </p:tav>
                                      </p:tavLst>
                                    </p:anim>
                                    <p:anim calcmode="lin" valueType="num">
                                      <p:cBhvr additive="base">
                                        <p:cTn id="54" dur="2000" fill="hold"/>
                                        <p:tgtEl>
                                          <p:spTgt spid="17"/>
                                        </p:tgtEl>
                                        <p:attrNameLst>
                                          <p:attrName>ppt_y</p:attrName>
                                        </p:attrNameLst>
                                      </p:cBhvr>
                                      <p:tavLst>
                                        <p:tav tm="0">
                                          <p:val>
                                            <p:strVal val="0-#ppt_h/2"/>
                                          </p:val>
                                        </p:tav>
                                        <p:tav tm="100000">
                                          <p:val>
                                            <p:strVal val="#ppt_y"/>
                                          </p:val>
                                        </p:tav>
                                      </p:tavLst>
                                    </p:anim>
                                  </p:childTnLst>
                                </p:cTn>
                              </p:par>
                              <p:par>
                                <p:cTn id="55" presetID="2" presetClass="entr" presetSubtype="6" fill="hold" grpId="0"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2000" fill="hold"/>
                                        <p:tgtEl>
                                          <p:spTgt spid="5"/>
                                        </p:tgtEl>
                                        <p:attrNameLst>
                                          <p:attrName>ppt_x</p:attrName>
                                        </p:attrNameLst>
                                      </p:cBhvr>
                                      <p:tavLst>
                                        <p:tav tm="0">
                                          <p:val>
                                            <p:strVal val="1+#ppt_w/2"/>
                                          </p:val>
                                        </p:tav>
                                        <p:tav tm="100000">
                                          <p:val>
                                            <p:strVal val="#ppt_x"/>
                                          </p:val>
                                        </p:tav>
                                      </p:tavLst>
                                    </p:anim>
                                    <p:anim calcmode="lin" valueType="num">
                                      <p:cBhvr additive="base">
                                        <p:cTn id="58" dur="2000" fill="hold"/>
                                        <p:tgtEl>
                                          <p:spTgt spid="5"/>
                                        </p:tgtEl>
                                        <p:attrNameLst>
                                          <p:attrName>ppt_y</p:attrName>
                                        </p:attrNameLst>
                                      </p:cBhvr>
                                      <p:tavLst>
                                        <p:tav tm="0">
                                          <p:val>
                                            <p:strVal val="1+#ppt_h/2"/>
                                          </p:val>
                                        </p:tav>
                                        <p:tav tm="100000">
                                          <p:val>
                                            <p:strVal val="#ppt_y"/>
                                          </p:val>
                                        </p:tav>
                                      </p:tavLst>
                                    </p:anim>
                                  </p:childTnLst>
                                </p:cTn>
                              </p:par>
                              <p:par>
                                <p:cTn id="59" presetID="2" presetClass="entr" presetSubtype="6" fill="hold" grpId="0"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1+#ppt_w/2"/>
                                          </p:val>
                                        </p:tav>
                                        <p:tav tm="100000">
                                          <p:val>
                                            <p:strVal val="#ppt_x"/>
                                          </p:val>
                                        </p:tav>
                                      </p:tavLst>
                                    </p:anim>
                                    <p:anim calcmode="lin" valueType="num">
                                      <p:cBhvr additive="base">
                                        <p:cTn id="62" dur="2000" fill="hold"/>
                                        <p:tgtEl>
                                          <p:spTgt spid="9"/>
                                        </p:tgtEl>
                                        <p:attrNameLst>
                                          <p:attrName>ppt_y</p:attrName>
                                        </p:attrNameLst>
                                      </p:cBhvr>
                                      <p:tavLst>
                                        <p:tav tm="0">
                                          <p:val>
                                            <p:strVal val="1+#ppt_h/2"/>
                                          </p:val>
                                        </p:tav>
                                        <p:tav tm="100000">
                                          <p:val>
                                            <p:strVal val="#ppt_y"/>
                                          </p:val>
                                        </p:tav>
                                      </p:tavLst>
                                    </p:anim>
                                  </p:childTnLst>
                                </p:cTn>
                              </p:par>
                              <p:par>
                                <p:cTn id="63" presetID="2" presetClass="entr" presetSubtype="6" fill="hold" grpId="0"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1+#ppt_w/2"/>
                                          </p:val>
                                        </p:tav>
                                        <p:tav tm="100000">
                                          <p:val>
                                            <p:strVal val="#ppt_x"/>
                                          </p:val>
                                        </p:tav>
                                      </p:tavLst>
                                    </p:anim>
                                    <p:anim calcmode="lin" valueType="num">
                                      <p:cBhvr additive="base">
                                        <p:cTn id="66" dur="2000" fill="hold"/>
                                        <p:tgtEl>
                                          <p:spTgt spid="12"/>
                                        </p:tgtEl>
                                        <p:attrNameLst>
                                          <p:attrName>ppt_y</p:attrName>
                                        </p:attrNameLst>
                                      </p:cBhvr>
                                      <p:tavLst>
                                        <p:tav tm="0">
                                          <p:val>
                                            <p:strVal val="1+#ppt_h/2"/>
                                          </p:val>
                                        </p:tav>
                                        <p:tav tm="100000">
                                          <p:val>
                                            <p:strVal val="#ppt_y"/>
                                          </p:val>
                                        </p:tav>
                                      </p:tavLst>
                                    </p:anim>
                                  </p:childTnLst>
                                </p:cTn>
                              </p:par>
                              <p:par>
                                <p:cTn id="67" presetID="2" presetClass="entr" presetSubtype="6" fill="hold" grpId="0"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2000" fill="hold"/>
                                        <p:tgtEl>
                                          <p:spTgt spid="13"/>
                                        </p:tgtEl>
                                        <p:attrNameLst>
                                          <p:attrName>ppt_x</p:attrName>
                                        </p:attrNameLst>
                                      </p:cBhvr>
                                      <p:tavLst>
                                        <p:tav tm="0">
                                          <p:val>
                                            <p:strVal val="1+#ppt_w/2"/>
                                          </p:val>
                                        </p:tav>
                                        <p:tav tm="100000">
                                          <p:val>
                                            <p:strVal val="#ppt_x"/>
                                          </p:val>
                                        </p:tav>
                                      </p:tavLst>
                                    </p:anim>
                                    <p:anim calcmode="lin" valueType="num">
                                      <p:cBhvr additive="base">
                                        <p:cTn id="70" dur="2000" fill="hold"/>
                                        <p:tgtEl>
                                          <p:spTgt spid="13"/>
                                        </p:tgtEl>
                                        <p:attrNameLst>
                                          <p:attrName>ppt_y</p:attrName>
                                        </p:attrNameLst>
                                      </p:cBhvr>
                                      <p:tavLst>
                                        <p:tav tm="0">
                                          <p:val>
                                            <p:strVal val="1+#ppt_h/2"/>
                                          </p:val>
                                        </p:tav>
                                        <p:tav tm="100000">
                                          <p:val>
                                            <p:strVal val="#ppt_y"/>
                                          </p:val>
                                        </p:tav>
                                      </p:tavLst>
                                    </p:anim>
                                  </p:childTnLst>
                                </p:cTn>
                              </p:par>
                              <p:par>
                                <p:cTn id="71" presetID="3" presetClass="entr" presetSubtype="5" fill="hold" grpId="1" nodeType="withEffect">
                                  <p:stCondLst>
                                    <p:cond delay="0"/>
                                  </p:stCondLst>
                                  <p:childTnLst>
                                    <p:set>
                                      <p:cBhvr>
                                        <p:cTn id="72" dur="1" fill="hold">
                                          <p:stCondLst>
                                            <p:cond delay="0"/>
                                          </p:stCondLst>
                                        </p:cTn>
                                        <p:tgtEl>
                                          <p:spTgt spid="4"/>
                                        </p:tgtEl>
                                        <p:attrNameLst>
                                          <p:attrName>style.visibility</p:attrName>
                                        </p:attrNameLst>
                                      </p:cBhvr>
                                      <p:to>
                                        <p:strVal val="visible"/>
                                      </p:to>
                                    </p:set>
                                    <p:animEffect transition="in" filter="blinds(vertical)">
                                      <p:cBhvr>
                                        <p:cTn id="73" dur="2000"/>
                                        <p:tgtEl>
                                          <p:spTgt spid="4"/>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5"/>
                                        </p:tgtEl>
                                        <p:attrNameLst>
                                          <p:attrName>style.visibility</p:attrName>
                                        </p:attrNameLst>
                                      </p:cBhvr>
                                      <p:to>
                                        <p:strVal val="visible"/>
                                      </p:to>
                                    </p:set>
                                    <p:animEffect transition="in" filter="blinds(vertical)">
                                      <p:cBhvr>
                                        <p:cTn id="76" dur="2000"/>
                                        <p:tgtEl>
                                          <p:spTgt spid="5"/>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8"/>
                                        </p:tgtEl>
                                        <p:attrNameLst>
                                          <p:attrName>style.visibility</p:attrName>
                                        </p:attrNameLst>
                                      </p:cBhvr>
                                      <p:to>
                                        <p:strVal val="visible"/>
                                      </p:to>
                                    </p:set>
                                    <p:animEffect transition="in" filter="blinds(vertical)">
                                      <p:cBhvr>
                                        <p:cTn id="79" dur="2000"/>
                                        <p:tgtEl>
                                          <p:spTgt spid="8"/>
                                        </p:tgtEl>
                                      </p:cBhvr>
                                    </p:animEffect>
                                  </p:childTnLst>
                                </p:cTn>
                              </p:par>
                              <p:par>
                                <p:cTn id="80" presetID="3" presetClass="entr" presetSubtype="5" fill="hold" grpId="1" nodeType="withEffect">
                                  <p:stCondLst>
                                    <p:cond delay="0"/>
                                  </p:stCondLst>
                                  <p:childTnLst>
                                    <p:set>
                                      <p:cBhvr>
                                        <p:cTn id="81" dur="1" fill="hold">
                                          <p:stCondLst>
                                            <p:cond delay="0"/>
                                          </p:stCondLst>
                                        </p:cTn>
                                        <p:tgtEl>
                                          <p:spTgt spid="9"/>
                                        </p:tgtEl>
                                        <p:attrNameLst>
                                          <p:attrName>style.visibility</p:attrName>
                                        </p:attrNameLst>
                                      </p:cBhvr>
                                      <p:to>
                                        <p:strVal val="visible"/>
                                      </p:to>
                                    </p:set>
                                    <p:animEffect transition="in" filter="blinds(vertical)">
                                      <p:cBhvr>
                                        <p:cTn id="82" dur="2000"/>
                                        <p:tgtEl>
                                          <p:spTgt spid="9"/>
                                        </p:tgtEl>
                                      </p:cBhvr>
                                    </p:animEffect>
                                  </p:childTnLst>
                                </p:cTn>
                              </p:par>
                              <p:par>
                                <p:cTn id="83" presetID="3" presetClass="entr" presetSubtype="5"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blinds(vertical)">
                                      <p:cBhvr>
                                        <p:cTn id="85" dur="2000"/>
                                        <p:tgtEl>
                                          <p:spTgt spid="12"/>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blinds(vertical)">
                                      <p:cBhvr>
                                        <p:cTn id="88" dur="2000"/>
                                        <p:tgtEl>
                                          <p:spTgt spid="13"/>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blinds(vertical)">
                                      <p:cBhvr>
                                        <p:cTn id="91" dur="2000"/>
                                        <p:tgtEl>
                                          <p:spTgt spid="14"/>
                                        </p:tgtEl>
                                      </p:cBhvr>
                                    </p:animEffect>
                                  </p:childTnLst>
                                </p:cTn>
                              </p:par>
                              <p:par>
                                <p:cTn id="92" presetID="3" presetClass="entr" presetSubtype="5" fill="hold" grpId="1" nodeType="withEffect">
                                  <p:stCondLst>
                                    <p:cond delay="0"/>
                                  </p:stCondLst>
                                  <p:childTnLst>
                                    <p:set>
                                      <p:cBhvr>
                                        <p:cTn id="93" dur="1" fill="hold">
                                          <p:stCondLst>
                                            <p:cond delay="0"/>
                                          </p:stCondLst>
                                        </p:cTn>
                                        <p:tgtEl>
                                          <p:spTgt spid="15"/>
                                        </p:tgtEl>
                                        <p:attrNameLst>
                                          <p:attrName>style.visibility</p:attrName>
                                        </p:attrNameLst>
                                      </p:cBhvr>
                                      <p:to>
                                        <p:strVal val="visible"/>
                                      </p:to>
                                    </p:set>
                                    <p:animEffect transition="in" filter="blinds(vertical)">
                                      <p:cBhvr>
                                        <p:cTn id="94" dur="2000"/>
                                        <p:tgtEl>
                                          <p:spTgt spid="15"/>
                                        </p:tgtEl>
                                      </p:cBhvr>
                                    </p:animEffect>
                                  </p:childTnLst>
                                </p:cTn>
                              </p:par>
                              <p:par>
                                <p:cTn id="95" presetID="3" presetClass="entr" presetSubtype="5" fill="hold" grpId="1" nodeType="withEffect">
                                  <p:stCondLst>
                                    <p:cond delay="0"/>
                                  </p:stCondLst>
                                  <p:childTnLst>
                                    <p:set>
                                      <p:cBhvr>
                                        <p:cTn id="96" dur="1" fill="hold">
                                          <p:stCondLst>
                                            <p:cond delay="0"/>
                                          </p:stCondLst>
                                        </p:cTn>
                                        <p:tgtEl>
                                          <p:spTgt spid="6"/>
                                        </p:tgtEl>
                                        <p:attrNameLst>
                                          <p:attrName>style.visibility</p:attrName>
                                        </p:attrNameLst>
                                      </p:cBhvr>
                                      <p:to>
                                        <p:strVal val="visible"/>
                                      </p:to>
                                    </p:set>
                                    <p:animEffect transition="in" filter="blinds(vertical)">
                                      <p:cBhvr>
                                        <p:cTn id="97" dur="2000"/>
                                        <p:tgtEl>
                                          <p:spTgt spid="6"/>
                                        </p:tgtEl>
                                      </p:cBhvr>
                                    </p:animEffect>
                                  </p:childTnLst>
                                </p:cTn>
                              </p:par>
                              <p:par>
                                <p:cTn id="98" presetID="3" presetClass="entr" presetSubtype="5" fill="hold" grpId="1" nodeType="withEffect">
                                  <p:stCondLst>
                                    <p:cond delay="0"/>
                                  </p:stCondLst>
                                  <p:childTnLst>
                                    <p:set>
                                      <p:cBhvr>
                                        <p:cTn id="99" dur="1" fill="hold">
                                          <p:stCondLst>
                                            <p:cond delay="0"/>
                                          </p:stCondLst>
                                        </p:cTn>
                                        <p:tgtEl>
                                          <p:spTgt spid="7"/>
                                        </p:tgtEl>
                                        <p:attrNameLst>
                                          <p:attrName>style.visibility</p:attrName>
                                        </p:attrNameLst>
                                      </p:cBhvr>
                                      <p:to>
                                        <p:strVal val="visible"/>
                                      </p:to>
                                    </p:set>
                                    <p:animEffect transition="in" filter="blinds(vertical)">
                                      <p:cBhvr>
                                        <p:cTn id="100" dur="2000"/>
                                        <p:tgtEl>
                                          <p:spTgt spid="7"/>
                                        </p:tgtEl>
                                      </p:cBhvr>
                                    </p:animEffect>
                                  </p:childTnLst>
                                </p:cTn>
                              </p:par>
                              <p:par>
                                <p:cTn id="101" presetID="3" presetClass="entr" presetSubtype="5" fill="hold" grpId="1" nodeType="withEffect">
                                  <p:stCondLst>
                                    <p:cond delay="0"/>
                                  </p:stCondLst>
                                  <p:childTnLst>
                                    <p:set>
                                      <p:cBhvr>
                                        <p:cTn id="102" dur="1" fill="hold">
                                          <p:stCondLst>
                                            <p:cond delay="0"/>
                                          </p:stCondLst>
                                        </p:cTn>
                                        <p:tgtEl>
                                          <p:spTgt spid="10"/>
                                        </p:tgtEl>
                                        <p:attrNameLst>
                                          <p:attrName>style.visibility</p:attrName>
                                        </p:attrNameLst>
                                      </p:cBhvr>
                                      <p:to>
                                        <p:strVal val="visible"/>
                                      </p:to>
                                    </p:set>
                                    <p:animEffect transition="in" filter="blinds(vertical)">
                                      <p:cBhvr>
                                        <p:cTn id="103" dur="2000"/>
                                        <p:tgtEl>
                                          <p:spTgt spid="10"/>
                                        </p:tgtEl>
                                      </p:cBhvr>
                                    </p:animEffect>
                                  </p:childTnLst>
                                </p:cTn>
                              </p:par>
                              <p:par>
                                <p:cTn id="104" presetID="3" presetClass="entr" presetSubtype="5"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blinds(vertical)">
                                      <p:cBhvr>
                                        <p:cTn id="106" dur="2000"/>
                                        <p:tgtEl>
                                          <p:spTgt spid="11"/>
                                        </p:tgtEl>
                                      </p:cBhvr>
                                    </p:animEffect>
                                  </p:childTnLst>
                                </p:cTn>
                              </p:par>
                              <p:par>
                                <p:cTn id="107" presetID="3" presetClass="entr" presetSubtype="5" fill="hold" grpId="1" nodeType="withEffect">
                                  <p:stCondLst>
                                    <p:cond delay="0"/>
                                  </p:stCondLst>
                                  <p:childTnLst>
                                    <p:set>
                                      <p:cBhvr>
                                        <p:cTn id="108" dur="1" fill="hold">
                                          <p:stCondLst>
                                            <p:cond delay="0"/>
                                          </p:stCondLst>
                                        </p:cTn>
                                        <p:tgtEl>
                                          <p:spTgt spid="16"/>
                                        </p:tgtEl>
                                        <p:attrNameLst>
                                          <p:attrName>style.visibility</p:attrName>
                                        </p:attrNameLst>
                                      </p:cBhvr>
                                      <p:to>
                                        <p:strVal val="visible"/>
                                      </p:to>
                                    </p:set>
                                    <p:animEffect transition="in" filter="blinds(vertical)">
                                      <p:cBhvr>
                                        <p:cTn id="109" dur="2000"/>
                                        <p:tgtEl>
                                          <p:spTgt spid="16"/>
                                        </p:tgtEl>
                                      </p:cBhvr>
                                    </p:animEffect>
                                  </p:childTnLst>
                                </p:cTn>
                              </p:par>
                              <p:par>
                                <p:cTn id="110" presetID="3" presetClass="entr" presetSubtype="5" fill="hold" grpId="1" nodeType="withEffect">
                                  <p:stCondLst>
                                    <p:cond delay="0"/>
                                  </p:stCondLst>
                                  <p:childTnLst>
                                    <p:set>
                                      <p:cBhvr>
                                        <p:cTn id="111" dur="1" fill="hold">
                                          <p:stCondLst>
                                            <p:cond delay="0"/>
                                          </p:stCondLst>
                                        </p:cTn>
                                        <p:tgtEl>
                                          <p:spTgt spid="17"/>
                                        </p:tgtEl>
                                        <p:attrNameLst>
                                          <p:attrName>style.visibility</p:attrName>
                                        </p:attrNameLst>
                                      </p:cBhvr>
                                      <p:to>
                                        <p:strVal val="visible"/>
                                      </p:to>
                                    </p:set>
                                    <p:animEffect transition="in" filter="blinds(vertical)">
                                      <p:cBhvr>
                                        <p:cTn id="112" dur="2000"/>
                                        <p:tgtEl>
                                          <p:spTgt spid="17"/>
                                        </p:tgtEl>
                                      </p:cBhvr>
                                    </p:animEffect>
                                  </p:childTnLst>
                                </p:cTn>
                              </p:par>
                              <p:par>
                                <p:cTn id="113" presetID="3" presetClass="entr" presetSubtype="5" fill="hold" grpId="1" nodeType="withEffect">
                                  <p:stCondLst>
                                    <p:cond delay="0"/>
                                  </p:stCondLst>
                                  <p:childTnLst>
                                    <p:set>
                                      <p:cBhvr>
                                        <p:cTn id="114" dur="1" fill="hold">
                                          <p:stCondLst>
                                            <p:cond delay="0"/>
                                          </p:stCondLst>
                                        </p:cTn>
                                        <p:tgtEl>
                                          <p:spTgt spid="18"/>
                                        </p:tgtEl>
                                        <p:attrNameLst>
                                          <p:attrName>style.visibility</p:attrName>
                                        </p:attrNameLst>
                                      </p:cBhvr>
                                      <p:to>
                                        <p:strVal val="visible"/>
                                      </p:to>
                                    </p:set>
                                    <p:animEffect transition="in" filter="blinds(vertical)">
                                      <p:cBhvr>
                                        <p:cTn id="115" dur="2000"/>
                                        <p:tgtEl>
                                          <p:spTgt spid="18"/>
                                        </p:tgtEl>
                                      </p:cBhvr>
                                    </p:animEffect>
                                  </p:childTnLst>
                                </p:cTn>
                              </p:par>
                              <p:par>
                                <p:cTn id="116" presetID="3" presetClass="entr" presetSubtype="5" fill="hold" grpId="1" nodeType="withEffect">
                                  <p:stCondLst>
                                    <p:cond delay="0"/>
                                  </p:stCondLst>
                                  <p:childTnLst>
                                    <p:set>
                                      <p:cBhvr>
                                        <p:cTn id="117" dur="1" fill="hold">
                                          <p:stCondLst>
                                            <p:cond delay="0"/>
                                          </p:stCondLst>
                                        </p:cTn>
                                        <p:tgtEl>
                                          <p:spTgt spid="19"/>
                                        </p:tgtEl>
                                        <p:attrNameLst>
                                          <p:attrName>style.visibility</p:attrName>
                                        </p:attrNameLst>
                                      </p:cBhvr>
                                      <p:to>
                                        <p:strVal val="visible"/>
                                      </p:to>
                                    </p:set>
                                    <p:animEffect transition="in" filter="blinds(vertical)">
                                      <p:cBhvr>
                                        <p:cTn id="118" dur="2000"/>
                                        <p:tgtEl>
                                          <p:spTgt spid="19"/>
                                        </p:tgtEl>
                                      </p:cBhvr>
                                    </p:animEffect>
                                  </p:childTnLst>
                                </p:cTn>
                              </p:par>
                              <p:par>
                                <p:cTn id="119" presetID="2" presetClass="exit" presetSubtype="6" fill="hold" grpId="2" nodeType="withEffect">
                                  <p:stCondLst>
                                    <p:cond delay="0"/>
                                  </p:stCondLst>
                                  <p:childTnLst>
                                    <p:anim calcmode="lin" valueType="num">
                                      <p:cBhvr additive="base">
                                        <p:cTn id="120" dur="2000"/>
                                        <p:tgtEl>
                                          <p:spTgt spid="5"/>
                                        </p:tgtEl>
                                        <p:attrNameLst>
                                          <p:attrName>ppt_x</p:attrName>
                                        </p:attrNameLst>
                                      </p:cBhvr>
                                      <p:tavLst>
                                        <p:tav tm="0">
                                          <p:val>
                                            <p:strVal val="ppt_x"/>
                                          </p:val>
                                        </p:tav>
                                        <p:tav tm="100000">
                                          <p:val>
                                            <p:strVal val="1+ppt_w/2"/>
                                          </p:val>
                                        </p:tav>
                                      </p:tavLst>
                                    </p:anim>
                                    <p:anim calcmode="lin" valueType="num">
                                      <p:cBhvr additive="base">
                                        <p:cTn id="121" dur="2000"/>
                                        <p:tgtEl>
                                          <p:spTgt spid="5"/>
                                        </p:tgtEl>
                                        <p:attrNameLst>
                                          <p:attrName>ppt_y</p:attrName>
                                        </p:attrNameLst>
                                      </p:cBhvr>
                                      <p:tavLst>
                                        <p:tav tm="0">
                                          <p:val>
                                            <p:strVal val="ppt_y"/>
                                          </p:val>
                                        </p:tav>
                                        <p:tav tm="100000">
                                          <p:val>
                                            <p:strVal val="1+ppt_h/2"/>
                                          </p:val>
                                        </p:tav>
                                      </p:tavLst>
                                    </p:anim>
                                    <p:set>
                                      <p:cBhvr>
                                        <p:cTn id="122" dur="1" fill="hold">
                                          <p:stCondLst>
                                            <p:cond delay="1999"/>
                                          </p:stCondLst>
                                        </p:cTn>
                                        <p:tgtEl>
                                          <p:spTgt spid="5"/>
                                        </p:tgtEl>
                                        <p:attrNameLst>
                                          <p:attrName>style.visibility</p:attrName>
                                        </p:attrNameLst>
                                      </p:cBhvr>
                                      <p:to>
                                        <p:strVal val="hidden"/>
                                      </p:to>
                                    </p:set>
                                  </p:childTnLst>
                                </p:cTn>
                              </p:par>
                              <p:par>
                                <p:cTn id="123" presetID="2" presetClass="exit" presetSubtype="6" fill="hold" grpId="2" nodeType="withEffect">
                                  <p:stCondLst>
                                    <p:cond delay="0"/>
                                  </p:stCondLst>
                                  <p:childTnLst>
                                    <p:anim calcmode="lin" valueType="num">
                                      <p:cBhvr additive="base">
                                        <p:cTn id="124" dur="2000"/>
                                        <p:tgtEl>
                                          <p:spTgt spid="9"/>
                                        </p:tgtEl>
                                        <p:attrNameLst>
                                          <p:attrName>ppt_x</p:attrName>
                                        </p:attrNameLst>
                                      </p:cBhvr>
                                      <p:tavLst>
                                        <p:tav tm="0">
                                          <p:val>
                                            <p:strVal val="ppt_x"/>
                                          </p:val>
                                        </p:tav>
                                        <p:tav tm="100000">
                                          <p:val>
                                            <p:strVal val="1+ppt_w/2"/>
                                          </p:val>
                                        </p:tav>
                                      </p:tavLst>
                                    </p:anim>
                                    <p:anim calcmode="lin" valueType="num">
                                      <p:cBhvr additive="base">
                                        <p:cTn id="125" dur="2000"/>
                                        <p:tgtEl>
                                          <p:spTgt spid="9"/>
                                        </p:tgtEl>
                                        <p:attrNameLst>
                                          <p:attrName>ppt_y</p:attrName>
                                        </p:attrNameLst>
                                      </p:cBhvr>
                                      <p:tavLst>
                                        <p:tav tm="0">
                                          <p:val>
                                            <p:strVal val="ppt_y"/>
                                          </p:val>
                                        </p:tav>
                                        <p:tav tm="100000">
                                          <p:val>
                                            <p:strVal val="1+ppt_h/2"/>
                                          </p:val>
                                        </p:tav>
                                      </p:tavLst>
                                    </p:anim>
                                    <p:set>
                                      <p:cBhvr>
                                        <p:cTn id="126" dur="1" fill="hold">
                                          <p:stCondLst>
                                            <p:cond delay="1999"/>
                                          </p:stCondLst>
                                        </p:cTn>
                                        <p:tgtEl>
                                          <p:spTgt spid="9"/>
                                        </p:tgtEl>
                                        <p:attrNameLst>
                                          <p:attrName>style.visibility</p:attrName>
                                        </p:attrNameLst>
                                      </p:cBhvr>
                                      <p:to>
                                        <p:strVal val="hidden"/>
                                      </p:to>
                                    </p:set>
                                  </p:childTnLst>
                                </p:cTn>
                              </p:par>
                              <p:par>
                                <p:cTn id="127" presetID="2" presetClass="exit" presetSubtype="6" fill="hold" grpId="2" nodeType="withEffect">
                                  <p:stCondLst>
                                    <p:cond delay="0"/>
                                  </p:stCondLst>
                                  <p:childTnLst>
                                    <p:anim calcmode="lin" valueType="num">
                                      <p:cBhvr additive="base">
                                        <p:cTn id="128" dur="2000"/>
                                        <p:tgtEl>
                                          <p:spTgt spid="12"/>
                                        </p:tgtEl>
                                        <p:attrNameLst>
                                          <p:attrName>ppt_x</p:attrName>
                                        </p:attrNameLst>
                                      </p:cBhvr>
                                      <p:tavLst>
                                        <p:tav tm="0">
                                          <p:val>
                                            <p:strVal val="ppt_x"/>
                                          </p:val>
                                        </p:tav>
                                        <p:tav tm="100000">
                                          <p:val>
                                            <p:strVal val="1+ppt_w/2"/>
                                          </p:val>
                                        </p:tav>
                                      </p:tavLst>
                                    </p:anim>
                                    <p:anim calcmode="lin" valueType="num">
                                      <p:cBhvr additive="base">
                                        <p:cTn id="129" dur="2000"/>
                                        <p:tgtEl>
                                          <p:spTgt spid="12"/>
                                        </p:tgtEl>
                                        <p:attrNameLst>
                                          <p:attrName>ppt_y</p:attrName>
                                        </p:attrNameLst>
                                      </p:cBhvr>
                                      <p:tavLst>
                                        <p:tav tm="0">
                                          <p:val>
                                            <p:strVal val="ppt_y"/>
                                          </p:val>
                                        </p:tav>
                                        <p:tav tm="100000">
                                          <p:val>
                                            <p:strVal val="1+ppt_h/2"/>
                                          </p:val>
                                        </p:tav>
                                      </p:tavLst>
                                    </p:anim>
                                    <p:set>
                                      <p:cBhvr>
                                        <p:cTn id="130" dur="1" fill="hold">
                                          <p:stCondLst>
                                            <p:cond delay="1999"/>
                                          </p:stCondLst>
                                        </p:cTn>
                                        <p:tgtEl>
                                          <p:spTgt spid="12"/>
                                        </p:tgtEl>
                                        <p:attrNameLst>
                                          <p:attrName>style.visibility</p:attrName>
                                        </p:attrNameLst>
                                      </p:cBhvr>
                                      <p:to>
                                        <p:strVal val="hidden"/>
                                      </p:to>
                                    </p:set>
                                  </p:childTnLst>
                                </p:cTn>
                              </p:par>
                              <p:par>
                                <p:cTn id="131" presetID="2" presetClass="exit" presetSubtype="6" fill="hold" grpId="2" nodeType="withEffect">
                                  <p:stCondLst>
                                    <p:cond delay="0"/>
                                  </p:stCondLst>
                                  <p:childTnLst>
                                    <p:anim calcmode="lin" valueType="num">
                                      <p:cBhvr additive="base">
                                        <p:cTn id="132" dur="2000"/>
                                        <p:tgtEl>
                                          <p:spTgt spid="13"/>
                                        </p:tgtEl>
                                        <p:attrNameLst>
                                          <p:attrName>ppt_x</p:attrName>
                                        </p:attrNameLst>
                                      </p:cBhvr>
                                      <p:tavLst>
                                        <p:tav tm="0">
                                          <p:val>
                                            <p:strVal val="ppt_x"/>
                                          </p:val>
                                        </p:tav>
                                        <p:tav tm="100000">
                                          <p:val>
                                            <p:strVal val="1+ppt_w/2"/>
                                          </p:val>
                                        </p:tav>
                                      </p:tavLst>
                                    </p:anim>
                                    <p:anim calcmode="lin" valueType="num">
                                      <p:cBhvr additive="base">
                                        <p:cTn id="133" dur="2000"/>
                                        <p:tgtEl>
                                          <p:spTgt spid="13"/>
                                        </p:tgtEl>
                                        <p:attrNameLst>
                                          <p:attrName>ppt_y</p:attrName>
                                        </p:attrNameLst>
                                      </p:cBhvr>
                                      <p:tavLst>
                                        <p:tav tm="0">
                                          <p:val>
                                            <p:strVal val="ppt_y"/>
                                          </p:val>
                                        </p:tav>
                                        <p:tav tm="100000">
                                          <p:val>
                                            <p:strVal val="1+ppt_h/2"/>
                                          </p:val>
                                        </p:tav>
                                      </p:tavLst>
                                    </p:anim>
                                    <p:set>
                                      <p:cBhvr>
                                        <p:cTn id="134" dur="1" fill="hold">
                                          <p:stCondLst>
                                            <p:cond delay="1999"/>
                                          </p:stCondLst>
                                        </p:cTn>
                                        <p:tgtEl>
                                          <p:spTgt spid="13"/>
                                        </p:tgtEl>
                                        <p:attrNameLst>
                                          <p:attrName>style.visibility</p:attrName>
                                        </p:attrNameLst>
                                      </p:cBhvr>
                                      <p:to>
                                        <p:strVal val="hidden"/>
                                      </p:to>
                                    </p:set>
                                  </p:childTnLst>
                                </p:cTn>
                              </p:par>
                              <p:par>
                                <p:cTn id="135" presetID="2" presetClass="exit" presetSubtype="12" fill="hold" grpId="2" nodeType="withEffect">
                                  <p:stCondLst>
                                    <p:cond delay="0"/>
                                  </p:stCondLst>
                                  <p:childTnLst>
                                    <p:anim calcmode="lin" valueType="num">
                                      <p:cBhvr additive="base">
                                        <p:cTn id="136" dur="2000"/>
                                        <p:tgtEl>
                                          <p:spTgt spid="6"/>
                                        </p:tgtEl>
                                        <p:attrNameLst>
                                          <p:attrName>ppt_x</p:attrName>
                                        </p:attrNameLst>
                                      </p:cBhvr>
                                      <p:tavLst>
                                        <p:tav tm="0">
                                          <p:val>
                                            <p:strVal val="ppt_x"/>
                                          </p:val>
                                        </p:tav>
                                        <p:tav tm="100000">
                                          <p:val>
                                            <p:strVal val="0-ppt_w/2"/>
                                          </p:val>
                                        </p:tav>
                                      </p:tavLst>
                                    </p:anim>
                                    <p:anim calcmode="lin" valueType="num">
                                      <p:cBhvr additive="base">
                                        <p:cTn id="137" dur="2000"/>
                                        <p:tgtEl>
                                          <p:spTgt spid="6"/>
                                        </p:tgtEl>
                                        <p:attrNameLst>
                                          <p:attrName>ppt_y</p:attrName>
                                        </p:attrNameLst>
                                      </p:cBhvr>
                                      <p:tavLst>
                                        <p:tav tm="0">
                                          <p:val>
                                            <p:strVal val="ppt_y"/>
                                          </p:val>
                                        </p:tav>
                                        <p:tav tm="100000">
                                          <p:val>
                                            <p:strVal val="1+ppt_h/2"/>
                                          </p:val>
                                        </p:tav>
                                      </p:tavLst>
                                    </p:anim>
                                    <p:set>
                                      <p:cBhvr>
                                        <p:cTn id="138" dur="1" fill="hold">
                                          <p:stCondLst>
                                            <p:cond delay="1999"/>
                                          </p:stCondLst>
                                        </p:cTn>
                                        <p:tgtEl>
                                          <p:spTgt spid="6"/>
                                        </p:tgtEl>
                                        <p:attrNameLst>
                                          <p:attrName>style.visibility</p:attrName>
                                        </p:attrNameLst>
                                      </p:cBhvr>
                                      <p:to>
                                        <p:strVal val="hidden"/>
                                      </p:to>
                                    </p:set>
                                  </p:childTnLst>
                                </p:cTn>
                              </p:par>
                              <p:par>
                                <p:cTn id="139" presetID="2" presetClass="exit" presetSubtype="12" fill="hold" grpId="2" nodeType="withEffect">
                                  <p:stCondLst>
                                    <p:cond delay="0"/>
                                  </p:stCondLst>
                                  <p:childTnLst>
                                    <p:anim calcmode="lin" valueType="num">
                                      <p:cBhvr additive="base">
                                        <p:cTn id="140" dur="2000"/>
                                        <p:tgtEl>
                                          <p:spTgt spid="10"/>
                                        </p:tgtEl>
                                        <p:attrNameLst>
                                          <p:attrName>ppt_x</p:attrName>
                                        </p:attrNameLst>
                                      </p:cBhvr>
                                      <p:tavLst>
                                        <p:tav tm="0">
                                          <p:val>
                                            <p:strVal val="ppt_x"/>
                                          </p:val>
                                        </p:tav>
                                        <p:tav tm="100000">
                                          <p:val>
                                            <p:strVal val="0-ppt_w/2"/>
                                          </p:val>
                                        </p:tav>
                                      </p:tavLst>
                                    </p:anim>
                                    <p:anim calcmode="lin" valueType="num">
                                      <p:cBhvr additive="base">
                                        <p:cTn id="141" dur="2000"/>
                                        <p:tgtEl>
                                          <p:spTgt spid="10"/>
                                        </p:tgtEl>
                                        <p:attrNameLst>
                                          <p:attrName>ppt_y</p:attrName>
                                        </p:attrNameLst>
                                      </p:cBhvr>
                                      <p:tavLst>
                                        <p:tav tm="0">
                                          <p:val>
                                            <p:strVal val="ppt_y"/>
                                          </p:val>
                                        </p:tav>
                                        <p:tav tm="100000">
                                          <p:val>
                                            <p:strVal val="1+ppt_h/2"/>
                                          </p:val>
                                        </p:tav>
                                      </p:tavLst>
                                    </p:anim>
                                    <p:set>
                                      <p:cBhvr>
                                        <p:cTn id="142" dur="1" fill="hold">
                                          <p:stCondLst>
                                            <p:cond delay="1999"/>
                                          </p:stCondLst>
                                        </p:cTn>
                                        <p:tgtEl>
                                          <p:spTgt spid="10"/>
                                        </p:tgtEl>
                                        <p:attrNameLst>
                                          <p:attrName>style.visibility</p:attrName>
                                        </p:attrNameLst>
                                      </p:cBhvr>
                                      <p:to>
                                        <p:strVal val="hidden"/>
                                      </p:to>
                                    </p:set>
                                  </p:childTnLst>
                                </p:cTn>
                              </p:par>
                              <p:par>
                                <p:cTn id="143" presetID="2" presetClass="exit" presetSubtype="12" fill="hold" grpId="2" nodeType="withEffect">
                                  <p:stCondLst>
                                    <p:cond delay="0"/>
                                  </p:stCondLst>
                                  <p:childTnLst>
                                    <p:anim calcmode="lin" valueType="num">
                                      <p:cBhvr additive="base">
                                        <p:cTn id="144" dur="2000"/>
                                        <p:tgtEl>
                                          <p:spTgt spid="18"/>
                                        </p:tgtEl>
                                        <p:attrNameLst>
                                          <p:attrName>ppt_x</p:attrName>
                                        </p:attrNameLst>
                                      </p:cBhvr>
                                      <p:tavLst>
                                        <p:tav tm="0">
                                          <p:val>
                                            <p:strVal val="ppt_x"/>
                                          </p:val>
                                        </p:tav>
                                        <p:tav tm="100000">
                                          <p:val>
                                            <p:strVal val="0-ppt_w/2"/>
                                          </p:val>
                                        </p:tav>
                                      </p:tavLst>
                                    </p:anim>
                                    <p:anim calcmode="lin" valueType="num">
                                      <p:cBhvr additive="base">
                                        <p:cTn id="145" dur="2000"/>
                                        <p:tgtEl>
                                          <p:spTgt spid="18"/>
                                        </p:tgtEl>
                                        <p:attrNameLst>
                                          <p:attrName>ppt_y</p:attrName>
                                        </p:attrNameLst>
                                      </p:cBhvr>
                                      <p:tavLst>
                                        <p:tav tm="0">
                                          <p:val>
                                            <p:strVal val="ppt_y"/>
                                          </p:val>
                                        </p:tav>
                                        <p:tav tm="100000">
                                          <p:val>
                                            <p:strVal val="1+ppt_h/2"/>
                                          </p:val>
                                        </p:tav>
                                      </p:tavLst>
                                    </p:anim>
                                    <p:set>
                                      <p:cBhvr>
                                        <p:cTn id="146" dur="1" fill="hold">
                                          <p:stCondLst>
                                            <p:cond delay="1999"/>
                                          </p:stCondLst>
                                        </p:cTn>
                                        <p:tgtEl>
                                          <p:spTgt spid="18"/>
                                        </p:tgtEl>
                                        <p:attrNameLst>
                                          <p:attrName>style.visibility</p:attrName>
                                        </p:attrNameLst>
                                      </p:cBhvr>
                                      <p:to>
                                        <p:strVal val="hidden"/>
                                      </p:to>
                                    </p:set>
                                  </p:childTnLst>
                                </p:cTn>
                              </p:par>
                              <p:par>
                                <p:cTn id="147" presetID="2" presetClass="exit" presetSubtype="12" fill="hold" grpId="2" nodeType="withEffect">
                                  <p:stCondLst>
                                    <p:cond delay="0"/>
                                  </p:stCondLst>
                                  <p:childTnLst>
                                    <p:anim calcmode="lin" valueType="num">
                                      <p:cBhvr additive="base">
                                        <p:cTn id="148" dur="2000"/>
                                        <p:tgtEl>
                                          <p:spTgt spid="19"/>
                                        </p:tgtEl>
                                        <p:attrNameLst>
                                          <p:attrName>ppt_x</p:attrName>
                                        </p:attrNameLst>
                                      </p:cBhvr>
                                      <p:tavLst>
                                        <p:tav tm="0">
                                          <p:val>
                                            <p:strVal val="ppt_x"/>
                                          </p:val>
                                        </p:tav>
                                        <p:tav tm="100000">
                                          <p:val>
                                            <p:strVal val="0-ppt_w/2"/>
                                          </p:val>
                                        </p:tav>
                                      </p:tavLst>
                                    </p:anim>
                                    <p:anim calcmode="lin" valueType="num">
                                      <p:cBhvr additive="base">
                                        <p:cTn id="149" dur="2000"/>
                                        <p:tgtEl>
                                          <p:spTgt spid="19"/>
                                        </p:tgtEl>
                                        <p:attrNameLst>
                                          <p:attrName>ppt_y</p:attrName>
                                        </p:attrNameLst>
                                      </p:cBhvr>
                                      <p:tavLst>
                                        <p:tav tm="0">
                                          <p:val>
                                            <p:strVal val="ppt_y"/>
                                          </p:val>
                                        </p:tav>
                                        <p:tav tm="100000">
                                          <p:val>
                                            <p:strVal val="1+ppt_h/2"/>
                                          </p:val>
                                        </p:tav>
                                      </p:tavLst>
                                    </p:anim>
                                    <p:set>
                                      <p:cBhvr>
                                        <p:cTn id="150" dur="1" fill="hold">
                                          <p:stCondLst>
                                            <p:cond delay="1999"/>
                                          </p:stCondLst>
                                        </p:cTn>
                                        <p:tgtEl>
                                          <p:spTgt spid="19"/>
                                        </p:tgtEl>
                                        <p:attrNameLst>
                                          <p:attrName>style.visibility</p:attrName>
                                        </p:attrNameLst>
                                      </p:cBhvr>
                                      <p:to>
                                        <p:strVal val="hidden"/>
                                      </p:to>
                                    </p:set>
                                  </p:childTnLst>
                                </p:cTn>
                              </p:par>
                              <p:par>
                                <p:cTn id="151" presetID="2" presetClass="exit" presetSubtype="9" fill="hold" grpId="2" nodeType="withEffect">
                                  <p:stCondLst>
                                    <p:cond delay="0"/>
                                  </p:stCondLst>
                                  <p:childTnLst>
                                    <p:anim calcmode="lin" valueType="num">
                                      <p:cBhvr additive="base">
                                        <p:cTn id="152" dur="2000"/>
                                        <p:tgtEl>
                                          <p:spTgt spid="7"/>
                                        </p:tgtEl>
                                        <p:attrNameLst>
                                          <p:attrName>ppt_x</p:attrName>
                                        </p:attrNameLst>
                                      </p:cBhvr>
                                      <p:tavLst>
                                        <p:tav tm="0">
                                          <p:val>
                                            <p:strVal val="ppt_x"/>
                                          </p:val>
                                        </p:tav>
                                        <p:tav tm="100000">
                                          <p:val>
                                            <p:strVal val="0-ppt_w/2"/>
                                          </p:val>
                                        </p:tav>
                                      </p:tavLst>
                                    </p:anim>
                                    <p:anim calcmode="lin" valueType="num">
                                      <p:cBhvr additive="base">
                                        <p:cTn id="153" dur="2000"/>
                                        <p:tgtEl>
                                          <p:spTgt spid="7"/>
                                        </p:tgtEl>
                                        <p:attrNameLst>
                                          <p:attrName>ppt_y</p:attrName>
                                        </p:attrNameLst>
                                      </p:cBhvr>
                                      <p:tavLst>
                                        <p:tav tm="0">
                                          <p:val>
                                            <p:strVal val="ppt_y"/>
                                          </p:val>
                                        </p:tav>
                                        <p:tav tm="100000">
                                          <p:val>
                                            <p:strVal val="0-ppt_h/2"/>
                                          </p:val>
                                        </p:tav>
                                      </p:tavLst>
                                    </p:anim>
                                    <p:set>
                                      <p:cBhvr>
                                        <p:cTn id="154" dur="1" fill="hold">
                                          <p:stCondLst>
                                            <p:cond delay="1999"/>
                                          </p:stCondLst>
                                        </p:cTn>
                                        <p:tgtEl>
                                          <p:spTgt spid="7"/>
                                        </p:tgtEl>
                                        <p:attrNameLst>
                                          <p:attrName>style.visibility</p:attrName>
                                        </p:attrNameLst>
                                      </p:cBhvr>
                                      <p:to>
                                        <p:strVal val="hidden"/>
                                      </p:to>
                                    </p:set>
                                  </p:childTnLst>
                                </p:cTn>
                              </p:par>
                              <p:par>
                                <p:cTn id="155" presetID="2" presetClass="exit" presetSubtype="9" fill="hold" grpId="2" nodeType="withEffect">
                                  <p:stCondLst>
                                    <p:cond delay="0"/>
                                  </p:stCondLst>
                                  <p:childTnLst>
                                    <p:anim calcmode="lin" valueType="num">
                                      <p:cBhvr additive="base">
                                        <p:cTn id="156" dur="2000"/>
                                        <p:tgtEl>
                                          <p:spTgt spid="11"/>
                                        </p:tgtEl>
                                        <p:attrNameLst>
                                          <p:attrName>ppt_x</p:attrName>
                                        </p:attrNameLst>
                                      </p:cBhvr>
                                      <p:tavLst>
                                        <p:tav tm="0">
                                          <p:val>
                                            <p:strVal val="ppt_x"/>
                                          </p:val>
                                        </p:tav>
                                        <p:tav tm="100000">
                                          <p:val>
                                            <p:strVal val="0-ppt_w/2"/>
                                          </p:val>
                                        </p:tav>
                                      </p:tavLst>
                                    </p:anim>
                                    <p:anim calcmode="lin" valueType="num">
                                      <p:cBhvr additive="base">
                                        <p:cTn id="157" dur="2000"/>
                                        <p:tgtEl>
                                          <p:spTgt spid="11"/>
                                        </p:tgtEl>
                                        <p:attrNameLst>
                                          <p:attrName>ppt_y</p:attrName>
                                        </p:attrNameLst>
                                      </p:cBhvr>
                                      <p:tavLst>
                                        <p:tav tm="0">
                                          <p:val>
                                            <p:strVal val="ppt_y"/>
                                          </p:val>
                                        </p:tav>
                                        <p:tav tm="100000">
                                          <p:val>
                                            <p:strVal val="0-ppt_h/2"/>
                                          </p:val>
                                        </p:tav>
                                      </p:tavLst>
                                    </p:anim>
                                    <p:set>
                                      <p:cBhvr>
                                        <p:cTn id="158" dur="1" fill="hold">
                                          <p:stCondLst>
                                            <p:cond delay="1999"/>
                                          </p:stCondLst>
                                        </p:cTn>
                                        <p:tgtEl>
                                          <p:spTgt spid="11"/>
                                        </p:tgtEl>
                                        <p:attrNameLst>
                                          <p:attrName>style.visibility</p:attrName>
                                        </p:attrNameLst>
                                      </p:cBhvr>
                                      <p:to>
                                        <p:strVal val="hidden"/>
                                      </p:to>
                                    </p:set>
                                  </p:childTnLst>
                                </p:cTn>
                              </p:par>
                              <p:par>
                                <p:cTn id="159" presetID="2" presetClass="exit" presetSubtype="9" fill="hold" grpId="2" nodeType="withEffect">
                                  <p:stCondLst>
                                    <p:cond delay="0"/>
                                  </p:stCondLst>
                                  <p:childTnLst>
                                    <p:anim calcmode="lin" valueType="num">
                                      <p:cBhvr additive="base">
                                        <p:cTn id="160" dur="2000"/>
                                        <p:tgtEl>
                                          <p:spTgt spid="16"/>
                                        </p:tgtEl>
                                        <p:attrNameLst>
                                          <p:attrName>ppt_x</p:attrName>
                                        </p:attrNameLst>
                                      </p:cBhvr>
                                      <p:tavLst>
                                        <p:tav tm="0">
                                          <p:val>
                                            <p:strVal val="ppt_x"/>
                                          </p:val>
                                        </p:tav>
                                        <p:tav tm="100000">
                                          <p:val>
                                            <p:strVal val="0-ppt_w/2"/>
                                          </p:val>
                                        </p:tav>
                                      </p:tavLst>
                                    </p:anim>
                                    <p:anim calcmode="lin" valueType="num">
                                      <p:cBhvr additive="base">
                                        <p:cTn id="161" dur="2000"/>
                                        <p:tgtEl>
                                          <p:spTgt spid="16"/>
                                        </p:tgtEl>
                                        <p:attrNameLst>
                                          <p:attrName>ppt_y</p:attrName>
                                        </p:attrNameLst>
                                      </p:cBhvr>
                                      <p:tavLst>
                                        <p:tav tm="0">
                                          <p:val>
                                            <p:strVal val="ppt_y"/>
                                          </p:val>
                                        </p:tav>
                                        <p:tav tm="100000">
                                          <p:val>
                                            <p:strVal val="0-ppt_h/2"/>
                                          </p:val>
                                        </p:tav>
                                      </p:tavLst>
                                    </p:anim>
                                    <p:set>
                                      <p:cBhvr>
                                        <p:cTn id="162" dur="1" fill="hold">
                                          <p:stCondLst>
                                            <p:cond delay="1999"/>
                                          </p:stCondLst>
                                        </p:cTn>
                                        <p:tgtEl>
                                          <p:spTgt spid="16"/>
                                        </p:tgtEl>
                                        <p:attrNameLst>
                                          <p:attrName>style.visibility</p:attrName>
                                        </p:attrNameLst>
                                      </p:cBhvr>
                                      <p:to>
                                        <p:strVal val="hidden"/>
                                      </p:to>
                                    </p:set>
                                  </p:childTnLst>
                                </p:cTn>
                              </p:par>
                              <p:par>
                                <p:cTn id="163" presetID="2" presetClass="exit" presetSubtype="9" fill="hold" grpId="2" nodeType="withEffect">
                                  <p:stCondLst>
                                    <p:cond delay="0"/>
                                  </p:stCondLst>
                                  <p:childTnLst>
                                    <p:anim calcmode="lin" valueType="num">
                                      <p:cBhvr additive="base">
                                        <p:cTn id="164" dur="2000"/>
                                        <p:tgtEl>
                                          <p:spTgt spid="17"/>
                                        </p:tgtEl>
                                        <p:attrNameLst>
                                          <p:attrName>ppt_x</p:attrName>
                                        </p:attrNameLst>
                                      </p:cBhvr>
                                      <p:tavLst>
                                        <p:tav tm="0">
                                          <p:val>
                                            <p:strVal val="ppt_x"/>
                                          </p:val>
                                        </p:tav>
                                        <p:tav tm="100000">
                                          <p:val>
                                            <p:strVal val="0-ppt_w/2"/>
                                          </p:val>
                                        </p:tav>
                                      </p:tavLst>
                                    </p:anim>
                                    <p:anim calcmode="lin" valueType="num">
                                      <p:cBhvr additive="base">
                                        <p:cTn id="165" dur="2000"/>
                                        <p:tgtEl>
                                          <p:spTgt spid="17"/>
                                        </p:tgtEl>
                                        <p:attrNameLst>
                                          <p:attrName>ppt_y</p:attrName>
                                        </p:attrNameLst>
                                      </p:cBhvr>
                                      <p:tavLst>
                                        <p:tav tm="0">
                                          <p:val>
                                            <p:strVal val="ppt_y"/>
                                          </p:val>
                                        </p:tav>
                                        <p:tav tm="100000">
                                          <p:val>
                                            <p:strVal val="0-ppt_h/2"/>
                                          </p:val>
                                        </p:tav>
                                      </p:tavLst>
                                    </p:anim>
                                    <p:set>
                                      <p:cBhvr>
                                        <p:cTn id="166" dur="1" fill="hold">
                                          <p:stCondLst>
                                            <p:cond delay="1999"/>
                                          </p:stCondLst>
                                        </p:cTn>
                                        <p:tgtEl>
                                          <p:spTgt spid="17"/>
                                        </p:tgtEl>
                                        <p:attrNameLst>
                                          <p:attrName>style.visibility</p:attrName>
                                        </p:attrNameLst>
                                      </p:cBhvr>
                                      <p:to>
                                        <p:strVal val="hidden"/>
                                      </p:to>
                                    </p:set>
                                  </p:childTnLst>
                                </p:cTn>
                              </p:par>
                              <p:par>
                                <p:cTn id="167" presetID="2" presetClass="exit" presetSubtype="3" fill="hold" grpId="2" nodeType="withEffect">
                                  <p:stCondLst>
                                    <p:cond delay="0"/>
                                  </p:stCondLst>
                                  <p:childTnLst>
                                    <p:anim calcmode="lin" valueType="num">
                                      <p:cBhvr additive="base">
                                        <p:cTn id="168" dur="2000"/>
                                        <p:tgtEl>
                                          <p:spTgt spid="4"/>
                                        </p:tgtEl>
                                        <p:attrNameLst>
                                          <p:attrName>ppt_x</p:attrName>
                                        </p:attrNameLst>
                                      </p:cBhvr>
                                      <p:tavLst>
                                        <p:tav tm="0">
                                          <p:val>
                                            <p:strVal val="ppt_x"/>
                                          </p:val>
                                        </p:tav>
                                        <p:tav tm="100000">
                                          <p:val>
                                            <p:strVal val="1+ppt_w/2"/>
                                          </p:val>
                                        </p:tav>
                                      </p:tavLst>
                                    </p:anim>
                                    <p:anim calcmode="lin" valueType="num">
                                      <p:cBhvr additive="base">
                                        <p:cTn id="169" dur="2000"/>
                                        <p:tgtEl>
                                          <p:spTgt spid="4"/>
                                        </p:tgtEl>
                                        <p:attrNameLst>
                                          <p:attrName>ppt_y</p:attrName>
                                        </p:attrNameLst>
                                      </p:cBhvr>
                                      <p:tavLst>
                                        <p:tav tm="0">
                                          <p:val>
                                            <p:strVal val="ppt_y"/>
                                          </p:val>
                                        </p:tav>
                                        <p:tav tm="100000">
                                          <p:val>
                                            <p:strVal val="0-ppt_h/2"/>
                                          </p:val>
                                        </p:tav>
                                      </p:tavLst>
                                    </p:anim>
                                    <p:set>
                                      <p:cBhvr>
                                        <p:cTn id="170" dur="1" fill="hold">
                                          <p:stCondLst>
                                            <p:cond delay="1999"/>
                                          </p:stCondLst>
                                        </p:cTn>
                                        <p:tgtEl>
                                          <p:spTgt spid="4"/>
                                        </p:tgtEl>
                                        <p:attrNameLst>
                                          <p:attrName>style.visibility</p:attrName>
                                        </p:attrNameLst>
                                      </p:cBhvr>
                                      <p:to>
                                        <p:strVal val="hidden"/>
                                      </p:to>
                                    </p:set>
                                  </p:childTnLst>
                                </p:cTn>
                              </p:par>
                              <p:par>
                                <p:cTn id="171" presetID="2" presetClass="exit" presetSubtype="3" fill="hold" grpId="2" nodeType="withEffect">
                                  <p:stCondLst>
                                    <p:cond delay="0"/>
                                  </p:stCondLst>
                                  <p:childTnLst>
                                    <p:anim calcmode="lin" valueType="num">
                                      <p:cBhvr additive="base">
                                        <p:cTn id="172" dur="2000"/>
                                        <p:tgtEl>
                                          <p:spTgt spid="8"/>
                                        </p:tgtEl>
                                        <p:attrNameLst>
                                          <p:attrName>ppt_x</p:attrName>
                                        </p:attrNameLst>
                                      </p:cBhvr>
                                      <p:tavLst>
                                        <p:tav tm="0">
                                          <p:val>
                                            <p:strVal val="ppt_x"/>
                                          </p:val>
                                        </p:tav>
                                        <p:tav tm="100000">
                                          <p:val>
                                            <p:strVal val="1+ppt_w/2"/>
                                          </p:val>
                                        </p:tav>
                                      </p:tavLst>
                                    </p:anim>
                                    <p:anim calcmode="lin" valueType="num">
                                      <p:cBhvr additive="base">
                                        <p:cTn id="173" dur="2000"/>
                                        <p:tgtEl>
                                          <p:spTgt spid="8"/>
                                        </p:tgtEl>
                                        <p:attrNameLst>
                                          <p:attrName>ppt_y</p:attrName>
                                        </p:attrNameLst>
                                      </p:cBhvr>
                                      <p:tavLst>
                                        <p:tav tm="0">
                                          <p:val>
                                            <p:strVal val="ppt_y"/>
                                          </p:val>
                                        </p:tav>
                                        <p:tav tm="100000">
                                          <p:val>
                                            <p:strVal val="0-ppt_h/2"/>
                                          </p:val>
                                        </p:tav>
                                      </p:tavLst>
                                    </p:anim>
                                    <p:set>
                                      <p:cBhvr>
                                        <p:cTn id="174" dur="1" fill="hold">
                                          <p:stCondLst>
                                            <p:cond delay="1999"/>
                                          </p:stCondLst>
                                        </p:cTn>
                                        <p:tgtEl>
                                          <p:spTgt spid="8"/>
                                        </p:tgtEl>
                                        <p:attrNameLst>
                                          <p:attrName>style.visibility</p:attrName>
                                        </p:attrNameLst>
                                      </p:cBhvr>
                                      <p:to>
                                        <p:strVal val="hidden"/>
                                      </p:to>
                                    </p:set>
                                  </p:childTnLst>
                                </p:cTn>
                              </p:par>
                              <p:par>
                                <p:cTn id="175" presetID="2" presetClass="exit" presetSubtype="3" fill="hold" grpId="2" nodeType="withEffect">
                                  <p:stCondLst>
                                    <p:cond delay="0"/>
                                  </p:stCondLst>
                                  <p:childTnLst>
                                    <p:anim calcmode="lin" valueType="num">
                                      <p:cBhvr additive="base">
                                        <p:cTn id="176" dur="2000"/>
                                        <p:tgtEl>
                                          <p:spTgt spid="14"/>
                                        </p:tgtEl>
                                        <p:attrNameLst>
                                          <p:attrName>ppt_x</p:attrName>
                                        </p:attrNameLst>
                                      </p:cBhvr>
                                      <p:tavLst>
                                        <p:tav tm="0">
                                          <p:val>
                                            <p:strVal val="ppt_x"/>
                                          </p:val>
                                        </p:tav>
                                        <p:tav tm="100000">
                                          <p:val>
                                            <p:strVal val="1+ppt_w/2"/>
                                          </p:val>
                                        </p:tav>
                                      </p:tavLst>
                                    </p:anim>
                                    <p:anim calcmode="lin" valueType="num">
                                      <p:cBhvr additive="base">
                                        <p:cTn id="177" dur="2000"/>
                                        <p:tgtEl>
                                          <p:spTgt spid="14"/>
                                        </p:tgtEl>
                                        <p:attrNameLst>
                                          <p:attrName>ppt_y</p:attrName>
                                        </p:attrNameLst>
                                      </p:cBhvr>
                                      <p:tavLst>
                                        <p:tav tm="0">
                                          <p:val>
                                            <p:strVal val="ppt_y"/>
                                          </p:val>
                                        </p:tav>
                                        <p:tav tm="100000">
                                          <p:val>
                                            <p:strVal val="0-ppt_h/2"/>
                                          </p:val>
                                        </p:tav>
                                      </p:tavLst>
                                    </p:anim>
                                    <p:set>
                                      <p:cBhvr>
                                        <p:cTn id="178" dur="1" fill="hold">
                                          <p:stCondLst>
                                            <p:cond delay="1999"/>
                                          </p:stCondLst>
                                        </p:cTn>
                                        <p:tgtEl>
                                          <p:spTgt spid="14"/>
                                        </p:tgtEl>
                                        <p:attrNameLst>
                                          <p:attrName>style.visibility</p:attrName>
                                        </p:attrNameLst>
                                      </p:cBhvr>
                                      <p:to>
                                        <p:strVal val="hidden"/>
                                      </p:to>
                                    </p:set>
                                  </p:childTnLst>
                                </p:cTn>
                              </p:par>
                              <p:par>
                                <p:cTn id="179" presetID="2" presetClass="exit" presetSubtype="3" fill="hold" grpId="2" nodeType="withEffect">
                                  <p:stCondLst>
                                    <p:cond delay="0"/>
                                  </p:stCondLst>
                                  <p:childTnLst>
                                    <p:anim calcmode="lin" valueType="num">
                                      <p:cBhvr additive="base">
                                        <p:cTn id="180" dur="2000"/>
                                        <p:tgtEl>
                                          <p:spTgt spid="15"/>
                                        </p:tgtEl>
                                        <p:attrNameLst>
                                          <p:attrName>ppt_x</p:attrName>
                                        </p:attrNameLst>
                                      </p:cBhvr>
                                      <p:tavLst>
                                        <p:tav tm="0">
                                          <p:val>
                                            <p:strVal val="ppt_x"/>
                                          </p:val>
                                        </p:tav>
                                        <p:tav tm="100000">
                                          <p:val>
                                            <p:strVal val="1+ppt_w/2"/>
                                          </p:val>
                                        </p:tav>
                                      </p:tavLst>
                                    </p:anim>
                                    <p:anim calcmode="lin" valueType="num">
                                      <p:cBhvr additive="base">
                                        <p:cTn id="181" dur="2000"/>
                                        <p:tgtEl>
                                          <p:spTgt spid="15"/>
                                        </p:tgtEl>
                                        <p:attrNameLst>
                                          <p:attrName>ppt_y</p:attrName>
                                        </p:attrNameLst>
                                      </p:cBhvr>
                                      <p:tavLst>
                                        <p:tav tm="0">
                                          <p:val>
                                            <p:strVal val="ppt_y"/>
                                          </p:val>
                                        </p:tav>
                                        <p:tav tm="100000">
                                          <p:val>
                                            <p:strVal val="0-ppt_h/2"/>
                                          </p:val>
                                        </p:tav>
                                      </p:tavLst>
                                    </p:anim>
                                    <p:set>
                                      <p:cBhvr>
                                        <p:cTn id="182" dur="1" fill="hold">
                                          <p:stCondLst>
                                            <p:cond delay="1999"/>
                                          </p:stCondLst>
                                        </p:cTn>
                                        <p:tgtEl>
                                          <p:spTgt spid="15"/>
                                        </p:tgtEl>
                                        <p:attrNameLst>
                                          <p:attrName>style.visibility</p:attrName>
                                        </p:attrNameLst>
                                      </p:cBhvr>
                                      <p:to>
                                        <p:strVal val="hidden"/>
                                      </p:to>
                                    </p:set>
                                  </p:childTnLst>
                                </p:cTn>
                              </p:par>
                              <p:par>
                                <p:cTn id="183" presetID="23" presetClass="entr" presetSubtype="272" fill="hold" nodeType="withEffect">
                                  <p:stCondLst>
                                    <p:cond delay="0"/>
                                  </p:stCondLst>
                                  <p:childTnLst>
                                    <p:set>
                                      <p:cBhvr>
                                        <p:cTn id="184" dur="1" fill="hold">
                                          <p:stCondLst>
                                            <p:cond delay="0"/>
                                          </p:stCondLst>
                                        </p:cTn>
                                        <p:tgtEl>
                                          <p:spTgt spid="2"/>
                                        </p:tgtEl>
                                        <p:attrNameLst>
                                          <p:attrName>style.visibility</p:attrName>
                                        </p:attrNameLst>
                                      </p:cBhvr>
                                      <p:to>
                                        <p:strVal val="visible"/>
                                      </p:to>
                                    </p:set>
                                    <p:anim calcmode="lin" valueType="num">
                                      <p:cBhvr>
                                        <p:cTn id="185" dur="2000" fill="hold"/>
                                        <p:tgtEl>
                                          <p:spTgt spid="2"/>
                                        </p:tgtEl>
                                        <p:attrNameLst>
                                          <p:attrName>ppt_w</p:attrName>
                                        </p:attrNameLst>
                                      </p:cBhvr>
                                      <p:tavLst>
                                        <p:tav tm="0">
                                          <p:val>
                                            <p:strVal val="2/3*#ppt_w"/>
                                          </p:val>
                                        </p:tav>
                                        <p:tav tm="100000">
                                          <p:val>
                                            <p:strVal val="#ppt_w"/>
                                          </p:val>
                                        </p:tav>
                                      </p:tavLst>
                                    </p:anim>
                                    <p:anim calcmode="lin" valueType="num">
                                      <p:cBhvr>
                                        <p:cTn id="186" dur="2000" fill="hold"/>
                                        <p:tgtEl>
                                          <p:spTgt spid="2"/>
                                        </p:tgtEl>
                                        <p:attrNameLst>
                                          <p:attrName>ppt_h</p:attrName>
                                        </p:attrNameLst>
                                      </p:cBhvr>
                                      <p:tavLst>
                                        <p:tav tm="0">
                                          <p:val>
                                            <p:strVal val="2/3*#ppt_h"/>
                                          </p:val>
                                        </p:tav>
                                        <p:tav tm="100000">
                                          <p:val>
                                            <p:strVal val="#ppt_h"/>
                                          </p:val>
                                        </p:tav>
                                      </p:tavLst>
                                    </p:anim>
                                  </p:childTnLst>
                                </p:cTn>
                              </p:par>
                              <p:par>
                                <p:cTn id="187" presetID="4" presetClass="entr" presetSubtype="32" fill="hold" nodeType="withEffect">
                                  <p:stCondLst>
                                    <p:cond delay="0"/>
                                  </p:stCondLst>
                                  <p:childTnLst>
                                    <p:set>
                                      <p:cBhvr>
                                        <p:cTn id="188" dur="1" fill="hold">
                                          <p:stCondLst>
                                            <p:cond delay="0"/>
                                          </p:stCondLst>
                                        </p:cTn>
                                        <p:tgtEl>
                                          <p:spTgt spid="2"/>
                                        </p:tgtEl>
                                        <p:attrNameLst>
                                          <p:attrName>style.visibility</p:attrName>
                                        </p:attrNameLst>
                                      </p:cBhvr>
                                      <p:to>
                                        <p:strVal val="visible"/>
                                      </p:to>
                                    </p:set>
                                    <p:animEffect transition="in" filter="box(out)">
                                      <p:cBhvr>
                                        <p:cTn id="18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5" name="4 Imagen" descr="b904e1d5.png"/>
          <p:cNvPicPr>
            <a:picLocks noChangeAspect="1"/>
          </p:cNvPicPr>
          <p:nvPr/>
        </p:nvPicPr>
        <p:blipFill>
          <a:blip r:embed="rId3">
            <a:lum contrast="10000"/>
          </a:blip>
          <a:srcRect l="8643" t="3704" r="20988" b="7408"/>
          <a:stretch>
            <a:fillRect/>
          </a:stretch>
        </p:blipFill>
        <p:spPr>
          <a:xfrm>
            <a:off x="5072066" y="0"/>
            <a:ext cx="4071934" cy="5143500"/>
          </a:xfrm>
          <a:prstGeom prst="rect">
            <a:avLst/>
          </a:prstGeom>
        </p:spPr>
      </p:pic>
      <p:pic>
        <p:nvPicPr>
          <p:cNvPr id="7" name="6 Imagen" descr="parchemin-1-847.png"/>
          <p:cNvPicPr>
            <a:picLocks noChangeAspect="1"/>
          </p:cNvPicPr>
          <p:nvPr/>
        </p:nvPicPr>
        <p:blipFill>
          <a:blip r:embed="rId4">
            <a:duotone>
              <a:schemeClr val="accent1">
                <a:shade val="45000"/>
                <a:satMod val="135000"/>
              </a:schemeClr>
              <a:prstClr val="white"/>
            </a:duotone>
            <a:lum bright="-20000" contrast="40000"/>
          </a:blip>
          <a:stretch>
            <a:fillRect/>
          </a:stretch>
        </p:blipFill>
        <p:spPr>
          <a:xfrm>
            <a:off x="140870" y="357172"/>
            <a:ext cx="5431261" cy="4547094"/>
          </a:xfrm>
          <a:prstGeom prst="rect">
            <a:avLst/>
          </a:prstGeom>
        </p:spPr>
      </p:pic>
      <p:pic>
        <p:nvPicPr>
          <p:cNvPr id="4" name="3 Imagen" descr="9843c693.png"/>
          <p:cNvPicPr>
            <a:picLocks noChangeAspect="1"/>
          </p:cNvPicPr>
          <p:nvPr/>
        </p:nvPicPr>
        <p:blipFill>
          <a:blip r:embed="rId5" cstate="print"/>
          <a:stretch>
            <a:fillRect/>
          </a:stretch>
        </p:blipFill>
        <p:spPr>
          <a:xfrm>
            <a:off x="571472" y="3214692"/>
            <a:ext cx="1738317" cy="1738317"/>
          </a:xfrm>
          <a:prstGeom prst="rect">
            <a:avLst/>
          </a:prstGeom>
        </p:spPr>
      </p:pic>
      <p:sp>
        <p:nvSpPr>
          <p:cNvPr id="6" name="5 CuadroTexto"/>
          <p:cNvSpPr txBox="1"/>
          <p:nvPr/>
        </p:nvSpPr>
        <p:spPr>
          <a:xfrm>
            <a:off x="1214414" y="1357304"/>
            <a:ext cx="3214710" cy="2585323"/>
          </a:xfrm>
          <a:prstGeom prst="rect">
            <a:avLst/>
          </a:prstGeom>
          <a:noFill/>
        </p:spPr>
        <p:txBody>
          <a:bodyPr wrap="square" rtlCol="0">
            <a:spAutoFit/>
          </a:bodyPr>
          <a:lstStyle/>
          <a:p>
            <a:r>
              <a:rPr lang="es-PE" dirty="0" smtClean="0"/>
              <a:t>Algunos experimentos muestran que los delfines tienen un alto grado de conciencia: no sólo pueden reconocer a otros, sino que también pueden reconocerse a sí mismos!. En cautiverio, estos seres inteligentes también sienten estrés y tristeza, e incluso pueden morir de estrés. Aunque sea con una sonrisa.</a:t>
            </a:r>
          </a:p>
          <a:p>
            <a:endParaRPr lang="es-PE" dirty="0"/>
          </a:p>
        </p:txBody>
      </p:sp>
      <p:sp>
        <p:nvSpPr>
          <p:cNvPr id="8" name="7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007370">
                <a:shade val="67500"/>
                <a:satMod val="115000"/>
              </a:srgbClr>
            </a:gs>
            <a:gs pos="100000">
              <a:srgbClr val="00737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3440048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unnamed.png"/>
          <p:cNvPicPr>
            <a:picLocks noChangeAspect="1"/>
          </p:cNvPicPr>
          <p:nvPr/>
        </p:nvPicPr>
        <p:blipFill>
          <a:blip r:embed="rId3">
            <a:duotone>
              <a:prstClr val="black"/>
              <a:schemeClr val="accent5">
                <a:tint val="45000"/>
                <a:satMod val="400000"/>
              </a:schemeClr>
            </a:duotone>
            <a:lum contrast="40000"/>
          </a:blip>
          <a:stretch>
            <a:fillRect/>
          </a:stretch>
        </p:blipFill>
        <p:spPr>
          <a:xfrm>
            <a:off x="2071670" y="1"/>
            <a:ext cx="5228985" cy="5143499"/>
          </a:xfrm>
          <a:prstGeom prst="rect">
            <a:avLst/>
          </a:prstGeom>
        </p:spPr>
      </p:pic>
      <p:pic>
        <p:nvPicPr>
          <p:cNvPr id="5" name="4 Imagen" descr="unnamed.png"/>
          <p:cNvPicPr>
            <a:picLocks noChangeAspect="1"/>
          </p:cNvPicPr>
          <p:nvPr/>
        </p:nvPicPr>
        <p:blipFill>
          <a:blip r:embed="rId3">
            <a:duotone>
              <a:schemeClr val="accent5">
                <a:shade val="45000"/>
                <a:satMod val="135000"/>
              </a:schemeClr>
              <a:prstClr val="white"/>
            </a:duotone>
            <a:lum contrast="40000"/>
          </a:blip>
          <a:stretch>
            <a:fillRect/>
          </a:stretch>
        </p:blipFill>
        <p:spPr>
          <a:xfrm rot="16200000">
            <a:off x="3805067" y="1552733"/>
            <a:ext cx="1857388" cy="1895158"/>
          </a:xfrm>
          <a:prstGeom prst="rect">
            <a:avLst/>
          </a:prstGeom>
        </p:spPr>
      </p:pic>
      <p:sp>
        <p:nvSpPr>
          <p:cNvPr id="6" name="5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4"/>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5"/>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4"/>
                                        </p:tgtEl>
                                        <p:attrNameLst>
                                          <p:attrName>ppt_w</p:attrName>
                                        </p:attrNameLst>
                                      </p:cBhvr>
                                      <p:tavLst>
                                        <p:tav tm="0">
                                          <p:val>
                                            <p:strVal val="ppt_w"/>
                                          </p:val>
                                        </p:tav>
                                        <p:tav tm="100000">
                                          <p:val>
                                            <p:fltVal val="0"/>
                                          </p:val>
                                        </p:tav>
                                      </p:tavLst>
                                    </p:anim>
                                    <p:anim calcmode="lin" valueType="num">
                                      <p:cBhvr>
                                        <p:cTn id="26" dur="2000"/>
                                        <p:tgtEl>
                                          <p:spTgt spid="4"/>
                                        </p:tgtEl>
                                        <p:attrNameLst>
                                          <p:attrName>ppt_h</p:attrName>
                                        </p:attrNameLst>
                                      </p:cBhvr>
                                      <p:tavLst>
                                        <p:tav tm="0">
                                          <p:val>
                                            <p:strVal val="ppt_h"/>
                                          </p:val>
                                        </p:tav>
                                        <p:tav tm="100000">
                                          <p:val>
                                            <p:fltVal val="0"/>
                                          </p:val>
                                        </p:tav>
                                      </p:tavLst>
                                    </p:anim>
                                    <p:anim calcmode="lin" valueType="num">
                                      <p:cBhvr>
                                        <p:cTn id="27" dur="2000"/>
                                        <p:tgtEl>
                                          <p:spTgt spid="4"/>
                                        </p:tgtEl>
                                        <p:attrNameLst>
                                          <p:attrName>ppt_x</p:attrName>
                                        </p:attrNameLst>
                                      </p:cBhvr>
                                      <p:tavLst>
                                        <p:tav tm="0">
                                          <p:val>
                                            <p:strVal val="ppt_x"/>
                                          </p:val>
                                        </p:tav>
                                        <p:tav tm="100000">
                                          <p:val>
                                            <p:fltVal val="0.5"/>
                                          </p:val>
                                        </p:tav>
                                      </p:tavLst>
                                    </p:anim>
                                    <p:anim calcmode="lin" valueType="num">
                                      <p:cBhvr>
                                        <p:cTn id="28" dur="2000"/>
                                        <p:tgtEl>
                                          <p:spTgt spid="4"/>
                                        </p:tgtEl>
                                        <p:attrNameLst>
                                          <p:attrName>ppt_y</p:attrName>
                                        </p:attrNameLst>
                                      </p:cBhvr>
                                      <p:tavLst>
                                        <p:tav tm="0">
                                          <p:val>
                                            <p:strVal val="ppt_y"/>
                                          </p:val>
                                        </p:tav>
                                        <p:tav tm="100000">
                                          <p:val>
                                            <p:fltVal val="0.5"/>
                                          </p:val>
                                        </p:tav>
                                      </p:tavLst>
                                    </p:anim>
                                    <p:set>
                                      <p:cBhvr>
                                        <p:cTn id="29" dur="1" fill="hold">
                                          <p:stCondLst>
                                            <p:cond delay="1999"/>
                                          </p:stCondLst>
                                        </p:cTn>
                                        <p:tgtEl>
                                          <p:spTgt spid="4"/>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5"/>
                                        </p:tgtEl>
                                        <p:attrNameLst>
                                          <p:attrName>ppt_w</p:attrName>
                                        </p:attrNameLst>
                                      </p:cBhvr>
                                      <p:tavLst>
                                        <p:tav tm="0">
                                          <p:val>
                                            <p:strVal val="ppt_w"/>
                                          </p:val>
                                        </p:tav>
                                        <p:tav tm="100000">
                                          <p:val>
                                            <p:fltVal val="0"/>
                                          </p:val>
                                        </p:tav>
                                      </p:tavLst>
                                    </p:anim>
                                    <p:anim calcmode="lin" valueType="num">
                                      <p:cBhvr>
                                        <p:cTn id="32" dur="2000"/>
                                        <p:tgtEl>
                                          <p:spTgt spid="5"/>
                                        </p:tgtEl>
                                        <p:attrNameLst>
                                          <p:attrName>ppt_h</p:attrName>
                                        </p:attrNameLst>
                                      </p:cBhvr>
                                      <p:tavLst>
                                        <p:tav tm="0">
                                          <p:val>
                                            <p:strVal val="ppt_h"/>
                                          </p:val>
                                        </p:tav>
                                        <p:tav tm="100000">
                                          <p:val>
                                            <p:fltVal val="0"/>
                                          </p:val>
                                        </p:tav>
                                      </p:tavLst>
                                    </p:anim>
                                    <p:anim calcmode="lin" valueType="num">
                                      <p:cBhvr>
                                        <p:cTn id="33" dur="2000"/>
                                        <p:tgtEl>
                                          <p:spTgt spid="5"/>
                                        </p:tgtEl>
                                        <p:attrNameLst>
                                          <p:attrName>ppt_x</p:attrName>
                                        </p:attrNameLst>
                                      </p:cBhvr>
                                      <p:tavLst>
                                        <p:tav tm="0">
                                          <p:val>
                                            <p:strVal val="ppt_x"/>
                                          </p:val>
                                        </p:tav>
                                        <p:tav tm="100000">
                                          <p:val>
                                            <p:fltVal val="0.5"/>
                                          </p:val>
                                        </p:tav>
                                      </p:tavLst>
                                    </p:anim>
                                    <p:anim calcmode="lin" valueType="num">
                                      <p:cBhvr>
                                        <p:cTn id="34" dur="2000"/>
                                        <p:tgtEl>
                                          <p:spTgt spid="5"/>
                                        </p:tgtEl>
                                        <p:attrNameLst>
                                          <p:attrName>ppt_y</p:attrName>
                                        </p:attrNameLst>
                                      </p:cBhvr>
                                      <p:tavLst>
                                        <p:tav tm="0">
                                          <p:val>
                                            <p:strVal val="ppt_y"/>
                                          </p:val>
                                        </p:tav>
                                        <p:tav tm="100000">
                                          <p:val>
                                            <p:fltVal val="0.5"/>
                                          </p:val>
                                        </p:tav>
                                      </p:tavLst>
                                    </p:anim>
                                    <p:set>
                                      <p:cBhvr>
                                        <p:cTn id="35" dur="1" fill="hold">
                                          <p:stCondLst>
                                            <p:cond delay="1999"/>
                                          </p:stCondLst>
                                        </p:cTn>
                                        <p:tgtEl>
                                          <p:spTgt spid="5"/>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4"/>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5"/>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53FA"/>
            </a:gs>
            <a:gs pos="50000">
              <a:srgbClr val="007370">
                <a:shade val="67500"/>
                <a:satMod val="115000"/>
              </a:srgbClr>
            </a:gs>
            <a:gs pos="100000">
              <a:srgbClr val="007370">
                <a:shade val="100000"/>
                <a:satMod val="115000"/>
              </a:srgbClr>
            </a:gs>
          </a:gsLst>
          <a:lin ang="2700000" scaled="1"/>
          <a:tileRect/>
        </a:gradFill>
        <a:effectLst/>
      </p:bgPr>
    </p:bg>
    <p:spTree>
      <p:nvGrpSpPr>
        <p:cNvPr id="1" name=""/>
        <p:cNvGrpSpPr/>
        <p:nvPr/>
      </p:nvGrpSpPr>
      <p:grpSpPr>
        <a:xfrm>
          <a:off x="0" y="0"/>
          <a:ext cx="0" cy="0"/>
          <a:chOff x="0" y="0"/>
          <a:chExt cx="0" cy="0"/>
        </a:xfrm>
      </p:grpSpPr>
      <p:pic>
        <p:nvPicPr>
          <p:cNvPr id="2" name="1 Imagen" descr="larg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1071552"/>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428628" y="1071552"/>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857256" y="1071552"/>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285884" y="1071552"/>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714512" y="1071552"/>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143140" y="1071552"/>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571768" y="1071552"/>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000396" y="1071552"/>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429024" y="1071552"/>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857652" y="1071552"/>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86280" y="1071552"/>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714908" y="1071552"/>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143536" y="1071552"/>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572164" y="1071552"/>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000792" y="1071552"/>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429420" y="1071552"/>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858016" y="1071552"/>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286644" y="1071552"/>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715272" y="1071552"/>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143900" y="1071552"/>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8501090" y="1071552"/>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8858248" y="1071552"/>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0" y="2357436"/>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428628" y="2357436"/>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57256" y="2357436"/>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1285884" y="2357436"/>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1714512" y="2357436"/>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2143140" y="2357436"/>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2571768" y="2357436"/>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3000396" y="2357436"/>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3429024" y="2357436"/>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3857652" y="2357436"/>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4286280" y="2357436"/>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4714908" y="2357436"/>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5143536" y="2357436"/>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64" y="2357436"/>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000792" y="2357436"/>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429420" y="2357436"/>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6858016" y="2357436"/>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7286644" y="2357436"/>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7715272" y="2357436"/>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8143900" y="2357436"/>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8501090" y="2357436"/>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8858248" y="2357436"/>
            <a:ext cx="285752" cy="1357322"/>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7"/>
                                        </p:tgtEl>
                                        <p:attrNameLst>
                                          <p:attrName>style.visibility</p:attrName>
                                        </p:attrNameLst>
                                      </p:cBhvr>
                                      <p:to>
                                        <p:strVal val="hidden"/>
                                      </p:to>
                                    </p:set>
                                  </p:childTnLst>
                                </p:cTn>
                              </p:par>
                              <p:par>
                                <p:cTn id="7" presetID="3" presetClass="entr" presetSubtype="1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blinds(horizontal)">
                                      <p:cBhvr>
                                        <p:cTn id="9" dur="2000"/>
                                        <p:tgtEl>
                                          <p:spTgt spid="3"/>
                                        </p:tgtEl>
                                      </p:cBhvr>
                                    </p:animEffect>
                                  </p:childTnLst>
                                </p:cTn>
                              </p:par>
                              <p:par>
                                <p:cTn id="10" presetID="3" presetClass="entr" presetSubtype="1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2000"/>
                                        <p:tgtEl>
                                          <p:spTgt spid="4"/>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horizontal)">
                                      <p:cBhvr>
                                        <p:cTn id="15" dur="2000"/>
                                        <p:tgtEl>
                                          <p:spTgt spid="5"/>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2000"/>
                                        <p:tgtEl>
                                          <p:spTgt spid="6"/>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linds(horizontal)">
                                      <p:cBhvr>
                                        <p:cTn id="21" dur="2000"/>
                                        <p:tgtEl>
                                          <p:spTgt spid="7"/>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linds(horizontal)">
                                      <p:cBhvr>
                                        <p:cTn id="24" dur="2000"/>
                                        <p:tgtEl>
                                          <p:spTgt spid="8"/>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2000"/>
                                        <p:tgtEl>
                                          <p:spTgt spid="9"/>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linds(horizontal)">
                                      <p:cBhvr>
                                        <p:cTn id="30" dur="2000"/>
                                        <p:tgtEl>
                                          <p:spTgt spid="10"/>
                                        </p:tgtEl>
                                      </p:cBhvr>
                                    </p:animEffect>
                                  </p:childTnLst>
                                </p:cTn>
                              </p:par>
                              <p:par>
                                <p:cTn id="31" presetID="3" presetClass="entr" presetSubtype="1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linds(horizontal)">
                                      <p:cBhvr>
                                        <p:cTn id="33" dur="2000"/>
                                        <p:tgtEl>
                                          <p:spTgt spid="11"/>
                                        </p:tgtEl>
                                      </p:cBhvr>
                                    </p:animEffect>
                                  </p:childTnLst>
                                </p:cTn>
                              </p:par>
                              <p:par>
                                <p:cTn id="34" presetID="3" presetClass="entr" presetSubtype="10"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blinds(horizontal)">
                                      <p:cBhvr>
                                        <p:cTn id="36" dur="2000"/>
                                        <p:tgtEl>
                                          <p:spTgt spid="12"/>
                                        </p:tgtEl>
                                      </p:cBhvr>
                                    </p:animEffect>
                                  </p:childTnLst>
                                </p:cTn>
                              </p:par>
                              <p:par>
                                <p:cTn id="37" presetID="3" presetClass="entr" presetSubtype="10"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blinds(horizontal)">
                                      <p:cBhvr>
                                        <p:cTn id="39" dur="2000"/>
                                        <p:tgtEl>
                                          <p:spTgt spid="13"/>
                                        </p:tgtEl>
                                      </p:cBhvr>
                                    </p:animEffect>
                                  </p:childTnLst>
                                </p:cTn>
                              </p:par>
                              <p:par>
                                <p:cTn id="40" presetID="3" presetClass="entr" presetSubtype="1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blinds(horizontal)">
                                      <p:cBhvr>
                                        <p:cTn id="42" dur="2000"/>
                                        <p:tgtEl>
                                          <p:spTgt spid="14"/>
                                        </p:tgtEl>
                                      </p:cBhvr>
                                    </p:animEffect>
                                  </p:childTnLst>
                                </p:cTn>
                              </p:par>
                              <p:par>
                                <p:cTn id="43" presetID="3" presetClass="entr" presetSubtype="10"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blinds(horizontal)">
                                      <p:cBhvr>
                                        <p:cTn id="45" dur="2000"/>
                                        <p:tgtEl>
                                          <p:spTgt spid="15"/>
                                        </p:tgtEl>
                                      </p:cBhvr>
                                    </p:animEffect>
                                  </p:childTnLst>
                                </p:cTn>
                              </p:par>
                              <p:par>
                                <p:cTn id="46" presetID="3" presetClass="entr" presetSubtype="10"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blinds(horizontal)">
                                      <p:cBhvr>
                                        <p:cTn id="48" dur="2000"/>
                                        <p:tgtEl>
                                          <p:spTgt spid="16"/>
                                        </p:tgtEl>
                                      </p:cBhvr>
                                    </p:animEffect>
                                  </p:childTnLst>
                                </p:cTn>
                              </p:par>
                              <p:par>
                                <p:cTn id="49" presetID="3" presetClass="entr" presetSubtype="10"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blinds(horizontal)">
                                      <p:cBhvr>
                                        <p:cTn id="51" dur="2000"/>
                                        <p:tgtEl>
                                          <p:spTgt spid="17"/>
                                        </p:tgtEl>
                                      </p:cBhvr>
                                    </p:animEffect>
                                  </p:childTnLst>
                                </p:cTn>
                              </p:par>
                              <p:par>
                                <p:cTn id="52" presetID="3" presetClass="entr" presetSubtype="10"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blinds(horizontal)">
                                      <p:cBhvr>
                                        <p:cTn id="54" dur="2000"/>
                                        <p:tgtEl>
                                          <p:spTgt spid="18"/>
                                        </p:tgtEl>
                                      </p:cBhvr>
                                    </p:animEffect>
                                  </p:childTnLst>
                                </p:cTn>
                              </p:par>
                              <p:par>
                                <p:cTn id="55" presetID="3" presetClass="entr" presetSubtype="1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blinds(horizontal)">
                                      <p:cBhvr>
                                        <p:cTn id="57" dur="2000"/>
                                        <p:tgtEl>
                                          <p:spTgt spid="19"/>
                                        </p:tgtEl>
                                      </p:cBhvr>
                                    </p:animEffect>
                                  </p:childTnLst>
                                </p:cTn>
                              </p:par>
                              <p:par>
                                <p:cTn id="58" presetID="3" presetClass="entr" presetSubtype="10"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blinds(horizontal)">
                                      <p:cBhvr>
                                        <p:cTn id="60" dur="2000"/>
                                        <p:tgtEl>
                                          <p:spTgt spid="20"/>
                                        </p:tgtEl>
                                      </p:cBhvr>
                                    </p:animEffect>
                                  </p:childTnLst>
                                </p:cTn>
                              </p:par>
                              <p:par>
                                <p:cTn id="61" presetID="3" presetClass="entr" presetSubtype="10" fill="hold" grpId="0"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blinds(horizontal)">
                                      <p:cBhvr>
                                        <p:cTn id="63" dur="2000"/>
                                        <p:tgtEl>
                                          <p:spTgt spid="21"/>
                                        </p:tgtEl>
                                      </p:cBhvr>
                                    </p:animEffect>
                                  </p:childTnLst>
                                </p:cTn>
                              </p:par>
                              <p:par>
                                <p:cTn id="64" presetID="3" presetClass="entr" presetSubtype="10"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blinds(horizontal)">
                                      <p:cBhvr>
                                        <p:cTn id="66" dur="2000"/>
                                        <p:tgtEl>
                                          <p:spTgt spid="22"/>
                                        </p:tgtEl>
                                      </p:cBhvr>
                                    </p:animEffect>
                                  </p:childTnLst>
                                </p:cTn>
                              </p:par>
                              <p:par>
                                <p:cTn id="67" presetID="3" presetClass="entr" presetSubtype="10"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blinds(horizontal)">
                                      <p:cBhvr>
                                        <p:cTn id="69" dur="2000"/>
                                        <p:tgtEl>
                                          <p:spTgt spid="23"/>
                                        </p:tgtEl>
                                      </p:cBhvr>
                                    </p:animEffect>
                                  </p:childTnLst>
                                </p:cTn>
                              </p:par>
                              <p:par>
                                <p:cTn id="70" presetID="3" presetClass="entr" presetSubtype="10"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blinds(horizontal)">
                                      <p:cBhvr>
                                        <p:cTn id="72" dur="2000"/>
                                        <p:tgtEl>
                                          <p:spTgt spid="24"/>
                                        </p:tgtEl>
                                      </p:cBhvr>
                                    </p:animEffect>
                                  </p:childTnLst>
                                </p:cTn>
                              </p:par>
                              <p:par>
                                <p:cTn id="73" presetID="3" presetClass="entr" presetSubtype="10" fill="hold" grpId="0"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blinds(horizontal)">
                                      <p:cBhvr>
                                        <p:cTn id="75" dur="2000"/>
                                        <p:tgtEl>
                                          <p:spTgt spid="25"/>
                                        </p:tgtEl>
                                      </p:cBhvr>
                                    </p:animEffect>
                                  </p:childTnLst>
                                </p:cTn>
                              </p:par>
                              <p:par>
                                <p:cTn id="76" presetID="3" presetClass="entr" presetSubtype="10" fill="hold" grpId="0" nodeType="with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blinds(horizontal)">
                                      <p:cBhvr>
                                        <p:cTn id="78" dur="2000"/>
                                        <p:tgtEl>
                                          <p:spTgt spid="26"/>
                                        </p:tgtEl>
                                      </p:cBhvr>
                                    </p:animEffect>
                                  </p:childTnLst>
                                </p:cTn>
                              </p:par>
                              <p:par>
                                <p:cTn id="79" presetID="3" presetClass="entr" presetSubtype="10" fill="hold" grpId="0" nodeType="with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blinds(horizontal)">
                                      <p:cBhvr>
                                        <p:cTn id="81" dur="2000"/>
                                        <p:tgtEl>
                                          <p:spTgt spid="27"/>
                                        </p:tgtEl>
                                      </p:cBhvr>
                                    </p:animEffect>
                                  </p:childTnLst>
                                </p:cTn>
                              </p:par>
                              <p:par>
                                <p:cTn id="82" presetID="3" presetClass="entr" presetSubtype="10" fill="hold" grpId="0" nodeType="with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blinds(horizontal)">
                                      <p:cBhvr>
                                        <p:cTn id="84" dur="2000"/>
                                        <p:tgtEl>
                                          <p:spTgt spid="28"/>
                                        </p:tgtEl>
                                      </p:cBhvr>
                                    </p:animEffect>
                                  </p:childTnLst>
                                </p:cTn>
                              </p:par>
                              <p:par>
                                <p:cTn id="85" presetID="3" presetClass="entr" presetSubtype="10" fill="hold" grpId="0" nodeType="with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blinds(horizontal)">
                                      <p:cBhvr>
                                        <p:cTn id="87" dur="2000"/>
                                        <p:tgtEl>
                                          <p:spTgt spid="29"/>
                                        </p:tgtEl>
                                      </p:cBhvr>
                                    </p:animEffect>
                                  </p:childTnLst>
                                </p:cTn>
                              </p:par>
                              <p:par>
                                <p:cTn id="88" presetID="3" presetClass="entr" presetSubtype="10" fill="hold" grpId="0" nodeType="withEffect">
                                  <p:stCondLst>
                                    <p:cond delay="0"/>
                                  </p:stCondLst>
                                  <p:childTnLst>
                                    <p:set>
                                      <p:cBhvr>
                                        <p:cTn id="89" dur="1" fill="hold">
                                          <p:stCondLst>
                                            <p:cond delay="0"/>
                                          </p:stCondLst>
                                        </p:cTn>
                                        <p:tgtEl>
                                          <p:spTgt spid="30"/>
                                        </p:tgtEl>
                                        <p:attrNameLst>
                                          <p:attrName>style.visibility</p:attrName>
                                        </p:attrNameLst>
                                      </p:cBhvr>
                                      <p:to>
                                        <p:strVal val="visible"/>
                                      </p:to>
                                    </p:set>
                                    <p:animEffect transition="in" filter="blinds(horizontal)">
                                      <p:cBhvr>
                                        <p:cTn id="90" dur="2000"/>
                                        <p:tgtEl>
                                          <p:spTgt spid="30"/>
                                        </p:tgtEl>
                                      </p:cBhvr>
                                    </p:animEffect>
                                  </p:childTnLst>
                                </p:cTn>
                              </p:par>
                              <p:par>
                                <p:cTn id="91" presetID="3" presetClass="entr" presetSubtype="10" fill="hold" grpId="0" nodeType="with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blinds(horizontal)">
                                      <p:cBhvr>
                                        <p:cTn id="93" dur="2000"/>
                                        <p:tgtEl>
                                          <p:spTgt spid="31"/>
                                        </p:tgtEl>
                                      </p:cBhvr>
                                    </p:animEffect>
                                  </p:childTnLst>
                                </p:cTn>
                              </p:par>
                              <p:par>
                                <p:cTn id="94" presetID="3" presetClass="entr" presetSubtype="10" fill="hold" grpId="0" nodeType="withEffect">
                                  <p:stCondLst>
                                    <p:cond delay="0"/>
                                  </p:stCondLst>
                                  <p:childTnLst>
                                    <p:set>
                                      <p:cBhvr>
                                        <p:cTn id="95" dur="1" fill="hold">
                                          <p:stCondLst>
                                            <p:cond delay="0"/>
                                          </p:stCondLst>
                                        </p:cTn>
                                        <p:tgtEl>
                                          <p:spTgt spid="32"/>
                                        </p:tgtEl>
                                        <p:attrNameLst>
                                          <p:attrName>style.visibility</p:attrName>
                                        </p:attrNameLst>
                                      </p:cBhvr>
                                      <p:to>
                                        <p:strVal val="visible"/>
                                      </p:to>
                                    </p:set>
                                    <p:animEffect transition="in" filter="blinds(horizontal)">
                                      <p:cBhvr>
                                        <p:cTn id="96" dur="2000"/>
                                        <p:tgtEl>
                                          <p:spTgt spid="32"/>
                                        </p:tgtEl>
                                      </p:cBhvr>
                                    </p:animEffect>
                                  </p:childTnLst>
                                </p:cTn>
                              </p:par>
                              <p:par>
                                <p:cTn id="97" presetID="3" presetClass="entr" presetSubtype="10" fill="hold" grpId="0" nodeType="withEffect">
                                  <p:stCondLst>
                                    <p:cond delay="0"/>
                                  </p:stCondLst>
                                  <p:childTnLst>
                                    <p:set>
                                      <p:cBhvr>
                                        <p:cTn id="98" dur="1" fill="hold">
                                          <p:stCondLst>
                                            <p:cond delay="0"/>
                                          </p:stCondLst>
                                        </p:cTn>
                                        <p:tgtEl>
                                          <p:spTgt spid="33"/>
                                        </p:tgtEl>
                                        <p:attrNameLst>
                                          <p:attrName>style.visibility</p:attrName>
                                        </p:attrNameLst>
                                      </p:cBhvr>
                                      <p:to>
                                        <p:strVal val="visible"/>
                                      </p:to>
                                    </p:set>
                                    <p:animEffect transition="in" filter="blinds(horizontal)">
                                      <p:cBhvr>
                                        <p:cTn id="99" dur="2000"/>
                                        <p:tgtEl>
                                          <p:spTgt spid="33"/>
                                        </p:tgtEl>
                                      </p:cBhvr>
                                    </p:animEffect>
                                  </p:childTnLst>
                                </p:cTn>
                              </p:par>
                              <p:par>
                                <p:cTn id="100" presetID="3" presetClass="entr" presetSubtype="10"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Effect transition="in" filter="blinds(horizontal)">
                                      <p:cBhvr>
                                        <p:cTn id="102" dur="2000"/>
                                        <p:tgtEl>
                                          <p:spTgt spid="34"/>
                                        </p:tgtEl>
                                      </p:cBhvr>
                                    </p:animEffect>
                                  </p:childTnLst>
                                </p:cTn>
                              </p:par>
                              <p:par>
                                <p:cTn id="103" presetID="3" presetClass="entr" presetSubtype="10" fill="hold" grpId="0" nodeType="withEffect">
                                  <p:stCondLst>
                                    <p:cond delay="0"/>
                                  </p:stCondLst>
                                  <p:childTnLst>
                                    <p:set>
                                      <p:cBhvr>
                                        <p:cTn id="104" dur="1" fill="hold">
                                          <p:stCondLst>
                                            <p:cond delay="0"/>
                                          </p:stCondLst>
                                        </p:cTn>
                                        <p:tgtEl>
                                          <p:spTgt spid="35"/>
                                        </p:tgtEl>
                                        <p:attrNameLst>
                                          <p:attrName>style.visibility</p:attrName>
                                        </p:attrNameLst>
                                      </p:cBhvr>
                                      <p:to>
                                        <p:strVal val="visible"/>
                                      </p:to>
                                    </p:set>
                                    <p:animEffect transition="in" filter="blinds(horizontal)">
                                      <p:cBhvr>
                                        <p:cTn id="105" dur="2000"/>
                                        <p:tgtEl>
                                          <p:spTgt spid="35"/>
                                        </p:tgtEl>
                                      </p:cBhvr>
                                    </p:animEffect>
                                  </p:childTnLst>
                                </p:cTn>
                              </p:par>
                              <p:par>
                                <p:cTn id="106" presetID="3" presetClass="entr" presetSubtype="10" fill="hold" grpId="0" nodeType="withEffect">
                                  <p:stCondLst>
                                    <p:cond delay="0"/>
                                  </p:stCondLst>
                                  <p:childTnLst>
                                    <p:set>
                                      <p:cBhvr>
                                        <p:cTn id="107" dur="1" fill="hold">
                                          <p:stCondLst>
                                            <p:cond delay="0"/>
                                          </p:stCondLst>
                                        </p:cTn>
                                        <p:tgtEl>
                                          <p:spTgt spid="36"/>
                                        </p:tgtEl>
                                        <p:attrNameLst>
                                          <p:attrName>style.visibility</p:attrName>
                                        </p:attrNameLst>
                                      </p:cBhvr>
                                      <p:to>
                                        <p:strVal val="visible"/>
                                      </p:to>
                                    </p:set>
                                    <p:animEffect transition="in" filter="blinds(horizontal)">
                                      <p:cBhvr>
                                        <p:cTn id="108" dur="2000"/>
                                        <p:tgtEl>
                                          <p:spTgt spid="36"/>
                                        </p:tgtEl>
                                      </p:cBhvr>
                                    </p:animEffect>
                                  </p:childTnLst>
                                </p:cTn>
                              </p:par>
                              <p:par>
                                <p:cTn id="109" presetID="3" presetClass="entr" presetSubtype="10" fill="hold" grpId="0" nodeType="withEffect">
                                  <p:stCondLst>
                                    <p:cond delay="0"/>
                                  </p:stCondLst>
                                  <p:childTnLst>
                                    <p:set>
                                      <p:cBhvr>
                                        <p:cTn id="110" dur="1" fill="hold">
                                          <p:stCondLst>
                                            <p:cond delay="0"/>
                                          </p:stCondLst>
                                        </p:cTn>
                                        <p:tgtEl>
                                          <p:spTgt spid="37"/>
                                        </p:tgtEl>
                                        <p:attrNameLst>
                                          <p:attrName>style.visibility</p:attrName>
                                        </p:attrNameLst>
                                      </p:cBhvr>
                                      <p:to>
                                        <p:strVal val="visible"/>
                                      </p:to>
                                    </p:set>
                                    <p:animEffect transition="in" filter="blinds(horizontal)">
                                      <p:cBhvr>
                                        <p:cTn id="111" dur="2000"/>
                                        <p:tgtEl>
                                          <p:spTgt spid="37"/>
                                        </p:tgtEl>
                                      </p:cBhvr>
                                    </p:animEffect>
                                  </p:childTnLst>
                                </p:cTn>
                              </p:par>
                              <p:par>
                                <p:cTn id="112" presetID="3" presetClass="entr" presetSubtype="10" fill="hold" grpId="0" nodeType="withEffect">
                                  <p:stCondLst>
                                    <p:cond delay="0"/>
                                  </p:stCondLst>
                                  <p:childTnLst>
                                    <p:set>
                                      <p:cBhvr>
                                        <p:cTn id="113" dur="1" fill="hold">
                                          <p:stCondLst>
                                            <p:cond delay="0"/>
                                          </p:stCondLst>
                                        </p:cTn>
                                        <p:tgtEl>
                                          <p:spTgt spid="38"/>
                                        </p:tgtEl>
                                        <p:attrNameLst>
                                          <p:attrName>style.visibility</p:attrName>
                                        </p:attrNameLst>
                                      </p:cBhvr>
                                      <p:to>
                                        <p:strVal val="visible"/>
                                      </p:to>
                                    </p:set>
                                    <p:animEffect transition="in" filter="blinds(horizontal)">
                                      <p:cBhvr>
                                        <p:cTn id="114" dur="2000"/>
                                        <p:tgtEl>
                                          <p:spTgt spid="38"/>
                                        </p:tgtEl>
                                      </p:cBhvr>
                                    </p:animEffect>
                                  </p:childTnLst>
                                </p:cTn>
                              </p:par>
                              <p:par>
                                <p:cTn id="115" presetID="3" presetClass="entr" presetSubtype="10" fill="hold" grpId="0" nodeType="withEffect">
                                  <p:stCondLst>
                                    <p:cond delay="0"/>
                                  </p:stCondLst>
                                  <p:childTnLst>
                                    <p:set>
                                      <p:cBhvr>
                                        <p:cTn id="116" dur="1" fill="hold">
                                          <p:stCondLst>
                                            <p:cond delay="0"/>
                                          </p:stCondLst>
                                        </p:cTn>
                                        <p:tgtEl>
                                          <p:spTgt spid="39"/>
                                        </p:tgtEl>
                                        <p:attrNameLst>
                                          <p:attrName>style.visibility</p:attrName>
                                        </p:attrNameLst>
                                      </p:cBhvr>
                                      <p:to>
                                        <p:strVal val="visible"/>
                                      </p:to>
                                    </p:set>
                                    <p:animEffect transition="in" filter="blinds(horizontal)">
                                      <p:cBhvr>
                                        <p:cTn id="117" dur="2000"/>
                                        <p:tgtEl>
                                          <p:spTgt spid="39"/>
                                        </p:tgtEl>
                                      </p:cBhvr>
                                    </p:animEffect>
                                  </p:childTnLst>
                                </p:cTn>
                              </p:par>
                              <p:par>
                                <p:cTn id="118" presetID="3" presetClass="entr" presetSubtype="10" fill="hold" grpId="0" nodeType="withEffect">
                                  <p:stCondLst>
                                    <p:cond delay="0"/>
                                  </p:stCondLst>
                                  <p:childTnLst>
                                    <p:set>
                                      <p:cBhvr>
                                        <p:cTn id="119" dur="1" fill="hold">
                                          <p:stCondLst>
                                            <p:cond delay="0"/>
                                          </p:stCondLst>
                                        </p:cTn>
                                        <p:tgtEl>
                                          <p:spTgt spid="40"/>
                                        </p:tgtEl>
                                        <p:attrNameLst>
                                          <p:attrName>style.visibility</p:attrName>
                                        </p:attrNameLst>
                                      </p:cBhvr>
                                      <p:to>
                                        <p:strVal val="visible"/>
                                      </p:to>
                                    </p:set>
                                    <p:animEffect transition="in" filter="blinds(horizontal)">
                                      <p:cBhvr>
                                        <p:cTn id="120" dur="2000"/>
                                        <p:tgtEl>
                                          <p:spTgt spid="40"/>
                                        </p:tgtEl>
                                      </p:cBhvr>
                                    </p:animEffect>
                                  </p:childTnLst>
                                </p:cTn>
                              </p:par>
                              <p:par>
                                <p:cTn id="121" presetID="3" presetClass="entr" presetSubtype="10" fill="hold" grpId="0" nodeType="withEffect">
                                  <p:stCondLst>
                                    <p:cond delay="0"/>
                                  </p:stCondLst>
                                  <p:childTnLst>
                                    <p:set>
                                      <p:cBhvr>
                                        <p:cTn id="122" dur="1" fill="hold">
                                          <p:stCondLst>
                                            <p:cond delay="0"/>
                                          </p:stCondLst>
                                        </p:cTn>
                                        <p:tgtEl>
                                          <p:spTgt spid="41"/>
                                        </p:tgtEl>
                                        <p:attrNameLst>
                                          <p:attrName>style.visibility</p:attrName>
                                        </p:attrNameLst>
                                      </p:cBhvr>
                                      <p:to>
                                        <p:strVal val="visible"/>
                                      </p:to>
                                    </p:set>
                                    <p:animEffect transition="in" filter="blinds(horizontal)">
                                      <p:cBhvr>
                                        <p:cTn id="123" dur="2000"/>
                                        <p:tgtEl>
                                          <p:spTgt spid="41"/>
                                        </p:tgtEl>
                                      </p:cBhvr>
                                    </p:animEffect>
                                  </p:childTnLst>
                                </p:cTn>
                              </p:par>
                              <p:par>
                                <p:cTn id="124" presetID="3" presetClass="entr" presetSubtype="10" fill="hold" grpId="0" nodeType="withEffect">
                                  <p:stCondLst>
                                    <p:cond delay="0"/>
                                  </p:stCondLst>
                                  <p:childTnLst>
                                    <p:set>
                                      <p:cBhvr>
                                        <p:cTn id="125" dur="1" fill="hold">
                                          <p:stCondLst>
                                            <p:cond delay="0"/>
                                          </p:stCondLst>
                                        </p:cTn>
                                        <p:tgtEl>
                                          <p:spTgt spid="42"/>
                                        </p:tgtEl>
                                        <p:attrNameLst>
                                          <p:attrName>style.visibility</p:attrName>
                                        </p:attrNameLst>
                                      </p:cBhvr>
                                      <p:to>
                                        <p:strVal val="visible"/>
                                      </p:to>
                                    </p:set>
                                    <p:animEffect transition="in" filter="blinds(horizontal)">
                                      <p:cBhvr>
                                        <p:cTn id="126" dur="2000"/>
                                        <p:tgtEl>
                                          <p:spTgt spid="42"/>
                                        </p:tgtEl>
                                      </p:cBhvr>
                                    </p:animEffect>
                                  </p:childTnLst>
                                </p:cTn>
                              </p:par>
                              <p:par>
                                <p:cTn id="127" presetID="3" presetClass="entr" presetSubtype="10" fill="hold" grpId="0" nodeType="withEffect">
                                  <p:stCondLst>
                                    <p:cond delay="0"/>
                                  </p:stCondLst>
                                  <p:childTnLst>
                                    <p:set>
                                      <p:cBhvr>
                                        <p:cTn id="128" dur="1" fill="hold">
                                          <p:stCondLst>
                                            <p:cond delay="0"/>
                                          </p:stCondLst>
                                        </p:cTn>
                                        <p:tgtEl>
                                          <p:spTgt spid="43"/>
                                        </p:tgtEl>
                                        <p:attrNameLst>
                                          <p:attrName>style.visibility</p:attrName>
                                        </p:attrNameLst>
                                      </p:cBhvr>
                                      <p:to>
                                        <p:strVal val="visible"/>
                                      </p:to>
                                    </p:set>
                                    <p:animEffect transition="in" filter="blinds(horizontal)">
                                      <p:cBhvr>
                                        <p:cTn id="129" dur="2000"/>
                                        <p:tgtEl>
                                          <p:spTgt spid="43"/>
                                        </p:tgtEl>
                                      </p:cBhvr>
                                    </p:animEffect>
                                  </p:childTnLst>
                                </p:cTn>
                              </p:par>
                              <p:par>
                                <p:cTn id="130" presetID="3" presetClass="entr" presetSubtype="10" fill="hold" grpId="0" nodeType="withEffect">
                                  <p:stCondLst>
                                    <p:cond delay="0"/>
                                  </p:stCondLst>
                                  <p:childTnLst>
                                    <p:set>
                                      <p:cBhvr>
                                        <p:cTn id="131" dur="1" fill="hold">
                                          <p:stCondLst>
                                            <p:cond delay="0"/>
                                          </p:stCondLst>
                                        </p:cTn>
                                        <p:tgtEl>
                                          <p:spTgt spid="44"/>
                                        </p:tgtEl>
                                        <p:attrNameLst>
                                          <p:attrName>style.visibility</p:attrName>
                                        </p:attrNameLst>
                                      </p:cBhvr>
                                      <p:to>
                                        <p:strVal val="visible"/>
                                      </p:to>
                                    </p:set>
                                    <p:animEffect transition="in" filter="blinds(horizontal)">
                                      <p:cBhvr>
                                        <p:cTn id="132" dur="2000"/>
                                        <p:tgtEl>
                                          <p:spTgt spid="44"/>
                                        </p:tgtEl>
                                      </p:cBhvr>
                                    </p:animEffect>
                                  </p:childTnLst>
                                </p:cTn>
                              </p:par>
                              <p:par>
                                <p:cTn id="133" presetID="3" presetClass="entr" presetSubtype="10" fill="hold" grpId="0" nodeType="withEffect">
                                  <p:stCondLst>
                                    <p:cond delay="0"/>
                                  </p:stCondLst>
                                  <p:childTnLst>
                                    <p:set>
                                      <p:cBhvr>
                                        <p:cTn id="134" dur="1" fill="hold">
                                          <p:stCondLst>
                                            <p:cond delay="0"/>
                                          </p:stCondLst>
                                        </p:cTn>
                                        <p:tgtEl>
                                          <p:spTgt spid="45"/>
                                        </p:tgtEl>
                                        <p:attrNameLst>
                                          <p:attrName>style.visibility</p:attrName>
                                        </p:attrNameLst>
                                      </p:cBhvr>
                                      <p:to>
                                        <p:strVal val="visible"/>
                                      </p:to>
                                    </p:set>
                                    <p:animEffect transition="in" filter="blinds(horizontal)">
                                      <p:cBhvr>
                                        <p:cTn id="135" dur="2000"/>
                                        <p:tgtEl>
                                          <p:spTgt spid="45"/>
                                        </p:tgtEl>
                                      </p:cBhvr>
                                    </p:animEffect>
                                  </p:childTnLst>
                                </p:cTn>
                              </p:par>
                              <p:par>
                                <p:cTn id="136" presetID="3" presetClass="entr" presetSubtype="10" fill="hold" grpId="0" nodeType="withEffect">
                                  <p:stCondLst>
                                    <p:cond delay="0"/>
                                  </p:stCondLst>
                                  <p:childTnLst>
                                    <p:set>
                                      <p:cBhvr>
                                        <p:cTn id="137" dur="1" fill="hold">
                                          <p:stCondLst>
                                            <p:cond delay="0"/>
                                          </p:stCondLst>
                                        </p:cTn>
                                        <p:tgtEl>
                                          <p:spTgt spid="46"/>
                                        </p:tgtEl>
                                        <p:attrNameLst>
                                          <p:attrName>style.visibility</p:attrName>
                                        </p:attrNameLst>
                                      </p:cBhvr>
                                      <p:to>
                                        <p:strVal val="visible"/>
                                      </p:to>
                                    </p:set>
                                    <p:animEffect transition="in" filter="blinds(horizontal)">
                                      <p:cBhvr>
                                        <p:cTn id="138" dur="2000"/>
                                        <p:tgtEl>
                                          <p:spTgt spid="46"/>
                                        </p:tgtEl>
                                      </p:cBhvr>
                                    </p:animEffect>
                                  </p:childTnLst>
                                </p:cTn>
                              </p:par>
                              <p:par>
                                <p:cTn id="139" presetID="2" presetClass="entr" presetSubtype="8" fill="hold" grpId="1" nodeType="withEffect">
                                  <p:stCondLst>
                                    <p:cond delay="0"/>
                                  </p:stCondLst>
                                  <p:childTnLst>
                                    <p:set>
                                      <p:cBhvr>
                                        <p:cTn id="140" dur="1" fill="hold">
                                          <p:stCondLst>
                                            <p:cond delay="0"/>
                                          </p:stCondLst>
                                        </p:cTn>
                                        <p:tgtEl>
                                          <p:spTgt spid="3"/>
                                        </p:tgtEl>
                                        <p:attrNameLst>
                                          <p:attrName>style.visibility</p:attrName>
                                        </p:attrNameLst>
                                      </p:cBhvr>
                                      <p:to>
                                        <p:strVal val="visible"/>
                                      </p:to>
                                    </p:set>
                                    <p:anim calcmode="lin" valueType="num">
                                      <p:cBhvr additive="base">
                                        <p:cTn id="141" dur="2000" fill="hold"/>
                                        <p:tgtEl>
                                          <p:spTgt spid="3"/>
                                        </p:tgtEl>
                                        <p:attrNameLst>
                                          <p:attrName>ppt_x</p:attrName>
                                        </p:attrNameLst>
                                      </p:cBhvr>
                                      <p:tavLst>
                                        <p:tav tm="0">
                                          <p:val>
                                            <p:strVal val="0-#ppt_w/2"/>
                                          </p:val>
                                        </p:tav>
                                        <p:tav tm="100000">
                                          <p:val>
                                            <p:strVal val="#ppt_x"/>
                                          </p:val>
                                        </p:tav>
                                      </p:tavLst>
                                    </p:anim>
                                    <p:anim calcmode="lin" valueType="num">
                                      <p:cBhvr additive="base">
                                        <p:cTn id="142" dur="2000" fill="hold"/>
                                        <p:tgtEl>
                                          <p:spTgt spid="3"/>
                                        </p:tgtEl>
                                        <p:attrNameLst>
                                          <p:attrName>ppt_y</p:attrName>
                                        </p:attrNameLst>
                                      </p:cBhvr>
                                      <p:tavLst>
                                        <p:tav tm="0">
                                          <p:val>
                                            <p:strVal val="#ppt_y"/>
                                          </p:val>
                                        </p:tav>
                                        <p:tav tm="100000">
                                          <p:val>
                                            <p:strVal val="#ppt_y"/>
                                          </p:val>
                                        </p:tav>
                                      </p:tavLst>
                                    </p:anim>
                                  </p:childTnLst>
                                </p:cTn>
                              </p:par>
                              <p:par>
                                <p:cTn id="143" presetID="2" presetClass="entr" presetSubtype="8" fill="hold" grpId="1" nodeType="withEffect">
                                  <p:stCondLst>
                                    <p:cond delay="0"/>
                                  </p:stCondLst>
                                  <p:childTnLst>
                                    <p:set>
                                      <p:cBhvr>
                                        <p:cTn id="144" dur="1" fill="hold">
                                          <p:stCondLst>
                                            <p:cond delay="0"/>
                                          </p:stCondLst>
                                        </p:cTn>
                                        <p:tgtEl>
                                          <p:spTgt spid="4"/>
                                        </p:tgtEl>
                                        <p:attrNameLst>
                                          <p:attrName>style.visibility</p:attrName>
                                        </p:attrNameLst>
                                      </p:cBhvr>
                                      <p:to>
                                        <p:strVal val="visible"/>
                                      </p:to>
                                    </p:set>
                                    <p:anim calcmode="lin" valueType="num">
                                      <p:cBhvr additive="base">
                                        <p:cTn id="145" dur="2000" fill="hold"/>
                                        <p:tgtEl>
                                          <p:spTgt spid="4"/>
                                        </p:tgtEl>
                                        <p:attrNameLst>
                                          <p:attrName>ppt_x</p:attrName>
                                        </p:attrNameLst>
                                      </p:cBhvr>
                                      <p:tavLst>
                                        <p:tav tm="0">
                                          <p:val>
                                            <p:strVal val="0-#ppt_w/2"/>
                                          </p:val>
                                        </p:tav>
                                        <p:tav tm="100000">
                                          <p:val>
                                            <p:strVal val="#ppt_x"/>
                                          </p:val>
                                        </p:tav>
                                      </p:tavLst>
                                    </p:anim>
                                    <p:anim calcmode="lin" valueType="num">
                                      <p:cBhvr additive="base">
                                        <p:cTn id="146" dur="2000" fill="hold"/>
                                        <p:tgtEl>
                                          <p:spTgt spid="4"/>
                                        </p:tgtEl>
                                        <p:attrNameLst>
                                          <p:attrName>ppt_y</p:attrName>
                                        </p:attrNameLst>
                                      </p:cBhvr>
                                      <p:tavLst>
                                        <p:tav tm="0">
                                          <p:val>
                                            <p:strVal val="#ppt_y"/>
                                          </p:val>
                                        </p:tav>
                                        <p:tav tm="100000">
                                          <p:val>
                                            <p:strVal val="#ppt_y"/>
                                          </p:val>
                                        </p:tav>
                                      </p:tavLst>
                                    </p:anim>
                                  </p:childTnLst>
                                </p:cTn>
                              </p:par>
                              <p:par>
                                <p:cTn id="147" presetID="2" presetClass="entr" presetSubtype="8" fill="hold" grpId="1" nodeType="withEffect">
                                  <p:stCondLst>
                                    <p:cond delay="0"/>
                                  </p:stCondLst>
                                  <p:childTnLst>
                                    <p:set>
                                      <p:cBhvr>
                                        <p:cTn id="148" dur="1" fill="hold">
                                          <p:stCondLst>
                                            <p:cond delay="0"/>
                                          </p:stCondLst>
                                        </p:cTn>
                                        <p:tgtEl>
                                          <p:spTgt spid="5"/>
                                        </p:tgtEl>
                                        <p:attrNameLst>
                                          <p:attrName>style.visibility</p:attrName>
                                        </p:attrNameLst>
                                      </p:cBhvr>
                                      <p:to>
                                        <p:strVal val="visible"/>
                                      </p:to>
                                    </p:set>
                                    <p:anim calcmode="lin" valueType="num">
                                      <p:cBhvr additive="base">
                                        <p:cTn id="149" dur="2000" fill="hold"/>
                                        <p:tgtEl>
                                          <p:spTgt spid="5"/>
                                        </p:tgtEl>
                                        <p:attrNameLst>
                                          <p:attrName>ppt_x</p:attrName>
                                        </p:attrNameLst>
                                      </p:cBhvr>
                                      <p:tavLst>
                                        <p:tav tm="0">
                                          <p:val>
                                            <p:strVal val="0-#ppt_w/2"/>
                                          </p:val>
                                        </p:tav>
                                        <p:tav tm="100000">
                                          <p:val>
                                            <p:strVal val="#ppt_x"/>
                                          </p:val>
                                        </p:tav>
                                      </p:tavLst>
                                    </p:anim>
                                    <p:anim calcmode="lin" valueType="num">
                                      <p:cBhvr additive="base">
                                        <p:cTn id="150" dur="2000" fill="hold"/>
                                        <p:tgtEl>
                                          <p:spTgt spid="5"/>
                                        </p:tgtEl>
                                        <p:attrNameLst>
                                          <p:attrName>ppt_y</p:attrName>
                                        </p:attrNameLst>
                                      </p:cBhvr>
                                      <p:tavLst>
                                        <p:tav tm="0">
                                          <p:val>
                                            <p:strVal val="#ppt_y"/>
                                          </p:val>
                                        </p:tav>
                                        <p:tav tm="100000">
                                          <p:val>
                                            <p:strVal val="#ppt_y"/>
                                          </p:val>
                                        </p:tav>
                                      </p:tavLst>
                                    </p:anim>
                                  </p:childTnLst>
                                </p:cTn>
                              </p:par>
                              <p:par>
                                <p:cTn id="151" presetID="2" presetClass="entr" presetSubtype="8" fill="hold" grpId="1" nodeType="withEffect">
                                  <p:stCondLst>
                                    <p:cond delay="0"/>
                                  </p:stCondLst>
                                  <p:childTnLst>
                                    <p:set>
                                      <p:cBhvr>
                                        <p:cTn id="152" dur="1" fill="hold">
                                          <p:stCondLst>
                                            <p:cond delay="0"/>
                                          </p:stCondLst>
                                        </p:cTn>
                                        <p:tgtEl>
                                          <p:spTgt spid="6"/>
                                        </p:tgtEl>
                                        <p:attrNameLst>
                                          <p:attrName>style.visibility</p:attrName>
                                        </p:attrNameLst>
                                      </p:cBhvr>
                                      <p:to>
                                        <p:strVal val="visible"/>
                                      </p:to>
                                    </p:set>
                                    <p:anim calcmode="lin" valueType="num">
                                      <p:cBhvr additive="base">
                                        <p:cTn id="153" dur="2000" fill="hold"/>
                                        <p:tgtEl>
                                          <p:spTgt spid="6"/>
                                        </p:tgtEl>
                                        <p:attrNameLst>
                                          <p:attrName>ppt_x</p:attrName>
                                        </p:attrNameLst>
                                      </p:cBhvr>
                                      <p:tavLst>
                                        <p:tav tm="0">
                                          <p:val>
                                            <p:strVal val="0-#ppt_w/2"/>
                                          </p:val>
                                        </p:tav>
                                        <p:tav tm="100000">
                                          <p:val>
                                            <p:strVal val="#ppt_x"/>
                                          </p:val>
                                        </p:tav>
                                      </p:tavLst>
                                    </p:anim>
                                    <p:anim calcmode="lin" valueType="num">
                                      <p:cBhvr additive="base">
                                        <p:cTn id="154" dur="2000" fill="hold"/>
                                        <p:tgtEl>
                                          <p:spTgt spid="6"/>
                                        </p:tgtEl>
                                        <p:attrNameLst>
                                          <p:attrName>ppt_y</p:attrName>
                                        </p:attrNameLst>
                                      </p:cBhvr>
                                      <p:tavLst>
                                        <p:tav tm="0">
                                          <p:val>
                                            <p:strVal val="#ppt_y"/>
                                          </p:val>
                                        </p:tav>
                                        <p:tav tm="100000">
                                          <p:val>
                                            <p:strVal val="#ppt_y"/>
                                          </p:val>
                                        </p:tav>
                                      </p:tavLst>
                                    </p:anim>
                                  </p:childTnLst>
                                </p:cTn>
                              </p:par>
                              <p:par>
                                <p:cTn id="155" presetID="2" presetClass="entr" presetSubtype="8" fill="hold" grpId="1" nodeType="withEffect">
                                  <p:stCondLst>
                                    <p:cond delay="0"/>
                                  </p:stCondLst>
                                  <p:childTnLst>
                                    <p:set>
                                      <p:cBhvr>
                                        <p:cTn id="156" dur="1" fill="hold">
                                          <p:stCondLst>
                                            <p:cond delay="0"/>
                                          </p:stCondLst>
                                        </p:cTn>
                                        <p:tgtEl>
                                          <p:spTgt spid="7"/>
                                        </p:tgtEl>
                                        <p:attrNameLst>
                                          <p:attrName>style.visibility</p:attrName>
                                        </p:attrNameLst>
                                      </p:cBhvr>
                                      <p:to>
                                        <p:strVal val="visible"/>
                                      </p:to>
                                    </p:set>
                                    <p:anim calcmode="lin" valueType="num">
                                      <p:cBhvr additive="base">
                                        <p:cTn id="157" dur="2000" fill="hold"/>
                                        <p:tgtEl>
                                          <p:spTgt spid="7"/>
                                        </p:tgtEl>
                                        <p:attrNameLst>
                                          <p:attrName>ppt_x</p:attrName>
                                        </p:attrNameLst>
                                      </p:cBhvr>
                                      <p:tavLst>
                                        <p:tav tm="0">
                                          <p:val>
                                            <p:strVal val="0-#ppt_w/2"/>
                                          </p:val>
                                        </p:tav>
                                        <p:tav tm="100000">
                                          <p:val>
                                            <p:strVal val="#ppt_x"/>
                                          </p:val>
                                        </p:tav>
                                      </p:tavLst>
                                    </p:anim>
                                    <p:anim calcmode="lin" valueType="num">
                                      <p:cBhvr additive="base">
                                        <p:cTn id="158" dur="2000" fill="hold"/>
                                        <p:tgtEl>
                                          <p:spTgt spid="7"/>
                                        </p:tgtEl>
                                        <p:attrNameLst>
                                          <p:attrName>ppt_y</p:attrName>
                                        </p:attrNameLst>
                                      </p:cBhvr>
                                      <p:tavLst>
                                        <p:tav tm="0">
                                          <p:val>
                                            <p:strVal val="#ppt_y"/>
                                          </p:val>
                                        </p:tav>
                                        <p:tav tm="100000">
                                          <p:val>
                                            <p:strVal val="#ppt_y"/>
                                          </p:val>
                                        </p:tav>
                                      </p:tavLst>
                                    </p:anim>
                                  </p:childTnLst>
                                </p:cTn>
                              </p:par>
                              <p:par>
                                <p:cTn id="159" presetID="2" presetClass="entr" presetSubtype="8" fill="hold" grpId="1" nodeType="withEffect">
                                  <p:stCondLst>
                                    <p:cond delay="0"/>
                                  </p:stCondLst>
                                  <p:childTnLst>
                                    <p:set>
                                      <p:cBhvr>
                                        <p:cTn id="160" dur="1" fill="hold">
                                          <p:stCondLst>
                                            <p:cond delay="0"/>
                                          </p:stCondLst>
                                        </p:cTn>
                                        <p:tgtEl>
                                          <p:spTgt spid="8"/>
                                        </p:tgtEl>
                                        <p:attrNameLst>
                                          <p:attrName>style.visibility</p:attrName>
                                        </p:attrNameLst>
                                      </p:cBhvr>
                                      <p:to>
                                        <p:strVal val="visible"/>
                                      </p:to>
                                    </p:set>
                                    <p:anim calcmode="lin" valueType="num">
                                      <p:cBhvr additive="base">
                                        <p:cTn id="161" dur="2000" fill="hold"/>
                                        <p:tgtEl>
                                          <p:spTgt spid="8"/>
                                        </p:tgtEl>
                                        <p:attrNameLst>
                                          <p:attrName>ppt_x</p:attrName>
                                        </p:attrNameLst>
                                      </p:cBhvr>
                                      <p:tavLst>
                                        <p:tav tm="0">
                                          <p:val>
                                            <p:strVal val="0-#ppt_w/2"/>
                                          </p:val>
                                        </p:tav>
                                        <p:tav tm="100000">
                                          <p:val>
                                            <p:strVal val="#ppt_x"/>
                                          </p:val>
                                        </p:tav>
                                      </p:tavLst>
                                    </p:anim>
                                    <p:anim calcmode="lin" valueType="num">
                                      <p:cBhvr additive="base">
                                        <p:cTn id="162" dur="2000" fill="hold"/>
                                        <p:tgtEl>
                                          <p:spTgt spid="8"/>
                                        </p:tgtEl>
                                        <p:attrNameLst>
                                          <p:attrName>ppt_y</p:attrName>
                                        </p:attrNameLst>
                                      </p:cBhvr>
                                      <p:tavLst>
                                        <p:tav tm="0">
                                          <p:val>
                                            <p:strVal val="#ppt_y"/>
                                          </p:val>
                                        </p:tav>
                                        <p:tav tm="100000">
                                          <p:val>
                                            <p:strVal val="#ppt_y"/>
                                          </p:val>
                                        </p:tav>
                                      </p:tavLst>
                                    </p:anim>
                                  </p:childTnLst>
                                </p:cTn>
                              </p:par>
                              <p:par>
                                <p:cTn id="163" presetID="2" presetClass="entr" presetSubtype="8" fill="hold" grpId="1" nodeType="withEffect">
                                  <p:stCondLst>
                                    <p:cond delay="0"/>
                                  </p:stCondLst>
                                  <p:childTnLst>
                                    <p:set>
                                      <p:cBhvr>
                                        <p:cTn id="164" dur="1" fill="hold">
                                          <p:stCondLst>
                                            <p:cond delay="0"/>
                                          </p:stCondLst>
                                        </p:cTn>
                                        <p:tgtEl>
                                          <p:spTgt spid="9"/>
                                        </p:tgtEl>
                                        <p:attrNameLst>
                                          <p:attrName>style.visibility</p:attrName>
                                        </p:attrNameLst>
                                      </p:cBhvr>
                                      <p:to>
                                        <p:strVal val="visible"/>
                                      </p:to>
                                    </p:set>
                                    <p:anim calcmode="lin" valueType="num">
                                      <p:cBhvr additive="base">
                                        <p:cTn id="165" dur="2000" fill="hold"/>
                                        <p:tgtEl>
                                          <p:spTgt spid="9"/>
                                        </p:tgtEl>
                                        <p:attrNameLst>
                                          <p:attrName>ppt_x</p:attrName>
                                        </p:attrNameLst>
                                      </p:cBhvr>
                                      <p:tavLst>
                                        <p:tav tm="0">
                                          <p:val>
                                            <p:strVal val="0-#ppt_w/2"/>
                                          </p:val>
                                        </p:tav>
                                        <p:tav tm="100000">
                                          <p:val>
                                            <p:strVal val="#ppt_x"/>
                                          </p:val>
                                        </p:tav>
                                      </p:tavLst>
                                    </p:anim>
                                    <p:anim calcmode="lin" valueType="num">
                                      <p:cBhvr additive="base">
                                        <p:cTn id="166" dur="2000" fill="hold"/>
                                        <p:tgtEl>
                                          <p:spTgt spid="9"/>
                                        </p:tgtEl>
                                        <p:attrNameLst>
                                          <p:attrName>ppt_y</p:attrName>
                                        </p:attrNameLst>
                                      </p:cBhvr>
                                      <p:tavLst>
                                        <p:tav tm="0">
                                          <p:val>
                                            <p:strVal val="#ppt_y"/>
                                          </p:val>
                                        </p:tav>
                                        <p:tav tm="100000">
                                          <p:val>
                                            <p:strVal val="#ppt_y"/>
                                          </p:val>
                                        </p:tav>
                                      </p:tavLst>
                                    </p:anim>
                                  </p:childTnLst>
                                </p:cTn>
                              </p:par>
                              <p:par>
                                <p:cTn id="167" presetID="2" presetClass="entr" presetSubtype="8" fill="hold" grpId="1" nodeType="withEffect">
                                  <p:stCondLst>
                                    <p:cond delay="0"/>
                                  </p:stCondLst>
                                  <p:childTnLst>
                                    <p:set>
                                      <p:cBhvr>
                                        <p:cTn id="168" dur="1" fill="hold">
                                          <p:stCondLst>
                                            <p:cond delay="0"/>
                                          </p:stCondLst>
                                        </p:cTn>
                                        <p:tgtEl>
                                          <p:spTgt spid="10"/>
                                        </p:tgtEl>
                                        <p:attrNameLst>
                                          <p:attrName>style.visibility</p:attrName>
                                        </p:attrNameLst>
                                      </p:cBhvr>
                                      <p:to>
                                        <p:strVal val="visible"/>
                                      </p:to>
                                    </p:set>
                                    <p:anim calcmode="lin" valueType="num">
                                      <p:cBhvr additive="base">
                                        <p:cTn id="169" dur="2000" fill="hold"/>
                                        <p:tgtEl>
                                          <p:spTgt spid="10"/>
                                        </p:tgtEl>
                                        <p:attrNameLst>
                                          <p:attrName>ppt_x</p:attrName>
                                        </p:attrNameLst>
                                      </p:cBhvr>
                                      <p:tavLst>
                                        <p:tav tm="0">
                                          <p:val>
                                            <p:strVal val="0-#ppt_w/2"/>
                                          </p:val>
                                        </p:tav>
                                        <p:tav tm="100000">
                                          <p:val>
                                            <p:strVal val="#ppt_x"/>
                                          </p:val>
                                        </p:tav>
                                      </p:tavLst>
                                    </p:anim>
                                    <p:anim calcmode="lin" valueType="num">
                                      <p:cBhvr additive="base">
                                        <p:cTn id="170" dur="2000" fill="hold"/>
                                        <p:tgtEl>
                                          <p:spTgt spid="10"/>
                                        </p:tgtEl>
                                        <p:attrNameLst>
                                          <p:attrName>ppt_y</p:attrName>
                                        </p:attrNameLst>
                                      </p:cBhvr>
                                      <p:tavLst>
                                        <p:tav tm="0">
                                          <p:val>
                                            <p:strVal val="#ppt_y"/>
                                          </p:val>
                                        </p:tav>
                                        <p:tav tm="100000">
                                          <p:val>
                                            <p:strVal val="#ppt_y"/>
                                          </p:val>
                                        </p:tav>
                                      </p:tavLst>
                                    </p:anim>
                                  </p:childTnLst>
                                </p:cTn>
                              </p:par>
                              <p:par>
                                <p:cTn id="171" presetID="2" presetClass="entr" presetSubtype="8" fill="hold" grpId="1" nodeType="withEffect">
                                  <p:stCondLst>
                                    <p:cond delay="0"/>
                                  </p:stCondLst>
                                  <p:childTnLst>
                                    <p:set>
                                      <p:cBhvr>
                                        <p:cTn id="172" dur="1" fill="hold">
                                          <p:stCondLst>
                                            <p:cond delay="0"/>
                                          </p:stCondLst>
                                        </p:cTn>
                                        <p:tgtEl>
                                          <p:spTgt spid="11"/>
                                        </p:tgtEl>
                                        <p:attrNameLst>
                                          <p:attrName>style.visibility</p:attrName>
                                        </p:attrNameLst>
                                      </p:cBhvr>
                                      <p:to>
                                        <p:strVal val="visible"/>
                                      </p:to>
                                    </p:set>
                                    <p:anim calcmode="lin" valueType="num">
                                      <p:cBhvr additive="base">
                                        <p:cTn id="173" dur="2000" fill="hold"/>
                                        <p:tgtEl>
                                          <p:spTgt spid="11"/>
                                        </p:tgtEl>
                                        <p:attrNameLst>
                                          <p:attrName>ppt_x</p:attrName>
                                        </p:attrNameLst>
                                      </p:cBhvr>
                                      <p:tavLst>
                                        <p:tav tm="0">
                                          <p:val>
                                            <p:strVal val="0-#ppt_w/2"/>
                                          </p:val>
                                        </p:tav>
                                        <p:tav tm="100000">
                                          <p:val>
                                            <p:strVal val="#ppt_x"/>
                                          </p:val>
                                        </p:tav>
                                      </p:tavLst>
                                    </p:anim>
                                    <p:anim calcmode="lin" valueType="num">
                                      <p:cBhvr additive="base">
                                        <p:cTn id="174" dur="2000" fill="hold"/>
                                        <p:tgtEl>
                                          <p:spTgt spid="11"/>
                                        </p:tgtEl>
                                        <p:attrNameLst>
                                          <p:attrName>ppt_y</p:attrName>
                                        </p:attrNameLst>
                                      </p:cBhvr>
                                      <p:tavLst>
                                        <p:tav tm="0">
                                          <p:val>
                                            <p:strVal val="#ppt_y"/>
                                          </p:val>
                                        </p:tav>
                                        <p:tav tm="100000">
                                          <p:val>
                                            <p:strVal val="#ppt_y"/>
                                          </p:val>
                                        </p:tav>
                                      </p:tavLst>
                                    </p:anim>
                                  </p:childTnLst>
                                </p:cTn>
                              </p:par>
                              <p:par>
                                <p:cTn id="175" presetID="2" presetClass="entr" presetSubtype="8" fill="hold" grpId="1" nodeType="withEffect">
                                  <p:stCondLst>
                                    <p:cond delay="0"/>
                                  </p:stCondLst>
                                  <p:childTnLst>
                                    <p:set>
                                      <p:cBhvr>
                                        <p:cTn id="176" dur="1" fill="hold">
                                          <p:stCondLst>
                                            <p:cond delay="0"/>
                                          </p:stCondLst>
                                        </p:cTn>
                                        <p:tgtEl>
                                          <p:spTgt spid="12"/>
                                        </p:tgtEl>
                                        <p:attrNameLst>
                                          <p:attrName>style.visibility</p:attrName>
                                        </p:attrNameLst>
                                      </p:cBhvr>
                                      <p:to>
                                        <p:strVal val="visible"/>
                                      </p:to>
                                    </p:set>
                                    <p:anim calcmode="lin" valueType="num">
                                      <p:cBhvr additive="base">
                                        <p:cTn id="177" dur="2000" fill="hold"/>
                                        <p:tgtEl>
                                          <p:spTgt spid="12"/>
                                        </p:tgtEl>
                                        <p:attrNameLst>
                                          <p:attrName>ppt_x</p:attrName>
                                        </p:attrNameLst>
                                      </p:cBhvr>
                                      <p:tavLst>
                                        <p:tav tm="0">
                                          <p:val>
                                            <p:strVal val="0-#ppt_w/2"/>
                                          </p:val>
                                        </p:tav>
                                        <p:tav tm="100000">
                                          <p:val>
                                            <p:strVal val="#ppt_x"/>
                                          </p:val>
                                        </p:tav>
                                      </p:tavLst>
                                    </p:anim>
                                    <p:anim calcmode="lin" valueType="num">
                                      <p:cBhvr additive="base">
                                        <p:cTn id="178" dur="2000" fill="hold"/>
                                        <p:tgtEl>
                                          <p:spTgt spid="12"/>
                                        </p:tgtEl>
                                        <p:attrNameLst>
                                          <p:attrName>ppt_y</p:attrName>
                                        </p:attrNameLst>
                                      </p:cBhvr>
                                      <p:tavLst>
                                        <p:tav tm="0">
                                          <p:val>
                                            <p:strVal val="#ppt_y"/>
                                          </p:val>
                                        </p:tav>
                                        <p:tav tm="100000">
                                          <p:val>
                                            <p:strVal val="#ppt_y"/>
                                          </p:val>
                                        </p:tav>
                                      </p:tavLst>
                                    </p:anim>
                                  </p:childTnLst>
                                </p:cTn>
                              </p:par>
                              <p:par>
                                <p:cTn id="179" presetID="2" presetClass="entr" presetSubtype="8" fill="hold" grpId="1" nodeType="withEffect">
                                  <p:stCondLst>
                                    <p:cond delay="0"/>
                                  </p:stCondLst>
                                  <p:childTnLst>
                                    <p:set>
                                      <p:cBhvr>
                                        <p:cTn id="180" dur="1" fill="hold">
                                          <p:stCondLst>
                                            <p:cond delay="0"/>
                                          </p:stCondLst>
                                        </p:cTn>
                                        <p:tgtEl>
                                          <p:spTgt spid="13"/>
                                        </p:tgtEl>
                                        <p:attrNameLst>
                                          <p:attrName>style.visibility</p:attrName>
                                        </p:attrNameLst>
                                      </p:cBhvr>
                                      <p:to>
                                        <p:strVal val="visible"/>
                                      </p:to>
                                    </p:set>
                                    <p:anim calcmode="lin" valueType="num">
                                      <p:cBhvr additive="base">
                                        <p:cTn id="181" dur="2000" fill="hold"/>
                                        <p:tgtEl>
                                          <p:spTgt spid="13"/>
                                        </p:tgtEl>
                                        <p:attrNameLst>
                                          <p:attrName>ppt_x</p:attrName>
                                        </p:attrNameLst>
                                      </p:cBhvr>
                                      <p:tavLst>
                                        <p:tav tm="0">
                                          <p:val>
                                            <p:strVal val="0-#ppt_w/2"/>
                                          </p:val>
                                        </p:tav>
                                        <p:tav tm="100000">
                                          <p:val>
                                            <p:strVal val="#ppt_x"/>
                                          </p:val>
                                        </p:tav>
                                      </p:tavLst>
                                    </p:anim>
                                    <p:anim calcmode="lin" valueType="num">
                                      <p:cBhvr additive="base">
                                        <p:cTn id="182" dur="2000" fill="hold"/>
                                        <p:tgtEl>
                                          <p:spTgt spid="13"/>
                                        </p:tgtEl>
                                        <p:attrNameLst>
                                          <p:attrName>ppt_y</p:attrName>
                                        </p:attrNameLst>
                                      </p:cBhvr>
                                      <p:tavLst>
                                        <p:tav tm="0">
                                          <p:val>
                                            <p:strVal val="#ppt_y"/>
                                          </p:val>
                                        </p:tav>
                                        <p:tav tm="100000">
                                          <p:val>
                                            <p:strVal val="#ppt_y"/>
                                          </p:val>
                                        </p:tav>
                                      </p:tavLst>
                                    </p:anim>
                                  </p:childTnLst>
                                </p:cTn>
                              </p:par>
                              <p:par>
                                <p:cTn id="183" presetID="2" presetClass="entr" presetSubtype="8" fill="hold" grpId="1" nodeType="withEffect">
                                  <p:stCondLst>
                                    <p:cond delay="0"/>
                                  </p:stCondLst>
                                  <p:childTnLst>
                                    <p:set>
                                      <p:cBhvr>
                                        <p:cTn id="184" dur="1" fill="hold">
                                          <p:stCondLst>
                                            <p:cond delay="0"/>
                                          </p:stCondLst>
                                        </p:cTn>
                                        <p:tgtEl>
                                          <p:spTgt spid="14"/>
                                        </p:tgtEl>
                                        <p:attrNameLst>
                                          <p:attrName>style.visibility</p:attrName>
                                        </p:attrNameLst>
                                      </p:cBhvr>
                                      <p:to>
                                        <p:strVal val="visible"/>
                                      </p:to>
                                    </p:set>
                                    <p:anim calcmode="lin" valueType="num">
                                      <p:cBhvr additive="base">
                                        <p:cTn id="185" dur="2000" fill="hold"/>
                                        <p:tgtEl>
                                          <p:spTgt spid="14"/>
                                        </p:tgtEl>
                                        <p:attrNameLst>
                                          <p:attrName>ppt_x</p:attrName>
                                        </p:attrNameLst>
                                      </p:cBhvr>
                                      <p:tavLst>
                                        <p:tav tm="0">
                                          <p:val>
                                            <p:strVal val="0-#ppt_w/2"/>
                                          </p:val>
                                        </p:tav>
                                        <p:tav tm="100000">
                                          <p:val>
                                            <p:strVal val="#ppt_x"/>
                                          </p:val>
                                        </p:tav>
                                      </p:tavLst>
                                    </p:anim>
                                    <p:anim calcmode="lin" valueType="num">
                                      <p:cBhvr additive="base">
                                        <p:cTn id="186" dur="2000" fill="hold"/>
                                        <p:tgtEl>
                                          <p:spTgt spid="14"/>
                                        </p:tgtEl>
                                        <p:attrNameLst>
                                          <p:attrName>ppt_y</p:attrName>
                                        </p:attrNameLst>
                                      </p:cBhvr>
                                      <p:tavLst>
                                        <p:tav tm="0">
                                          <p:val>
                                            <p:strVal val="#ppt_y"/>
                                          </p:val>
                                        </p:tav>
                                        <p:tav tm="100000">
                                          <p:val>
                                            <p:strVal val="#ppt_y"/>
                                          </p:val>
                                        </p:tav>
                                      </p:tavLst>
                                    </p:anim>
                                  </p:childTnLst>
                                </p:cTn>
                              </p:par>
                              <p:par>
                                <p:cTn id="187" presetID="2" presetClass="entr" presetSubtype="8" fill="hold" grpId="1" nodeType="withEffect">
                                  <p:stCondLst>
                                    <p:cond delay="0"/>
                                  </p:stCondLst>
                                  <p:childTnLst>
                                    <p:set>
                                      <p:cBhvr>
                                        <p:cTn id="188" dur="1" fill="hold">
                                          <p:stCondLst>
                                            <p:cond delay="0"/>
                                          </p:stCondLst>
                                        </p:cTn>
                                        <p:tgtEl>
                                          <p:spTgt spid="15"/>
                                        </p:tgtEl>
                                        <p:attrNameLst>
                                          <p:attrName>style.visibility</p:attrName>
                                        </p:attrNameLst>
                                      </p:cBhvr>
                                      <p:to>
                                        <p:strVal val="visible"/>
                                      </p:to>
                                    </p:set>
                                    <p:anim calcmode="lin" valueType="num">
                                      <p:cBhvr additive="base">
                                        <p:cTn id="189" dur="2000" fill="hold"/>
                                        <p:tgtEl>
                                          <p:spTgt spid="15"/>
                                        </p:tgtEl>
                                        <p:attrNameLst>
                                          <p:attrName>ppt_x</p:attrName>
                                        </p:attrNameLst>
                                      </p:cBhvr>
                                      <p:tavLst>
                                        <p:tav tm="0">
                                          <p:val>
                                            <p:strVal val="0-#ppt_w/2"/>
                                          </p:val>
                                        </p:tav>
                                        <p:tav tm="100000">
                                          <p:val>
                                            <p:strVal val="#ppt_x"/>
                                          </p:val>
                                        </p:tav>
                                      </p:tavLst>
                                    </p:anim>
                                    <p:anim calcmode="lin" valueType="num">
                                      <p:cBhvr additive="base">
                                        <p:cTn id="190" dur="2000" fill="hold"/>
                                        <p:tgtEl>
                                          <p:spTgt spid="15"/>
                                        </p:tgtEl>
                                        <p:attrNameLst>
                                          <p:attrName>ppt_y</p:attrName>
                                        </p:attrNameLst>
                                      </p:cBhvr>
                                      <p:tavLst>
                                        <p:tav tm="0">
                                          <p:val>
                                            <p:strVal val="#ppt_y"/>
                                          </p:val>
                                        </p:tav>
                                        <p:tav tm="100000">
                                          <p:val>
                                            <p:strVal val="#ppt_y"/>
                                          </p:val>
                                        </p:tav>
                                      </p:tavLst>
                                    </p:anim>
                                  </p:childTnLst>
                                </p:cTn>
                              </p:par>
                              <p:par>
                                <p:cTn id="191" presetID="2" presetClass="entr" presetSubtype="8" fill="hold" grpId="1" nodeType="withEffect">
                                  <p:stCondLst>
                                    <p:cond delay="0"/>
                                  </p:stCondLst>
                                  <p:childTnLst>
                                    <p:set>
                                      <p:cBhvr>
                                        <p:cTn id="192" dur="1" fill="hold">
                                          <p:stCondLst>
                                            <p:cond delay="0"/>
                                          </p:stCondLst>
                                        </p:cTn>
                                        <p:tgtEl>
                                          <p:spTgt spid="16"/>
                                        </p:tgtEl>
                                        <p:attrNameLst>
                                          <p:attrName>style.visibility</p:attrName>
                                        </p:attrNameLst>
                                      </p:cBhvr>
                                      <p:to>
                                        <p:strVal val="visible"/>
                                      </p:to>
                                    </p:set>
                                    <p:anim calcmode="lin" valueType="num">
                                      <p:cBhvr additive="base">
                                        <p:cTn id="193" dur="2000" fill="hold"/>
                                        <p:tgtEl>
                                          <p:spTgt spid="16"/>
                                        </p:tgtEl>
                                        <p:attrNameLst>
                                          <p:attrName>ppt_x</p:attrName>
                                        </p:attrNameLst>
                                      </p:cBhvr>
                                      <p:tavLst>
                                        <p:tav tm="0">
                                          <p:val>
                                            <p:strVal val="0-#ppt_w/2"/>
                                          </p:val>
                                        </p:tav>
                                        <p:tav tm="100000">
                                          <p:val>
                                            <p:strVal val="#ppt_x"/>
                                          </p:val>
                                        </p:tav>
                                      </p:tavLst>
                                    </p:anim>
                                    <p:anim calcmode="lin" valueType="num">
                                      <p:cBhvr additive="base">
                                        <p:cTn id="194" dur="2000" fill="hold"/>
                                        <p:tgtEl>
                                          <p:spTgt spid="16"/>
                                        </p:tgtEl>
                                        <p:attrNameLst>
                                          <p:attrName>ppt_y</p:attrName>
                                        </p:attrNameLst>
                                      </p:cBhvr>
                                      <p:tavLst>
                                        <p:tav tm="0">
                                          <p:val>
                                            <p:strVal val="#ppt_y"/>
                                          </p:val>
                                        </p:tav>
                                        <p:tav tm="100000">
                                          <p:val>
                                            <p:strVal val="#ppt_y"/>
                                          </p:val>
                                        </p:tav>
                                      </p:tavLst>
                                    </p:anim>
                                  </p:childTnLst>
                                </p:cTn>
                              </p:par>
                              <p:par>
                                <p:cTn id="195" presetID="2" presetClass="entr" presetSubtype="8" fill="hold" grpId="1" nodeType="withEffect">
                                  <p:stCondLst>
                                    <p:cond delay="0"/>
                                  </p:stCondLst>
                                  <p:childTnLst>
                                    <p:set>
                                      <p:cBhvr>
                                        <p:cTn id="196" dur="1" fill="hold">
                                          <p:stCondLst>
                                            <p:cond delay="0"/>
                                          </p:stCondLst>
                                        </p:cTn>
                                        <p:tgtEl>
                                          <p:spTgt spid="17"/>
                                        </p:tgtEl>
                                        <p:attrNameLst>
                                          <p:attrName>style.visibility</p:attrName>
                                        </p:attrNameLst>
                                      </p:cBhvr>
                                      <p:to>
                                        <p:strVal val="visible"/>
                                      </p:to>
                                    </p:set>
                                    <p:anim calcmode="lin" valueType="num">
                                      <p:cBhvr additive="base">
                                        <p:cTn id="197" dur="2000" fill="hold"/>
                                        <p:tgtEl>
                                          <p:spTgt spid="17"/>
                                        </p:tgtEl>
                                        <p:attrNameLst>
                                          <p:attrName>ppt_x</p:attrName>
                                        </p:attrNameLst>
                                      </p:cBhvr>
                                      <p:tavLst>
                                        <p:tav tm="0">
                                          <p:val>
                                            <p:strVal val="0-#ppt_w/2"/>
                                          </p:val>
                                        </p:tav>
                                        <p:tav tm="100000">
                                          <p:val>
                                            <p:strVal val="#ppt_x"/>
                                          </p:val>
                                        </p:tav>
                                      </p:tavLst>
                                    </p:anim>
                                    <p:anim calcmode="lin" valueType="num">
                                      <p:cBhvr additive="base">
                                        <p:cTn id="198" dur="2000" fill="hold"/>
                                        <p:tgtEl>
                                          <p:spTgt spid="17"/>
                                        </p:tgtEl>
                                        <p:attrNameLst>
                                          <p:attrName>ppt_y</p:attrName>
                                        </p:attrNameLst>
                                      </p:cBhvr>
                                      <p:tavLst>
                                        <p:tav tm="0">
                                          <p:val>
                                            <p:strVal val="#ppt_y"/>
                                          </p:val>
                                        </p:tav>
                                        <p:tav tm="100000">
                                          <p:val>
                                            <p:strVal val="#ppt_y"/>
                                          </p:val>
                                        </p:tav>
                                      </p:tavLst>
                                    </p:anim>
                                  </p:childTnLst>
                                </p:cTn>
                              </p:par>
                              <p:par>
                                <p:cTn id="199" presetID="2" presetClass="entr" presetSubtype="8" fill="hold" grpId="1" nodeType="withEffect">
                                  <p:stCondLst>
                                    <p:cond delay="0"/>
                                  </p:stCondLst>
                                  <p:childTnLst>
                                    <p:set>
                                      <p:cBhvr>
                                        <p:cTn id="200" dur="1" fill="hold">
                                          <p:stCondLst>
                                            <p:cond delay="0"/>
                                          </p:stCondLst>
                                        </p:cTn>
                                        <p:tgtEl>
                                          <p:spTgt spid="18"/>
                                        </p:tgtEl>
                                        <p:attrNameLst>
                                          <p:attrName>style.visibility</p:attrName>
                                        </p:attrNameLst>
                                      </p:cBhvr>
                                      <p:to>
                                        <p:strVal val="visible"/>
                                      </p:to>
                                    </p:set>
                                    <p:anim calcmode="lin" valueType="num">
                                      <p:cBhvr additive="base">
                                        <p:cTn id="201" dur="2000" fill="hold"/>
                                        <p:tgtEl>
                                          <p:spTgt spid="18"/>
                                        </p:tgtEl>
                                        <p:attrNameLst>
                                          <p:attrName>ppt_x</p:attrName>
                                        </p:attrNameLst>
                                      </p:cBhvr>
                                      <p:tavLst>
                                        <p:tav tm="0">
                                          <p:val>
                                            <p:strVal val="0-#ppt_w/2"/>
                                          </p:val>
                                        </p:tav>
                                        <p:tav tm="100000">
                                          <p:val>
                                            <p:strVal val="#ppt_x"/>
                                          </p:val>
                                        </p:tav>
                                      </p:tavLst>
                                    </p:anim>
                                    <p:anim calcmode="lin" valueType="num">
                                      <p:cBhvr additive="base">
                                        <p:cTn id="202" dur="2000" fill="hold"/>
                                        <p:tgtEl>
                                          <p:spTgt spid="18"/>
                                        </p:tgtEl>
                                        <p:attrNameLst>
                                          <p:attrName>ppt_y</p:attrName>
                                        </p:attrNameLst>
                                      </p:cBhvr>
                                      <p:tavLst>
                                        <p:tav tm="0">
                                          <p:val>
                                            <p:strVal val="#ppt_y"/>
                                          </p:val>
                                        </p:tav>
                                        <p:tav tm="100000">
                                          <p:val>
                                            <p:strVal val="#ppt_y"/>
                                          </p:val>
                                        </p:tav>
                                      </p:tavLst>
                                    </p:anim>
                                  </p:childTnLst>
                                </p:cTn>
                              </p:par>
                              <p:par>
                                <p:cTn id="203" presetID="2" presetClass="entr" presetSubtype="8" fill="hold" grpId="1" nodeType="withEffect">
                                  <p:stCondLst>
                                    <p:cond delay="0"/>
                                  </p:stCondLst>
                                  <p:childTnLst>
                                    <p:set>
                                      <p:cBhvr>
                                        <p:cTn id="204" dur="1" fill="hold">
                                          <p:stCondLst>
                                            <p:cond delay="0"/>
                                          </p:stCondLst>
                                        </p:cTn>
                                        <p:tgtEl>
                                          <p:spTgt spid="19"/>
                                        </p:tgtEl>
                                        <p:attrNameLst>
                                          <p:attrName>style.visibility</p:attrName>
                                        </p:attrNameLst>
                                      </p:cBhvr>
                                      <p:to>
                                        <p:strVal val="visible"/>
                                      </p:to>
                                    </p:set>
                                    <p:anim calcmode="lin" valueType="num">
                                      <p:cBhvr additive="base">
                                        <p:cTn id="205" dur="2000" fill="hold"/>
                                        <p:tgtEl>
                                          <p:spTgt spid="19"/>
                                        </p:tgtEl>
                                        <p:attrNameLst>
                                          <p:attrName>ppt_x</p:attrName>
                                        </p:attrNameLst>
                                      </p:cBhvr>
                                      <p:tavLst>
                                        <p:tav tm="0">
                                          <p:val>
                                            <p:strVal val="0-#ppt_w/2"/>
                                          </p:val>
                                        </p:tav>
                                        <p:tav tm="100000">
                                          <p:val>
                                            <p:strVal val="#ppt_x"/>
                                          </p:val>
                                        </p:tav>
                                      </p:tavLst>
                                    </p:anim>
                                    <p:anim calcmode="lin" valueType="num">
                                      <p:cBhvr additive="base">
                                        <p:cTn id="206" dur="2000" fill="hold"/>
                                        <p:tgtEl>
                                          <p:spTgt spid="19"/>
                                        </p:tgtEl>
                                        <p:attrNameLst>
                                          <p:attrName>ppt_y</p:attrName>
                                        </p:attrNameLst>
                                      </p:cBhvr>
                                      <p:tavLst>
                                        <p:tav tm="0">
                                          <p:val>
                                            <p:strVal val="#ppt_y"/>
                                          </p:val>
                                        </p:tav>
                                        <p:tav tm="100000">
                                          <p:val>
                                            <p:strVal val="#ppt_y"/>
                                          </p:val>
                                        </p:tav>
                                      </p:tavLst>
                                    </p:anim>
                                  </p:childTnLst>
                                </p:cTn>
                              </p:par>
                              <p:par>
                                <p:cTn id="207" presetID="2" presetClass="entr" presetSubtype="8" fill="hold" grpId="1" nodeType="withEffect">
                                  <p:stCondLst>
                                    <p:cond delay="0"/>
                                  </p:stCondLst>
                                  <p:childTnLst>
                                    <p:set>
                                      <p:cBhvr>
                                        <p:cTn id="208" dur="1" fill="hold">
                                          <p:stCondLst>
                                            <p:cond delay="0"/>
                                          </p:stCondLst>
                                        </p:cTn>
                                        <p:tgtEl>
                                          <p:spTgt spid="20"/>
                                        </p:tgtEl>
                                        <p:attrNameLst>
                                          <p:attrName>style.visibility</p:attrName>
                                        </p:attrNameLst>
                                      </p:cBhvr>
                                      <p:to>
                                        <p:strVal val="visible"/>
                                      </p:to>
                                    </p:set>
                                    <p:anim calcmode="lin" valueType="num">
                                      <p:cBhvr additive="base">
                                        <p:cTn id="209" dur="2000" fill="hold"/>
                                        <p:tgtEl>
                                          <p:spTgt spid="20"/>
                                        </p:tgtEl>
                                        <p:attrNameLst>
                                          <p:attrName>ppt_x</p:attrName>
                                        </p:attrNameLst>
                                      </p:cBhvr>
                                      <p:tavLst>
                                        <p:tav tm="0">
                                          <p:val>
                                            <p:strVal val="0-#ppt_w/2"/>
                                          </p:val>
                                        </p:tav>
                                        <p:tav tm="100000">
                                          <p:val>
                                            <p:strVal val="#ppt_x"/>
                                          </p:val>
                                        </p:tav>
                                      </p:tavLst>
                                    </p:anim>
                                    <p:anim calcmode="lin" valueType="num">
                                      <p:cBhvr additive="base">
                                        <p:cTn id="210" dur="2000" fill="hold"/>
                                        <p:tgtEl>
                                          <p:spTgt spid="20"/>
                                        </p:tgtEl>
                                        <p:attrNameLst>
                                          <p:attrName>ppt_y</p:attrName>
                                        </p:attrNameLst>
                                      </p:cBhvr>
                                      <p:tavLst>
                                        <p:tav tm="0">
                                          <p:val>
                                            <p:strVal val="#ppt_y"/>
                                          </p:val>
                                        </p:tav>
                                        <p:tav tm="100000">
                                          <p:val>
                                            <p:strVal val="#ppt_y"/>
                                          </p:val>
                                        </p:tav>
                                      </p:tavLst>
                                    </p:anim>
                                  </p:childTnLst>
                                </p:cTn>
                              </p:par>
                              <p:par>
                                <p:cTn id="211" presetID="2" presetClass="entr" presetSubtype="8" fill="hold" grpId="1" nodeType="withEffect">
                                  <p:stCondLst>
                                    <p:cond delay="0"/>
                                  </p:stCondLst>
                                  <p:childTnLst>
                                    <p:set>
                                      <p:cBhvr>
                                        <p:cTn id="212" dur="1" fill="hold">
                                          <p:stCondLst>
                                            <p:cond delay="0"/>
                                          </p:stCondLst>
                                        </p:cTn>
                                        <p:tgtEl>
                                          <p:spTgt spid="21"/>
                                        </p:tgtEl>
                                        <p:attrNameLst>
                                          <p:attrName>style.visibility</p:attrName>
                                        </p:attrNameLst>
                                      </p:cBhvr>
                                      <p:to>
                                        <p:strVal val="visible"/>
                                      </p:to>
                                    </p:set>
                                    <p:anim calcmode="lin" valueType="num">
                                      <p:cBhvr additive="base">
                                        <p:cTn id="213" dur="2000" fill="hold"/>
                                        <p:tgtEl>
                                          <p:spTgt spid="21"/>
                                        </p:tgtEl>
                                        <p:attrNameLst>
                                          <p:attrName>ppt_x</p:attrName>
                                        </p:attrNameLst>
                                      </p:cBhvr>
                                      <p:tavLst>
                                        <p:tav tm="0">
                                          <p:val>
                                            <p:strVal val="0-#ppt_w/2"/>
                                          </p:val>
                                        </p:tav>
                                        <p:tav tm="100000">
                                          <p:val>
                                            <p:strVal val="#ppt_x"/>
                                          </p:val>
                                        </p:tav>
                                      </p:tavLst>
                                    </p:anim>
                                    <p:anim calcmode="lin" valueType="num">
                                      <p:cBhvr additive="base">
                                        <p:cTn id="214" dur="2000" fill="hold"/>
                                        <p:tgtEl>
                                          <p:spTgt spid="21"/>
                                        </p:tgtEl>
                                        <p:attrNameLst>
                                          <p:attrName>ppt_y</p:attrName>
                                        </p:attrNameLst>
                                      </p:cBhvr>
                                      <p:tavLst>
                                        <p:tav tm="0">
                                          <p:val>
                                            <p:strVal val="#ppt_y"/>
                                          </p:val>
                                        </p:tav>
                                        <p:tav tm="100000">
                                          <p:val>
                                            <p:strVal val="#ppt_y"/>
                                          </p:val>
                                        </p:tav>
                                      </p:tavLst>
                                    </p:anim>
                                  </p:childTnLst>
                                </p:cTn>
                              </p:par>
                              <p:par>
                                <p:cTn id="215" presetID="2" presetClass="entr" presetSubtype="8" fill="hold" grpId="1" nodeType="withEffect">
                                  <p:stCondLst>
                                    <p:cond delay="0"/>
                                  </p:stCondLst>
                                  <p:childTnLst>
                                    <p:set>
                                      <p:cBhvr>
                                        <p:cTn id="216" dur="1" fill="hold">
                                          <p:stCondLst>
                                            <p:cond delay="0"/>
                                          </p:stCondLst>
                                        </p:cTn>
                                        <p:tgtEl>
                                          <p:spTgt spid="22"/>
                                        </p:tgtEl>
                                        <p:attrNameLst>
                                          <p:attrName>style.visibility</p:attrName>
                                        </p:attrNameLst>
                                      </p:cBhvr>
                                      <p:to>
                                        <p:strVal val="visible"/>
                                      </p:to>
                                    </p:set>
                                    <p:anim calcmode="lin" valueType="num">
                                      <p:cBhvr additive="base">
                                        <p:cTn id="217" dur="2000" fill="hold"/>
                                        <p:tgtEl>
                                          <p:spTgt spid="22"/>
                                        </p:tgtEl>
                                        <p:attrNameLst>
                                          <p:attrName>ppt_x</p:attrName>
                                        </p:attrNameLst>
                                      </p:cBhvr>
                                      <p:tavLst>
                                        <p:tav tm="0">
                                          <p:val>
                                            <p:strVal val="0-#ppt_w/2"/>
                                          </p:val>
                                        </p:tav>
                                        <p:tav tm="100000">
                                          <p:val>
                                            <p:strVal val="#ppt_x"/>
                                          </p:val>
                                        </p:tav>
                                      </p:tavLst>
                                    </p:anim>
                                    <p:anim calcmode="lin" valueType="num">
                                      <p:cBhvr additive="base">
                                        <p:cTn id="218" dur="2000" fill="hold"/>
                                        <p:tgtEl>
                                          <p:spTgt spid="22"/>
                                        </p:tgtEl>
                                        <p:attrNameLst>
                                          <p:attrName>ppt_y</p:attrName>
                                        </p:attrNameLst>
                                      </p:cBhvr>
                                      <p:tavLst>
                                        <p:tav tm="0">
                                          <p:val>
                                            <p:strVal val="#ppt_y"/>
                                          </p:val>
                                        </p:tav>
                                        <p:tav tm="100000">
                                          <p:val>
                                            <p:strVal val="#ppt_y"/>
                                          </p:val>
                                        </p:tav>
                                      </p:tavLst>
                                    </p:anim>
                                  </p:childTnLst>
                                </p:cTn>
                              </p:par>
                              <p:par>
                                <p:cTn id="219" presetID="2" presetClass="entr" presetSubtype="8" fill="hold" grpId="1" nodeType="withEffect">
                                  <p:stCondLst>
                                    <p:cond delay="0"/>
                                  </p:stCondLst>
                                  <p:childTnLst>
                                    <p:set>
                                      <p:cBhvr>
                                        <p:cTn id="220" dur="1" fill="hold">
                                          <p:stCondLst>
                                            <p:cond delay="0"/>
                                          </p:stCondLst>
                                        </p:cTn>
                                        <p:tgtEl>
                                          <p:spTgt spid="23"/>
                                        </p:tgtEl>
                                        <p:attrNameLst>
                                          <p:attrName>style.visibility</p:attrName>
                                        </p:attrNameLst>
                                      </p:cBhvr>
                                      <p:to>
                                        <p:strVal val="visible"/>
                                      </p:to>
                                    </p:set>
                                    <p:anim calcmode="lin" valueType="num">
                                      <p:cBhvr additive="base">
                                        <p:cTn id="221" dur="2000" fill="hold"/>
                                        <p:tgtEl>
                                          <p:spTgt spid="23"/>
                                        </p:tgtEl>
                                        <p:attrNameLst>
                                          <p:attrName>ppt_x</p:attrName>
                                        </p:attrNameLst>
                                      </p:cBhvr>
                                      <p:tavLst>
                                        <p:tav tm="0">
                                          <p:val>
                                            <p:strVal val="0-#ppt_w/2"/>
                                          </p:val>
                                        </p:tav>
                                        <p:tav tm="100000">
                                          <p:val>
                                            <p:strVal val="#ppt_x"/>
                                          </p:val>
                                        </p:tav>
                                      </p:tavLst>
                                    </p:anim>
                                    <p:anim calcmode="lin" valueType="num">
                                      <p:cBhvr additive="base">
                                        <p:cTn id="222" dur="2000" fill="hold"/>
                                        <p:tgtEl>
                                          <p:spTgt spid="23"/>
                                        </p:tgtEl>
                                        <p:attrNameLst>
                                          <p:attrName>ppt_y</p:attrName>
                                        </p:attrNameLst>
                                      </p:cBhvr>
                                      <p:tavLst>
                                        <p:tav tm="0">
                                          <p:val>
                                            <p:strVal val="#ppt_y"/>
                                          </p:val>
                                        </p:tav>
                                        <p:tav tm="100000">
                                          <p:val>
                                            <p:strVal val="#ppt_y"/>
                                          </p:val>
                                        </p:tav>
                                      </p:tavLst>
                                    </p:anim>
                                  </p:childTnLst>
                                </p:cTn>
                              </p:par>
                              <p:par>
                                <p:cTn id="223" presetID="2" presetClass="entr" presetSubtype="8" fill="hold" grpId="1" nodeType="withEffect">
                                  <p:stCondLst>
                                    <p:cond delay="0"/>
                                  </p:stCondLst>
                                  <p:childTnLst>
                                    <p:set>
                                      <p:cBhvr>
                                        <p:cTn id="224" dur="1" fill="hold">
                                          <p:stCondLst>
                                            <p:cond delay="0"/>
                                          </p:stCondLst>
                                        </p:cTn>
                                        <p:tgtEl>
                                          <p:spTgt spid="24"/>
                                        </p:tgtEl>
                                        <p:attrNameLst>
                                          <p:attrName>style.visibility</p:attrName>
                                        </p:attrNameLst>
                                      </p:cBhvr>
                                      <p:to>
                                        <p:strVal val="visible"/>
                                      </p:to>
                                    </p:set>
                                    <p:anim calcmode="lin" valueType="num">
                                      <p:cBhvr additive="base">
                                        <p:cTn id="225" dur="2000" fill="hold"/>
                                        <p:tgtEl>
                                          <p:spTgt spid="24"/>
                                        </p:tgtEl>
                                        <p:attrNameLst>
                                          <p:attrName>ppt_x</p:attrName>
                                        </p:attrNameLst>
                                      </p:cBhvr>
                                      <p:tavLst>
                                        <p:tav tm="0">
                                          <p:val>
                                            <p:strVal val="0-#ppt_w/2"/>
                                          </p:val>
                                        </p:tav>
                                        <p:tav tm="100000">
                                          <p:val>
                                            <p:strVal val="#ppt_x"/>
                                          </p:val>
                                        </p:tav>
                                      </p:tavLst>
                                    </p:anim>
                                    <p:anim calcmode="lin" valueType="num">
                                      <p:cBhvr additive="base">
                                        <p:cTn id="226" dur="2000" fill="hold"/>
                                        <p:tgtEl>
                                          <p:spTgt spid="24"/>
                                        </p:tgtEl>
                                        <p:attrNameLst>
                                          <p:attrName>ppt_y</p:attrName>
                                        </p:attrNameLst>
                                      </p:cBhvr>
                                      <p:tavLst>
                                        <p:tav tm="0">
                                          <p:val>
                                            <p:strVal val="#ppt_y"/>
                                          </p:val>
                                        </p:tav>
                                        <p:tav tm="100000">
                                          <p:val>
                                            <p:strVal val="#ppt_y"/>
                                          </p:val>
                                        </p:tav>
                                      </p:tavLst>
                                    </p:anim>
                                  </p:childTnLst>
                                </p:cTn>
                              </p:par>
                              <p:par>
                                <p:cTn id="227" presetID="2" presetClass="entr" presetSubtype="2" fill="hold" grpId="1" nodeType="withEffect">
                                  <p:stCondLst>
                                    <p:cond delay="0"/>
                                  </p:stCondLst>
                                  <p:childTnLst>
                                    <p:set>
                                      <p:cBhvr>
                                        <p:cTn id="228" dur="1" fill="hold">
                                          <p:stCondLst>
                                            <p:cond delay="0"/>
                                          </p:stCondLst>
                                        </p:cTn>
                                        <p:tgtEl>
                                          <p:spTgt spid="25"/>
                                        </p:tgtEl>
                                        <p:attrNameLst>
                                          <p:attrName>style.visibility</p:attrName>
                                        </p:attrNameLst>
                                      </p:cBhvr>
                                      <p:to>
                                        <p:strVal val="visible"/>
                                      </p:to>
                                    </p:set>
                                    <p:anim calcmode="lin" valueType="num">
                                      <p:cBhvr additive="base">
                                        <p:cTn id="229" dur="2000" fill="hold"/>
                                        <p:tgtEl>
                                          <p:spTgt spid="25"/>
                                        </p:tgtEl>
                                        <p:attrNameLst>
                                          <p:attrName>ppt_x</p:attrName>
                                        </p:attrNameLst>
                                      </p:cBhvr>
                                      <p:tavLst>
                                        <p:tav tm="0">
                                          <p:val>
                                            <p:strVal val="1+#ppt_w/2"/>
                                          </p:val>
                                        </p:tav>
                                        <p:tav tm="100000">
                                          <p:val>
                                            <p:strVal val="#ppt_x"/>
                                          </p:val>
                                        </p:tav>
                                      </p:tavLst>
                                    </p:anim>
                                    <p:anim calcmode="lin" valueType="num">
                                      <p:cBhvr additive="base">
                                        <p:cTn id="230" dur="2000" fill="hold"/>
                                        <p:tgtEl>
                                          <p:spTgt spid="25"/>
                                        </p:tgtEl>
                                        <p:attrNameLst>
                                          <p:attrName>ppt_y</p:attrName>
                                        </p:attrNameLst>
                                      </p:cBhvr>
                                      <p:tavLst>
                                        <p:tav tm="0">
                                          <p:val>
                                            <p:strVal val="#ppt_y"/>
                                          </p:val>
                                        </p:tav>
                                        <p:tav tm="100000">
                                          <p:val>
                                            <p:strVal val="#ppt_y"/>
                                          </p:val>
                                        </p:tav>
                                      </p:tavLst>
                                    </p:anim>
                                  </p:childTnLst>
                                </p:cTn>
                              </p:par>
                              <p:par>
                                <p:cTn id="231" presetID="2" presetClass="entr" presetSubtype="2" fill="hold" grpId="1" nodeType="withEffect">
                                  <p:stCondLst>
                                    <p:cond delay="0"/>
                                  </p:stCondLst>
                                  <p:childTnLst>
                                    <p:set>
                                      <p:cBhvr>
                                        <p:cTn id="232" dur="1" fill="hold">
                                          <p:stCondLst>
                                            <p:cond delay="0"/>
                                          </p:stCondLst>
                                        </p:cTn>
                                        <p:tgtEl>
                                          <p:spTgt spid="26"/>
                                        </p:tgtEl>
                                        <p:attrNameLst>
                                          <p:attrName>style.visibility</p:attrName>
                                        </p:attrNameLst>
                                      </p:cBhvr>
                                      <p:to>
                                        <p:strVal val="visible"/>
                                      </p:to>
                                    </p:set>
                                    <p:anim calcmode="lin" valueType="num">
                                      <p:cBhvr additive="base">
                                        <p:cTn id="233" dur="2000" fill="hold"/>
                                        <p:tgtEl>
                                          <p:spTgt spid="26"/>
                                        </p:tgtEl>
                                        <p:attrNameLst>
                                          <p:attrName>ppt_x</p:attrName>
                                        </p:attrNameLst>
                                      </p:cBhvr>
                                      <p:tavLst>
                                        <p:tav tm="0">
                                          <p:val>
                                            <p:strVal val="1+#ppt_w/2"/>
                                          </p:val>
                                        </p:tav>
                                        <p:tav tm="100000">
                                          <p:val>
                                            <p:strVal val="#ppt_x"/>
                                          </p:val>
                                        </p:tav>
                                      </p:tavLst>
                                    </p:anim>
                                    <p:anim calcmode="lin" valueType="num">
                                      <p:cBhvr additive="base">
                                        <p:cTn id="234" dur="2000" fill="hold"/>
                                        <p:tgtEl>
                                          <p:spTgt spid="26"/>
                                        </p:tgtEl>
                                        <p:attrNameLst>
                                          <p:attrName>ppt_y</p:attrName>
                                        </p:attrNameLst>
                                      </p:cBhvr>
                                      <p:tavLst>
                                        <p:tav tm="0">
                                          <p:val>
                                            <p:strVal val="#ppt_y"/>
                                          </p:val>
                                        </p:tav>
                                        <p:tav tm="100000">
                                          <p:val>
                                            <p:strVal val="#ppt_y"/>
                                          </p:val>
                                        </p:tav>
                                      </p:tavLst>
                                    </p:anim>
                                  </p:childTnLst>
                                </p:cTn>
                              </p:par>
                              <p:par>
                                <p:cTn id="235" presetID="2" presetClass="entr" presetSubtype="2" fill="hold" grpId="1" nodeType="withEffect">
                                  <p:stCondLst>
                                    <p:cond delay="0"/>
                                  </p:stCondLst>
                                  <p:childTnLst>
                                    <p:set>
                                      <p:cBhvr>
                                        <p:cTn id="236" dur="1" fill="hold">
                                          <p:stCondLst>
                                            <p:cond delay="0"/>
                                          </p:stCondLst>
                                        </p:cTn>
                                        <p:tgtEl>
                                          <p:spTgt spid="27"/>
                                        </p:tgtEl>
                                        <p:attrNameLst>
                                          <p:attrName>style.visibility</p:attrName>
                                        </p:attrNameLst>
                                      </p:cBhvr>
                                      <p:to>
                                        <p:strVal val="visible"/>
                                      </p:to>
                                    </p:set>
                                    <p:anim calcmode="lin" valueType="num">
                                      <p:cBhvr additive="base">
                                        <p:cTn id="237" dur="2000" fill="hold"/>
                                        <p:tgtEl>
                                          <p:spTgt spid="27"/>
                                        </p:tgtEl>
                                        <p:attrNameLst>
                                          <p:attrName>ppt_x</p:attrName>
                                        </p:attrNameLst>
                                      </p:cBhvr>
                                      <p:tavLst>
                                        <p:tav tm="0">
                                          <p:val>
                                            <p:strVal val="1+#ppt_w/2"/>
                                          </p:val>
                                        </p:tav>
                                        <p:tav tm="100000">
                                          <p:val>
                                            <p:strVal val="#ppt_x"/>
                                          </p:val>
                                        </p:tav>
                                      </p:tavLst>
                                    </p:anim>
                                    <p:anim calcmode="lin" valueType="num">
                                      <p:cBhvr additive="base">
                                        <p:cTn id="238" dur="2000" fill="hold"/>
                                        <p:tgtEl>
                                          <p:spTgt spid="27"/>
                                        </p:tgtEl>
                                        <p:attrNameLst>
                                          <p:attrName>ppt_y</p:attrName>
                                        </p:attrNameLst>
                                      </p:cBhvr>
                                      <p:tavLst>
                                        <p:tav tm="0">
                                          <p:val>
                                            <p:strVal val="#ppt_y"/>
                                          </p:val>
                                        </p:tav>
                                        <p:tav tm="100000">
                                          <p:val>
                                            <p:strVal val="#ppt_y"/>
                                          </p:val>
                                        </p:tav>
                                      </p:tavLst>
                                    </p:anim>
                                  </p:childTnLst>
                                </p:cTn>
                              </p:par>
                              <p:par>
                                <p:cTn id="239" presetID="2" presetClass="entr" presetSubtype="2" fill="hold" grpId="1" nodeType="withEffect">
                                  <p:stCondLst>
                                    <p:cond delay="0"/>
                                  </p:stCondLst>
                                  <p:childTnLst>
                                    <p:set>
                                      <p:cBhvr>
                                        <p:cTn id="240" dur="1" fill="hold">
                                          <p:stCondLst>
                                            <p:cond delay="0"/>
                                          </p:stCondLst>
                                        </p:cTn>
                                        <p:tgtEl>
                                          <p:spTgt spid="28"/>
                                        </p:tgtEl>
                                        <p:attrNameLst>
                                          <p:attrName>style.visibility</p:attrName>
                                        </p:attrNameLst>
                                      </p:cBhvr>
                                      <p:to>
                                        <p:strVal val="visible"/>
                                      </p:to>
                                    </p:set>
                                    <p:anim calcmode="lin" valueType="num">
                                      <p:cBhvr additive="base">
                                        <p:cTn id="241" dur="2000" fill="hold"/>
                                        <p:tgtEl>
                                          <p:spTgt spid="28"/>
                                        </p:tgtEl>
                                        <p:attrNameLst>
                                          <p:attrName>ppt_x</p:attrName>
                                        </p:attrNameLst>
                                      </p:cBhvr>
                                      <p:tavLst>
                                        <p:tav tm="0">
                                          <p:val>
                                            <p:strVal val="1+#ppt_w/2"/>
                                          </p:val>
                                        </p:tav>
                                        <p:tav tm="100000">
                                          <p:val>
                                            <p:strVal val="#ppt_x"/>
                                          </p:val>
                                        </p:tav>
                                      </p:tavLst>
                                    </p:anim>
                                    <p:anim calcmode="lin" valueType="num">
                                      <p:cBhvr additive="base">
                                        <p:cTn id="242" dur="2000" fill="hold"/>
                                        <p:tgtEl>
                                          <p:spTgt spid="28"/>
                                        </p:tgtEl>
                                        <p:attrNameLst>
                                          <p:attrName>ppt_y</p:attrName>
                                        </p:attrNameLst>
                                      </p:cBhvr>
                                      <p:tavLst>
                                        <p:tav tm="0">
                                          <p:val>
                                            <p:strVal val="#ppt_y"/>
                                          </p:val>
                                        </p:tav>
                                        <p:tav tm="100000">
                                          <p:val>
                                            <p:strVal val="#ppt_y"/>
                                          </p:val>
                                        </p:tav>
                                      </p:tavLst>
                                    </p:anim>
                                  </p:childTnLst>
                                </p:cTn>
                              </p:par>
                              <p:par>
                                <p:cTn id="243" presetID="2" presetClass="entr" presetSubtype="2" fill="hold" grpId="1" nodeType="withEffect">
                                  <p:stCondLst>
                                    <p:cond delay="0"/>
                                  </p:stCondLst>
                                  <p:childTnLst>
                                    <p:set>
                                      <p:cBhvr>
                                        <p:cTn id="244" dur="1" fill="hold">
                                          <p:stCondLst>
                                            <p:cond delay="0"/>
                                          </p:stCondLst>
                                        </p:cTn>
                                        <p:tgtEl>
                                          <p:spTgt spid="29"/>
                                        </p:tgtEl>
                                        <p:attrNameLst>
                                          <p:attrName>style.visibility</p:attrName>
                                        </p:attrNameLst>
                                      </p:cBhvr>
                                      <p:to>
                                        <p:strVal val="visible"/>
                                      </p:to>
                                    </p:set>
                                    <p:anim calcmode="lin" valueType="num">
                                      <p:cBhvr additive="base">
                                        <p:cTn id="245" dur="2000" fill="hold"/>
                                        <p:tgtEl>
                                          <p:spTgt spid="29"/>
                                        </p:tgtEl>
                                        <p:attrNameLst>
                                          <p:attrName>ppt_x</p:attrName>
                                        </p:attrNameLst>
                                      </p:cBhvr>
                                      <p:tavLst>
                                        <p:tav tm="0">
                                          <p:val>
                                            <p:strVal val="1+#ppt_w/2"/>
                                          </p:val>
                                        </p:tav>
                                        <p:tav tm="100000">
                                          <p:val>
                                            <p:strVal val="#ppt_x"/>
                                          </p:val>
                                        </p:tav>
                                      </p:tavLst>
                                    </p:anim>
                                    <p:anim calcmode="lin" valueType="num">
                                      <p:cBhvr additive="base">
                                        <p:cTn id="246" dur="2000" fill="hold"/>
                                        <p:tgtEl>
                                          <p:spTgt spid="29"/>
                                        </p:tgtEl>
                                        <p:attrNameLst>
                                          <p:attrName>ppt_y</p:attrName>
                                        </p:attrNameLst>
                                      </p:cBhvr>
                                      <p:tavLst>
                                        <p:tav tm="0">
                                          <p:val>
                                            <p:strVal val="#ppt_y"/>
                                          </p:val>
                                        </p:tav>
                                        <p:tav tm="100000">
                                          <p:val>
                                            <p:strVal val="#ppt_y"/>
                                          </p:val>
                                        </p:tav>
                                      </p:tavLst>
                                    </p:anim>
                                  </p:childTnLst>
                                </p:cTn>
                              </p:par>
                              <p:par>
                                <p:cTn id="247" presetID="2" presetClass="entr" presetSubtype="2" fill="hold" grpId="1" nodeType="withEffect">
                                  <p:stCondLst>
                                    <p:cond delay="0"/>
                                  </p:stCondLst>
                                  <p:childTnLst>
                                    <p:set>
                                      <p:cBhvr>
                                        <p:cTn id="248" dur="1" fill="hold">
                                          <p:stCondLst>
                                            <p:cond delay="0"/>
                                          </p:stCondLst>
                                        </p:cTn>
                                        <p:tgtEl>
                                          <p:spTgt spid="30"/>
                                        </p:tgtEl>
                                        <p:attrNameLst>
                                          <p:attrName>style.visibility</p:attrName>
                                        </p:attrNameLst>
                                      </p:cBhvr>
                                      <p:to>
                                        <p:strVal val="visible"/>
                                      </p:to>
                                    </p:set>
                                    <p:anim calcmode="lin" valueType="num">
                                      <p:cBhvr additive="base">
                                        <p:cTn id="249" dur="2000" fill="hold"/>
                                        <p:tgtEl>
                                          <p:spTgt spid="30"/>
                                        </p:tgtEl>
                                        <p:attrNameLst>
                                          <p:attrName>ppt_x</p:attrName>
                                        </p:attrNameLst>
                                      </p:cBhvr>
                                      <p:tavLst>
                                        <p:tav tm="0">
                                          <p:val>
                                            <p:strVal val="1+#ppt_w/2"/>
                                          </p:val>
                                        </p:tav>
                                        <p:tav tm="100000">
                                          <p:val>
                                            <p:strVal val="#ppt_x"/>
                                          </p:val>
                                        </p:tav>
                                      </p:tavLst>
                                    </p:anim>
                                    <p:anim calcmode="lin" valueType="num">
                                      <p:cBhvr additive="base">
                                        <p:cTn id="250" dur="2000" fill="hold"/>
                                        <p:tgtEl>
                                          <p:spTgt spid="30"/>
                                        </p:tgtEl>
                                        <p:attrNameLst>
                                          <p:attrName>ppt_y</p:attrName>
                                        </p:attrNameLst>
                                      </p:cBhvr>
                                      <p:tavLst>
                                        <p:tav tm="0">
                                          <p:val>
                                            <p:strVal val="#ppt_y"/>
                                          </p:val>
                                        </p:tav>
                                        <p:tav tm="100000">
                                          <p:val>
                                            <p:strVal val="#ppt_y"/>
                                          </p:val>
                                        </p:tav>
                                      </p:tavLst>
                                    </p:anim>
                                  </p:childTnLst>
                                </p:cTn>
                              </p:par>
                              <p:par>
                                <p:cTn id="251" presetID="2" presetClass="entr" presetSubtype="2" fill="hold" grpId="1" nodeType="withEffect">
                                  <p:stCondLst>
                                    <p:cond delay="0"/>
                                  </p:stCondLst>
                                  <p:childTnLst>
                                    <p:set>
                                      <p:cBhvr>
                                        <p:cTn id="252" dur="1" fill="hold">
                                          <p:stCondLst>
                                            <p:cond delay="0"/>
                                          </p:stCondLst>
                                        </p:cTn>
                                        <p:tgtEl>
                                          <p:spTgt spid="31"/>
                                        </p:tgtEl>
                                        <p:attrNameLst>
                                          <p:attrName>style.visibility</p:attrName>
                                        </p:attrNameLst>
                                      </p:cBhvr>
                                      <p:to>
                                        <p:strVal val="visible"/>
                                      </p:to>
                                    </p:set>
                                    <p:anim calcmode="lin" valueType="num">
                                      <p:cBhvr additive="base">
                                        <p:cTn id="253" dur="2000" fill="hold"/>
                                        <p:tgtEl>
                                          <p:spTgt spid="31"/>
                                        </p:tgtEl>
                                        <p:attrNameLst>
                                          <p:attrName>ppt_x</p:attrName>
                                        </p:attrNameLst>
                                      </p:cBhvr>
                                      <p:tavLst>
                                        <p:tav tm="0">
                                          <p:val>
                                            <p:strVal val="1+#ppt_w/2"/>
                                          </p:val>
                                        </p:tav>
                                        <p:tav tm="100000">
                                          <p:val>
                                            <p:strVal val="#ppt_x"/>
                                          </p:val>
                                        </p:tav>
                                      </p:tavLst>
                                    </p:anim>
                                    <p:anim calcmode="lin" valueType="num">
                                      <p:cBhvr additive="base">
                                        <p:cTn id="254" dur="2000" fill="hold"/>
                                        <p:tgtEl>
                                          <p:spTgt spid="31"/>
                                        </p:tgtEl>
                                        <p:attrNameLst>
                                          <p:attrName>ppt_y</p:attrName>
                                        </p:attrNameLst>
                                      </p:cBhvr>
                                      <p:tavLst>
                                        <p:tav tm="0">
                                          <p:val>
                                            <p:strVal val="#ppt_y"/>
                                          </p:val>
                                        </p:tav>
                                        <p:tav tm="100000">
                                          <p:val>
                                            <p:strVal val="#ppt_y"/>
                                          </p:val>
                                        </p:tav>
                                      </p:tavLst>
                                    </p:anim>
                                  </p:childTnLst>
                                </p:cTn>
                              </p:par>
                              <p:par>
                                <p:cTn id="255" presetID="2" presetClass="entr" presetSubtype="2" fill="hold" grpId="1" nodeType="withEffect">
                                  <p:stCondLst>
                                    <p:cond delay="0"/>
                                  </p:stCondLst>
                                  <p:childTnLst>
                                    <p:set>
                                      <p:cBhvr>
                                        <p:cTn id="256" dur="1" fill="hold">
                                          <p:stCondLst>
                                            <p:cond delay="0"/>
                                          </p:stCondLst>
                                        </p:cTn>
                                        <p:tgtEl>
                                          <p:spTgt spid="32"/>
                                        </p:tgtEl>
                                        <p:attrNameLst>
                                          <p:attrName>style.visibility</p:attrName>
                                        </p:attrNameLst>
                                      </p:cBhvr>
                                      <p:to>
                                        <p:strVal val="visible"/>
                                      </p:to>
                                    </p:set>
                                    <p:anim calcmode="lin" valueType="num">
                                      <p:cBhvr additive="base">
                                        <p:cTn id="257" dur="2000" fill="hold"/>
                                        <p:tgtEl>
                                          <p:spTgt spid="32"/>
                                        </p:tgtEl>
                                        <p:attrNameLst>
                                          <p:attrName>ppt_x</p:attrName>
                                        </p:attrNameLst>
                                      </p:cBhvr>
                                      <p:tavLst>
                                        <p:tav tm="0">
                                          <p:val>
                                            <p:strVal val="1+#ppt_w/2"/>
                                          </p:val>
                                        </p:tav>
                                        <p:tav tm="100000">
                                          <p:val>
                                            <p:strVal val="#ppt_x"/>
                                          </p:val>
                                        </p:tav>
                                      </p:tavLst>
                                    </p:anim>
                                    <p:anim calcmode="lin" valueType="num">
                                      <p:cBhvr additive="base">
                                        <p:cTn id="258" dur="2000" fill="hold"/>
                                        <p:tgtEl>
                                          <p:spTgt spid="32"/>
                                        </p:tgtEl>
                                        <p:attrNameLst>
                                          <p:attrName>ppt_y</p:attrName>
                                        </p:attrNameLst>
                                      </p:cBhvr>
                                      <p:tavLst>
                                        <p:tav tm="0">
                                          <p:val>
                                            <p:strVal val="#ppt_y"/>
                                          </p:val>
                                        </p:tav>
                                        <p:tav tm="100000">
                                          <p:val>
                                            <p:strVal val="#ppt_y"/>
                                          </p:val>
                                        </p:tav>
                                      </p:tavLst>
                                    </p:anim>
                                  </p:childTnLst>
                                </p:cTn>
                              </p:par>
                              <p:par>
                                <p:cTn id="259" presetID="2" presetClass="entr" presetSubtype="2" fill="hold" grpId="1" nodeType="withEffect">
                                  <p:stCondLst>
                                    <p:cond delay="0"/>
                                  </p:stCondLst>
                                  <p:childTnLst>
                                    <p:set>
                                      <p:cBhvr>
                                        <p:cTn id="260" dur="1" fill="hold">
                                          <p:stCondLst>
                                            <p:cond delay="0"/>
                                          </p:stCondLst>
                                        </p:cTn>
                                        <p:tgtEl>
                                          <p:spTgt spid="33"/>
                                        </p:tgtEl>
                                        <p:attrNameLst>
                                          <p:attrName>style.visibility</p:attrName>
                                        </p:attrNameLst>
                                      </p:cBhvr>
                                      <p:to>
                                        <p:strVal val="visible"/>
                                      </p:to>
                                    </p:set>
                                    <p:anim calcmode="lin" valueType="num">
                                      <p:cBhvr additive="base">
                                        <p:cTn id="261" dur="2000" fill="hold"/>
                                        <p:tgtEl>
                                          <p:spTgt spid="33"/>
                                        </p:tgtEl>
                                        <p:attrNameLst>
                                          <p:attrName>ppt_x</p:attrName>
                                        </p:attrNameLst>
                                      </p:cBhvr>
                                      <p:tavLst>
                                        <p:tav tm="0">
                                          <p:val>
                                            <p:strVal val="1+#ppt_w/2"/>
                                          </p:val>
                                        </p:tav>
                                        <p:tav tm="100000">
                                          <p:val>
                                            <p:strVal val="#ppt_x"/>
                                          </p:val>
                                        </p:tav>
                                      </p:tavLst>
                                    </p:anim>
                                    <p:anim calcmode="lin" valueType="num">
                                      <p:cBhvr additive="base">
                                        <p:cTn id="262" dur="2000" fill="hold"/>
                                        <p:tgtEl>
                                          <p:spTgt spid="33"/>
                                        </p:tgtEl>
                                        <p:attrNameLst>
                                          <p:attrName>ppt_y</p:attrName>
                                        </p:attrNameLst>
                                      </p:cBhvr>
                                      <p:tavLst>
                                        <p:tav tm="0">
                                          <p:val>
                                            <p:strVal val="#ppt_y"/>
                                          </p:val>
                                        </p:tav>
                                        <p:tav tm="100000">
                                          <p:val>
                                            <p:strVal val="#ppt_y"/>
                                          </p:val>
                                        </p:tav>
                                      </p:tavLst>
                                    </p:anim>
                                  </p:childTnLst>
                                </p:cTn>
                              </p:par>
                              <p:par>
                                <p:cTn id="263" presetID="2" presetClass="entr" presetSubtype="2" fill="hold" grpId="1" nodeType="withEffect">
                                  <p:stCondLst>
                                    <p:cond delay="0"/>
                                  </p:stCondLst>
                                  <p:childTnLst>
                                    <p:set>
                                      <p:cBhvr>
                                        <p:cTn id="264" dur="1" fill="hold">
                                          <p:stCondLst>
                                            <p:cond delay="0"/>
                                          </p:stCondLst>
                                        </p:cTn>
                                        <p:tgtEl>
                                          <p:spTgt spid="34"/>
                                        </p:tgtEl>
                                        <p:attrNameLst>
                                          <p:attrName>style.visibility</p:attrName>
                                        </p:attrNameLst>
                                      </p:cBhvr>
                                      <p:to>
                                        <p:strVal val="visible"/>
                                      </p:to>
                                    </p:set>
                                    <p:anim calcmode="lin" valueType="num">
                                      <p:cBhvr additive="base">
                                        <p:cTn id="265" dur="2000" fill="hold"/>
                                        <p:tgtEl>
                                          <p:spTgt spid="34"/>
                                        </p:tgtEl>
                                        <p:attrNameLst>
                                          <p:attrName>ppt_x</p:attrName>
                                        </p:attrNameLst>
                                      </p:cBhvr>
                                      <p:tavLst>
                                        <p:tav tm="0">
                                          <p:val>
                                            <p:strVal val="1+#ppt_w/2"/>
                                          </p:val>
                                        </p:tav>
                                        <p:tav tm="100000">
                                          <p:val>
                                            <p:strVal val="#ppt_x"/>
                                          </p:val>
                                        </p:tav>
                                      </p:tavLst>
                                    </p:anim>
                                    <p:anim calcmode="lin" valueType="num">
                                      <p:cBhvr additive="base">
                                        <p:cTn id="266" dur="2000" fill="hold"/>
                                        <p:tgtEl>
                                          <p:spTgt spid="34"/>
                                        </p:tgtEl>
                                        <p:attrNameLst>
                                          <p:attrName>ppt_y</p:attrName>
                                        </p:attrNameLst>
                                      </p:cBhvr>
                                      <p:tavLst>
                                        <p:tav tm="0">
                                          <p:val>
                                            <p:strVal val="#ppt_y"/>
                                          </p:val>
                                        </p:tav>
                                        <p:tav tm="100000">
                                          <p:val>
                                            <p:strVal val="#ppt_y"/>
                                          </p:val>
                                        </p:tav>
                                      </p:tavLst>
                                    </p:anim>
                                  </p:childTnLst>
                                </p:cTn>
                              </p:par>
                              <p:par>
                                <p:cTn id="267" presetID="2" presetClass="entr" presetSubtype="2" fill="hold" grpId="1" nodeType="withEffect">
                                  <p:stCondLst>
                                    <p:cond delay="0"/>
                                  </p:stCondLst>
                                  <p:childTnLst>
                                    <p:set>
                                      <p:cBhvr>
                                        <p:cTn id="268" dur="1" fill="hold">
                                          <p:stCondLst>
                                            <p:cond delay="0"/>
                                          </p:stCondLst>
                                        </p:cTn>
                                        <p:tgtEl>
                                          <p:spTgt spid="35"/>
                                        </p:tgtEl>
                                        <p:attrNameLst>
                                          <p:attrName>style.visibility</p:attrName>
                                        </p:attrNameLst>
                                      </p:cBhvr>
                                      <p:to>
                                        <p:strVal val="visible"/>
                                      </p:to>
                                    </p:set>
                                    <p:anim calcmode="lin" valueType="num">
                                      <p:cBhvr additive="base">
                                        <p:cTn id="269" dur="2000" fill="hold"/>
                                        <p:tgtEl>
                                          <p:spTgt spid="35"/>
                                        </p:tgtEl>
                                        <p:attrNameLst>
                                          <p:attrName>ppt_x</p:attrName>
                                        </p:attrNameLst>
                                      </p:cBhvr>
                                      <p:tavLst>
                                        <p:tav tm="0">
                                          <p:val>
                                            <p:strVal val="1+#ppt_w/2"/>
                                          </p:val>
                                        </p:tav>
                                        <p:tav tm="100000">
                                          <p:val>
                                            <p:strVal val="#ppt_x"/>
                                          </p:val>
                                        </p:tav>
                                      </p:tavLst>
                                    </p:anim>
                                    <p:anim calcmode="lin" valueType="num">
                                      <p:cBhvr additive="base">
                                        <p:cTn id="270" dur="2000" fill="hold"/>
                                        <p:tgtEl>
                                          <p:spTgt spid="35"/>
                                        </p:tgtEl>
                                        <p:attrNameLst>
                                          <p:attrName>ppt_y</p:attrName>
                                        </p:attrNameLst>
                                      </p:cBhvr>
                                      <p:tavLst>
                                        <p:tav tm="0">
                                          <p:val>
                                            <p:strVal val="#ppt_y"/>
                                          </p:val>
                                        </p:tav>
                                        <p:tav tm="100000">
                                          <p:val>
                                            <p:strVal val="#ppt_y"/>
                                          </p:val>
                                        </p:tav>
                                      </p:tavLst>
                                    </p:anim>
                                  </p:childTnLst>
                                </p:cTn>
                              </p:par>
                              <p:par>
                                <p:cTn id="271" presetID="2" presetClass="entr" presetSubtype="2" fill="hold" grpId="1" nodeType="withEffect">
                                  <p:stCondLst>
                                    <p:cond delay="0"/>
                                  </p:stCondLst>
                                  <p:childTnLst>
                                    <p:set>
                                      <p:cBhvr>
                                        <p:cTn id="272" dur="1" fill="hold">
                                          <p:stCondLst>
                                            <p:cond delay="0"/>
                                          </p:stCondLst>
                                        </p:cTn>
                                        <p:tgtEl>
                                          <p:spTgt spid="36"/>
                                        </p:tgtEl>
                                        <p:attrNameLst>
                                          <p:attrName>style.visibility</p:attrName>
                                        </p:attrNameLst>
                                      </p:cBhvr>
                                      <p:to>
                                        <p:strVal val="visible"/>
                                      </p:to>
                                    </p:set>
                                    <p:anim calcmode="lin" valueType="num">
                                      <p:cBhvr additive="base">
                                        <p:cTn id="273" dur="2000" fill="hold"/>
                                        <p:tgtEl>
                                          <p:spTgt spid="36"/>
                                        </p:tgtEl>
                                        <p:attrNameLst>
                                          <p:attrName>ppt_x</p:attrName>
                                        </p:attrNameLst>
                                      </p:cBhvr>
                                      <p:tavLst>
                                        <p:tav tm="0">
                                          <p:val>
                                            <p:strVal val="1+#ppt_w/2"/>
                                          </p:val>
                                        </p:tav>
                                        <p:tav tm="100000">
                                          <p:val>
                                            <p:strVal val="#ppt_x"/>
                                          </p:val>
                                        </p:tav>
                                      </p:tavLst>
                                    </p:anim>
                                    <p:anim calcmode="lin" valueType="num">
                                      <p:cBhvr additive="base">
                                        <p:cTn id="274" dur="2000" fill="hold"/>
                                        <p:tgtEl>
                                          <p:spTgt spid="36"/>
                                        </p:tgtEl>
                                        <p:attrNameLst>
                                          <p:attrName>ppt_y</p:attrName>
                                        </p:attrNameLst>
                                      </p:cBhvr>
                                      <p:tavLst>
                                        <p:tav tm="0">
                                          <p:val>
                                            <p:strVal val="#ppt_y"/>
                                          </p:val>
                                        </p:tav>
                                        <p:tav tm="100000">
                                          <p:val>
                                            <p:strVal val="#ppt_y"/>
                                          </p:val>
                                        </p:tav>
                                      </p:tavLst>
                                    </p:anim>
                                  </p:childTnLst>
                                </p:cTn>
                              </p:par>
                              <p:par>
                                <p:cTn id="275" presetID="2" presetClass="entr" presetSubtype="2" fill="hold" grpId="1" nodeType="withEffect">
                                  <p:stCondLst>
                                    <p:cond delay="0"/>
                                  </p:stCondLst>
                                  <p:childTnLst>
                                    <p:set>
                                      <p:cBhvr>
                                        <p:cTn id="276" dur="1" fill="hold">
                                          <p:stCondLst>
                                            <p:cond delay="0"/>
                                          </p:stCondLst>
                                        </p:cTn>
                                        <p:tgtEl>
                                          <p:spTgt spid="37"/>
                                        </p:tgtEl>
                                        <p:attrNameLst>
                                          <p:attrName>style.visibility</p:attrName>
                                        </p:attrNameLst>
                                      </p:cBhvr>
                                      <p:to>
                                        <p:strVal val="visible"/>
                                      </p:to>
                                    </p:set>
                                    <p:anim calcmode="lin" valueType="num">
                                      <p:cBhvr additive="base">
                                        <p:cTn id="277" dur="2000" fill="hold"/>
                                        <p:tgtEl>
                                          <p:spTgt spid="37"/>
                                        </p:tgtEl>
                                        <p:attrNameLst>
                                          <p:attrName>ppt_x</p:attrName>
                                        </p:attrNameLst>
                                      </p:cBhvr>
                                      <p:tavLst>
                                        <p:tav tm="0">
                                          <p:val>
                                            <p:strVal val="1+#ppt_w/2"/>
                                          </p:val>
                                        </p:tav>
                                        <p:tav tm="100000">
                                          <p:val>
                                            <p:strVal val="#ppt_x"/>
                                          </p:val>
                                        </p:tav>
                                      </p:tavLst>
                                    </p:anim>
                                    <p:anim calcmode="lin" valueType="num">
                                      <p:cBhvr additive="base">
                                        <p:cTn id="278" dur="2000" fill="hold"/>
                                        <p:tgtEl>
                                          <p:spTgt spid="37"/>
                                        </p:tgtEl>
                                        <p:attrNameLst>
                                          <p:attrName>ppt_y</p:attrName>
                                        </p:attrNameLst>
                                      </p:cBhvr>
                                      <p:tavLst>
                                        <p:tav tm="0">
                                          <p:val>
                                            <p:strVal val="#ppt_y"/>
                                          </p:val>
                                        </p:tav>
                                        <p:tav tm="100000">
                                          <p:val>
                                            <p:strVal val="#ppt_y"/>
                                          </p:val>
                                        </p:tav>
                                      </p:tavLst>
                                    </p:anim>
                                  </p:childTnLst>
                                </p:cTn>
                              </p:par>
                              <p:par>
                                <p:cTn id="279" presetID="2" presetClass="entr" presetSubtype="2" fill="hold" grpId="1" nodeType="withEffect">
                                  <p:stCondLst>
                                    <p:cond delay="0"/>
                                  </p:stCondLst>
                                  <p:childTnLst>
                                    <p:set>
                                      <p:cBhvr>
                                        <p:cTn id="280" dur="1" fill="hold">
                                          <p:stCondLst>
                                            <p:cond delay="0"/>
                                          </p:stCondLst>
                                        </p:cTn>
                                        <p:tgtEl>
                                          <p:spTgt spid="38"/>
                                        </p:tgtEl>
                                        <p:attrNameLst>
                                          <p:attrName>style.visibility</p:attrName>
                                        </p:attrNameLst>
                                      </p:cBhvr>
                                      <p:to>
                                        <p:strVal val="visible"/>
                                      </p:to>
                                    </p:set>
                                    <p:anim calcmode="lin" valueType="num">
                                      <p:cBhvr additive="base">
                                        <p:cTn id="281" dur="2000" fill="hold"/>
                                        <p:tgtEl>
                                          <p:spTgt spid="38"/>
                                        </p:tgtEl>
                                        <p:attrNameLst>
                                          <p:attrName>ppt_x</p:attrName>
                                        </p:attrNameLst>
                                      </p:cBhvr>
                                      <p:tavLst>
                                        <p:tav tm="0">
                                          <p:val>
                                            <p:strVal val="1+#ppt_w/2"/>
                                          </p:val>
                                        </p:tav>
                                        <p:tav tm="100000">
                                          <p:val>
                                            <p:strVal val="#ppt_x"/>
                                          </p:val>
                                        </p:tav>
                                      </p:tavLst>
                                    </p:anim>
                                    <p:anim calcmode="lin" valueType="num">
                                      <p:cBhvr additive="base">
                                        <p:cTn id="282" dur="2000" fill="hold"/>
                                        <p:tgtEl>
                                          <p:spTgt spid="38"/>
                                        </p:tgtEl>
                                        <p:attrNameLst>
                                          <p:attrName>ppt_y</p:attrName>
                                        </p:attrNameLst>
                                      </p:cBhvr>
                                      <p:tavLst>
                                        <p:tav tm="0">
                                          <p:val>
                                            <p:strVal val="#ppt_y"/>
                                          </p:val>
                                        </p:tav>
                                        <p:tav tm="100000">
                                          <p:val>
                                            <p:strVal val="#ppt_y"/>
                                          </p:val>
                                        </p:tav>
                                      </p:tavLst>
                                    </p:anim>
                                  </p:childTnLst>
                                </p:cTn>
                              </p:par>
                              <p:par>
                                <p:cTn id="283" presetID="2" presetClass="entr" presetSubtype="2" fill="hold" grpId="1" nodeType="withEffect">
                                  <p:stCondLst>
                                    <p:cond delay="0"/>
                                  </p:stCondLst>
                                  <p:childTnLst>
                                    <p:set>
                                      <p:cBhvr>
                                        <p:cTn id="284" dur="1" fill="hold">
                                          <p:stCondLst>
                                            <p:cond delay="0"/>
                                          </p:stCondLst>
                                        </p:cTn>
                                        <p:tgtEl>
                                          <p:spTgt spid="39"/>
                                        </p:tgtEl>
                                        <p:attrNameLst>
                                          <p:attrName>style.visibility</p:attrName>
                                        </p:attrNameLst>
                                      </p:cBhvr>
                                      <p:to>
                                        <p:strVal val="visible"/>
                                      </p:to>
                                    </p:set>
                                    <p:anim calcmode="lin" valueType="num">
                                      <p:cBhvr additive="base">
                                        <p:cTn id="285" dur="2000" fill="hold"/>
                                        <p:tgtEl>
                                          <p:spTgt spid="39"/>
                                        </p:tgtEl>
                                        <p:attrNameLst>
                                          <p:attrName>ppt_x</p:attrName>
                                        </p:attrNameLst>
                                      </p:cBhvr>
                                      <p:tavLst>
                                        <p:tav tm="0">
                                          <p:val>
                                            <p:strVal val="1+#ppt_w/2"/>
                                          </p:val>
                                        </p:tav>
                                        <p:tav tm="100000">
                                          <p:val>
                                            <p:strVal val="#ppt_x"/>
                                          </p:val>
                                        </p:tav>
                                      </p:tavLst>
                                    </p:anim>
                                    <p:anim calcmode="lin" valueType="num">
                                      <p:cBhvr additive="base">
                                        <p:cTn id="286" dur="2000" fill="hold"/>
                                        <p:tgtEl>
                                          <p:spTgt spid="39"/>
                                        </p:tgtEl>
                                        <p:attrNameLst>
                                          <p:attrName>ppt_y</p:attrName>
                                        </p:attrNameLst>
                                      </p:cBhvr>
                                      <p:tavLst>
                                        <p:tav tm="0">
                                          <p:val>
                                            <p:strVal val="#ppt_y"/>
                                          </p:val>
                                        </p:tav>
                                        <p:tav tm="100000">
                                          <p:val>
                                            <p:strVal val="#ppt_y"/>
                                          </p:val>
                                        </p:tav>
                                      </p:tavLst>
                                    </p:anim>
                                  </p:childTnLst>
                                </p:cTn>
                              </p:par>
                              <p:par>
                                <p:cTn id="287" presetID="2" presetClass="entr" presetSubtype="2" fill="hold" grpId="1" nodeType="withEffect">
                                  <p:stCondLst>
                                    <p:cond delay="0"/>
                                  </p:stCondLst>
                                  <p:childTnLst>
                                    <p:set>
                                      <p:cBhvr>
                                        <p:cTn id="288" dur="1" fill="hold">
                                          <p:stCondLst>
                                            <p:cond delay="0"/>
                                          </p:stCondLst>
                                        </p:cTn>
                                        <p:tgtEl>
                                          <p:spTgt spid="40"/>
                                        </p:tgtEl>
                                        <p:attrNameLst>
                                          <p:attrName>style.visibility</p:attrName>
                                        </p:attrNameLst>
                                      </p:cBhvr>
                                      <p:to>
                                        <p:strVal val="visible"/>
                                      </p:to>
                                    </p:set>
                                    <p:anim calcmode="lin" valueType="num">
                                      <p:cBhvr additive="base">
                                        <p:cTn id="289" dur="2000" fill="hold"/>
                                        <p:tgtEl>
                                          <p:spTgt spid="40"/>
                                        </p:tgtEl>
                                        <p:attrNameLst>
                                          <p:attrName>ppt_x</p:attrName>
                                        </p:attrNameLst>
                                      </p:cBhvr>
                                      <p:tavLst>
                                        <p:tav tm="0">
                                          <p:val>
                                            <p:strVal val="1+#ppt_w/2"/>
                                          </p:val>
                                        </p:tav>
                                        <p:tav tm="100000">
                                          <p:val>
                                            <p:strVal val="#ppt_x"/>
                                          </p:val>
                                        </p:tav>
                                      </p:tavLst>
                                    </p:anim>
                                    <p:anim calcmode="lin" valueType="num">
                                      <p:cBhvr additive="base">
                                        <p:cTn id="290" dur="2000" fill="hold"/>
                                        <p:tgtEl>
                                          <p:spTgt spid="40"/>
                                        </p:tgtEl>
                                        <p:attrNameLst>
                                          <p:attrName>ppt_y</p:attrName>
                                        </p:attrNameLst>
                                      </p:cBhvr>
                                      <p:tavLst>
                                        <p:tav tm="0">
                                          <p:val>
                                            <p:strVal val="#ppt_y"/>
                                          </p:val>
                                        </p:tav>
                                        <p:tav tm="100000">
                                          <p:val>
                                            <p:strVal val="#ppt_y"/>
                                          </p:val>
                                        </p:tav>
                                      </p:tavLst>
                                    </p:anim>
                                  </p:childTnLst>
                                </p:cTn>
                              </p:par>
                              <p:par>
                                <p:cTn id="291" presetID="2" presetClass="entr" presetSubtype="2" fill="hold" grpId="1" nodeType="withEffect">
                                  <p:stCondLst>
                                    <p:cond delay="0"/>
                                  </p:stCondLst>
                                  <p:childTnLst>
                                    <p:set>
                                      <p:cBhvr>
                                        <p:cTn id="292" dur="1" fill="hold">
                                          <p:stCondLst>
                                            <p:cond delay="0"/>
                                          </p:stCondLst>
                                        </p:cTn>
                                        <p:tgtEl>
                                          <p:spTgt spid="41"/>
                                        </p:tgtEl>
                                        <p:attrNameLst>
                                          <p:attrName>style.visibility</p:attrName>
                                        </p:attrNameLst>
                                      </p:cBhvr>
                                      <p:to>
                                        <p:strVal val="visible"/>
                                      </p:to>
                                    </p:set>
                                    <p:anim calcmode="lin" valueType="num">
                                      <p:cBhvr additive="base">
                                        <p:cTn id="293" dur="2000" fill="hold"/>
                                        <p:tgtEl>
                                          <p:spTgt spid="41"/>
                                        </p:tgtEl>
                                        <p:attrNameLst>
                                          <p:attrName>ppt_x</p:attrName>
                                        </p:attrNameLst>
                                      </p:cBhvr>
                                      <p:tavLst>
                                        <p:tav tm="0">
                                          <p:val>
                                            <p:strVal val="1+#ppt_w/2"/>
                                          </p:val>
                                        </p:tav>
                                        <p:tav tm="100000">
                                          <p:val>
                                            <p:strVal val="#ppt_x"/>
                                          </p:val>
                                        </p:tav>
                                      </p:tavLst>
                                    </p:anim>
                                    <p:anim calcmode="lin" valueType="num">
                                      <p:cBhvr additive="base">
                                        <p:cTn id="294" dur="2000" fill="hold"/>
                                        <p:tgtEl>
                                          <p:spTgt spid="41"/>
                                        </p:tgtEl>
                                        <p:attrNameLst>
                                          <p:attrName>ppt_y</p:attrName>
                                        </p:attrNameLst>
                                      </p:cBhvr>
                                      <p:tavLst>
                                        <p:tav tm="0">
                                          <p:val>
                                            <p:strVal val="#ppt_y"/>
                                          </p:val>
                                        </p:tav>
                                        <p:tav tm="100000">
                                          <p:val>
                                            <p:strVal val="#ppt_y"/>
                                          </p:val>
                                        </p:tav>
                                      </p:tavLst>
                                    </p:anim>
                                  </p:childTnLst>
                                </p:cTn>
                              </p:par>
                              <p:par>
                                <p:cTn id="295" presetID="2" presetClass="entr" presetSubtype="2" fill="hold" grpId="1" nodeType="withEffect">
                                  <p:stCondLst>
                                    <p:cond delay="0"/>
                                  </p:stCondLst>
                                  <p:childTnLst>
                                    <p:set>
                                      <p:cBhvr>
                                        <p:cTn id="296" dur="1" fill="hold">
                                          <p:stCondLst>
                                            <p:cond delay="0"/>
                                          </p:stCondLst>
                                        </p:cTn>
                                        <p:tgtEl>
                                          <p:spTgt spid="42"/>
                                        </p:tgtEl>
                                        <p:attrNameLst>
                                          <p:attrName>style.visibility</p:attrName>
                                        </p:attrNameLst>
                                      </p:cBhvr>
                                      <p:to>
                                        <p:strVal val="visible"/>
                                      </p:to>
                                    </p:set>
                                    <p:anim calcmode="lin" valueType="num">
                                      <p:cBhvr additive="base">
                                        <p:cTn id="297" dur="2000" fill="hold"/>
                                        <p:tgtEl>
                                          <p:spTgt spid="42"/>
                                        </p:tgtEl>
                                        <p:attrNameLst>
                                          <p:attrName>ppt_x</p:attrName>
                                        </p:attrNameLst>
                                      </p:cBhvr>
                                      <p:tavLst>
                                        <p:tav tm="0">
                                          <p:val>
                                            <p:strVal val="1+#ppt_w/2"/>
                                          </p:val>
                                        </p:tav>
                                        <p:tav tm="100000">
                                          <p:val>
                                            <p:strVal val="#ppt_x"/>
                                          </p:val>
                                        </p:tav>
                                      </p:tavLst>
                                    </p:anim>
                                    <p:anim calcmode="lin" valueType="num">
                                      <p:cBhvr additive="base">
                                        <p:cTn id="298" dur="2000" fill="hold"/>
                                        <p:tgtEl>
                                          <p:spTgt spid="42"/>
                                        </p:tgtEl>
                                        <p:attrNameLst>
                                          <p:attrName>ppt_y</p:attrName>
                                        </p:attrNameLst>
                                      </p:cBhvr>
                                      <p:tavLst>
                                        <p:tav tm="0">
                                          <p:val>
                                            <p:strVal val="#ppt_y"/>
                                          </p:val>
                                        </p:tav>
                                        <p:tav tm="100000">
                                          <p:val>
                                            <p:strVal val="#ppt_y"/>
                                          </p:val>
                                        </p:tav>
                                      </p:tavLst>
                                    </p:anim>
                                  </p:childTnLst>
                                </p:cTn>
                              </p:par>
                              <p:par>
                                <p:cTn id="299" presetID="2" presetClass="entr" presetSubtype="2" fill="hold" grpId="1" nodeType="withEffect">
                                  <p:stCondLst>
                                    <p:cond delay="0"/>
                                  </p:stCondLst>
                                  <p:childTnLst>
                                    <p:set>
                                      <p:cBhvr>
                                        <p:cTn id="300" dur="1" fill="hold">
                                          <p:stCondLst>
                                            <p:cond delay="0"/>
                                          </p:stCondLst>
                                        </p:cTn>
                                        <p:tgtEl>
                                          <p:spTgt spid="43"/>
                                        </p:tgtEl>
                                        <p:attrNameLst>
                                          <p:attrName>style.visibility</p:attrName>
                                        </p:attrNameLst>
                                      </p:cBhvr>
                                      <p:to>
                                        <p:strVal val="visible"/>
                                      </p:to>
                                    </p:set>
                                    <p:anim calcmode="lin" valueType="num">
                                      <p:cBhvr additive="base">
                                        <p:cTn id="301" dur="2000" fill="hold"/>
                                        <p:tgtEl>
                                          <p:spTgt spid="43"/>
                                        </p:tgtEl>
                                        <p:attrNameLst>
                                          <p:attrName>ppt_x</p:attrName>
                                        </p:attrNameLst>
                                      </p:cBhvr>
                                      <p:tavLst>
                                        <p:tav tm="0">
                                          <p:val>
                                            <p:strVal val="1+#ppt_w/2"/>
                                          </p:val>
                                        </p:tav>
                                        <p:tav tm="100000">
                                          <p:val>
                                            <p:strVal val="#ppt_x"/>
                                          </p:val>
                                        </p:tav>
                                      </p:tavLst>
                                    </p:anim>
                                    <p:anim calcmode="lin" valueType="num">
                                      <p:cBhvr additive="base">
                                        <p:cTn id="302" dur="2000" fill="hold"/>
                                        <p:tgtEl>
                                          <p:spTgt spid="43"/>
                                        </p:tgtEl>
                                        <p:attrNameLst>
                                          <p:attrName>ppt_y</p:attrName>
                                        </p:attrNameLst>
                                      </p:cBhvr>
                                      <p:tavLst>
                                        <p:tav tm="0">
                                          <p:val>
                                            <p:strVal val="#ppt_y"/>
                                          </p:val>
                                        </p:tav>
                                        <p:tav tm="100000">
                                          <p:val>
                                            <p:strVal val="#ppt_y"/>
                                          </p:val>
                                        </p:tav>
                                      </p:tavLst>
                                    </p:anim>
                                  </p:childTnLst>
                                </p:cTn>
                              </p:par>
                              <p:par>
                                <p:cTn id="303" presetID="2" presetClass="entr" presetSubtype="2" fill="hold" grpId="1" nodeType="withEffect">
                                  <p:stCondLst>
                                    <p:cond delay="0"/>
                                  </p:stCondLst>
                                  <p:childTnLst>
                                    <p:set>
                                      <p:cBhvr>
                                        <p:cTn id="304" dur="1" fill="hold">
                                          <p:stCondLst>
                                            <p:cond delay="0"/>
                                          </p:stCondLst>
                                        </p:cTn>
                                        <p:tgtEl>
                                          <p:spTgt spid="44"/>
                                        </p:tgtEl>
                                        <p:attrNameLst>
                                          <p:attrName>style.visibility</p:attrName>
                                        </p:attrNameLst>
                                      </p:cBhvr>
                                      <p:to>
                                        <p:strVal val="visible"/>
                                      </p:to>
                                    </p:set>
                                    <p:anim calcmode="lin" valueType="num">
                                      <p:cBhvr additive="base">
                                        <p:cTn id="305" dur="2000" fill="hold"/>
                                        <p:tgtEl>
                                          <p:spTgt spid="44"/>
                                        </p:tgtEl>
                                        <p:attrNameLst>
                                          <p:attrName>ppt_x</p:attrName>
                                        </p:attrNameLst>
                                      </p:cBhvr>
                                      <p:tavLst>
                                        <p:tav tm="0">
                                          <p:val>
                                            <p:strVal val="1+#ppt_w/2"/>
                                          </p:val>
                                        </p:tav>
                                        <p:tav tm="100000">
                                          <p:val>
                                            <p:strVal val="#ppt_x"/>
                                          </p:val>
                                        </p:tav>
                                      </p:tavLst>
                                    </p:anim>
                                    <p:anim calcmode="lin" valueType="num">
                                      <p:cBhvr additive="base">
                                        <p:cTn id="306" dur="2000" fill="hold"/>
                                        <p:tgtEl>
                                          <p:spTgt spid="44"/>
                                        </p:tgtEl>
                                        <p:attrNameLst>
                                          <p:attrName>ppt_y</p:attrName>
                                        </p:attrNameLst>
                                      </p:cBhvr>
                                      <p:tavLst>
                                        <p:tav tm="0">
                                          <p:val>
                                            <p:strVal val="#ppt_y"/>
                                          </p:val>
                                        </p:tav>
                                        <p:tav tm="100000">
                                          <p:val>
                                            <p:strVal val="#ppt_y"/>
                                          </p:val>
                                        </p:tav>
                                      </p:tavLst>
                                    </p:anim>
                                  </p:childTnLst>
                                </p:cTn>
                              </p:par>
                              <p:par>
                                <p:cTn id="307" presetID="2" presetClass="entr" presetSubtype="2" fill="hold" grpId="1" nodeType="withEffect">
                                  <p:stCondLst>
                                    <p:cond delay="0"/>
                                  </p:stCondLst>
                                  <p:childTnLst>
                                    <p:set>
                                      <p:cBhvr>
                                        <p:cTn id="308" dur="1" fill="hold">
                                          <p:stCondLst>
                                            <p:cond delay="0"/>
                                          </p:stCondLst>
                                        </p:cTn>
                                        <p:tgtEl>
                                          <p:spTgt spid="45"/>
                                        </p:tgtEl>
                                        <p:attrNameLst>
                                          <p:attrName>style.visibility</p:attrName>
                                        </p:attrNameLst>
                                      </p:cBhvr>
                                      <p:to>
                                        <p:strVal val="visible"/>
                                      </p:to>
                                    </p:set>
                                    <p:anim calcmode="lin" valueType="num">
                                      <p:cBhvr additive="base">
                                        <p:cTn id="309" dur="2000" fill="hold"/>
                                        <p:tgtEl>
                                          <p:spTgt spid="45"/>
                                        </p:tgtEl>
                                        <p:attrNameLst>
                                          <p:attrName>ppt_x</p:attrName>
                                        </p:attrNameLst>
                                      </p:cBhvr>
                                      <p:tavLst>
                                        <p:tav tm="0">
                                          <p:val>
                                            <p:strVal val="1+#ppt_w/2"/>
                                          </p:val>
                                        </p:tav>
                                        <p:tav tm="100000">
                                          <p:val>
                                            <p:strVal val="#ppt_x"/>
                                          </p:val>
                                        </p:tav>
                                      </p:tavLst>
                                    </p:anim>
                                    <p:anim calcmode="lin" valueType="num">
                                      <p:cBhvr additive="base">
                                        <p:cTn id="310" dur="2000" fill="hold"/>
                                        <p:tgtEl>
                                          <p:spTgt spid="45"/>
                                        </p:tgtEl>
                                        <p:attrNameLst>
                                          <p:attrName>ppt_y</p:attrName>
                                        </p:attrNameLst>
                                      </p:cBhvr>
                                      <p:tavLst>
                                        <p:tav tm="0">
                                          <p:val>
                                            <p:strVal val="#ppt_y"/>
                                          </p:val>
                                        </p:tav>
                                        <p:tav tm="100000">
                                          <p:val>
                                            <p:strVal val="#ppt_y"/>
                                          </p:val>
                                        </p:tav>
                                      </p:tavLst>
                                    </p:anim>
                                  </p:childTnLst>
                                </p:cTn>
                              </p:par>
                              <p:par>
                                <p:cTn id="311" presetID="2" presetClass="entr" presetSubtype="2" fill="hold" grpId="1" nodeType="withEffect">
                                  <p:stCondLst>
                                    <p:cond delay="0"/>
                                  </p:stCondLst>
                                  <p:childTnLst>
                                    <p:set>
                                      <p:cBhvr>
                                        <p:cTn id="312" dur="1" fill="hold">
                                          <p:stCondLst>
                                            <p:cond delay="0"/>
                                          </p:stCondLst>
                                        </p:cTn>
                                        <p:tgtEl>
                                          <p:spTgt spid="46"/>
                                        </p:tgtEl>
                                        <p:attrNameLst>
                                          <p:attrName>style.visibility</p:attrName>
                                        </p:attrNameLst>
                                      </p:cBhvr>
                                      <p:to>
                                        <p:strVal val="visible"/>
                                      </p:to>
                                    </p:set>
                                    <p:anim calcmode="lin" valueType="num">
                                      <p:cBhvr additive="base">
                                        <p:cTn id="313" dur="2000" fill="hold"/>
                                        <p:tgtEl>
                                          <p:spTgt spid="46"/>
                                        </p:tgtEl>
                                        <p:attrNameLst>
                                          <p:attrName>ppt_x</p:attrName>
                                        </p:attrNameLst>
                                      </p:cBhvr>
                                      <p:tavLst>
                                        <p:tav tm="0">
                                          <p:val>
                                            <p:strVal val="1+#ppt_w/2"/>
                                          </p:val>
                                        </p:tav>
                                        <p:tav tm="100000">
                                          <p:val>
                                            <p:strVal val="#ppt_x"/>
                                          </p:val>
                                        </p:tav>
                                      </p:tavLst>
                                    </p:anim>
                                    <p:anim calcmode="lin" valueType="num">
                                      <p:cBhvr additive="base">
                                        <p:cTn id="314" dur="2000" fill="hold"/>
                                        <p:tgtEl>
                                          <p:spTgt spid="46"/>
                                        </p:tgtEl>
                                        <p:attrNameLst>
                                          <p:attrName>ppt_y</p:attrName>
                                        </p:attrNameLst>
                                      </p:cBhvr>
                                      <p:tavLst>
                                        <p:tav tm="0">
                                          <p:val>
                                            <p:strVal val="#ppt_y"/>
                                          </p:val>
                                        </p:tav>
                                        <p:tav tm="100000">
                                          <p:val>
                                            <p:strVal val="#ppt_y"/>
                                          </p:val>
                                        </p:tav>
                                      </p:tavLst>
                                    </p:anim>
                                  </p:childTnLst>
                                </p:cTn>
                              </p:par>
                              <p:par>
                                <p:cTn id="315" presetID="48" presetClass="entr" presetSubtype="0" accel="50000" fill="hold" grpId="2" nodeType="withEffect">
                                  <p:stCondLst>
                                    <p:cond delay="0"/>
                                  </p:stCondLst>
                                  <p:childTnLst>
                                    <p:set>
                                      <p:cBhvr>
                                        <p:cTn id="316" dur="1" fill="hold">
                                          <p:stCondLst>
                                            <p:cond delay="0"/>
                                          </p:stCondLst>
                                        </p:cTn>
                                        <p:tgtEl>
                                          <p:spTgt spid="3"/>
                                        </p:tgtEl>
                                        <p:attrNameLst>
                                          <p:attrName>style.visibility</p:attrName>
                                        </p:attrNameLst>
                                      </p:cBhvr>
                                      <p:to>
                                        <p:strVal val="visible"/>
                                      </p:to>
                                    </p:set>
                                    <p:anim calcmode="lin" valueType="num">
                                      <p:cBhvr>
                                        <p:cTn id="317" dur="2000" fill="hold"/>
                                        <p:tgtEl>
                                          <p:spTgt spid="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18" dur="2000" fill="hold"/>
                                        <p:tgtEl>
                                          <p:spTgt spid="3"/>
                                        </p:tgtEl>
                                        <p:attrNameLst>
                                          <p:attrName>ppt_x</p:attrName>
                                        </p:attrNameLst>
                                      </p:cBhvr>
                                      <p:tavLst>
                                        <p:tav tm="0">
                                          <p:val>
                                            <p:fltVal val="-1"/>
                                          </p:val>
                                        </p:tav>
                                        <p:tav tm="50000">
                                          <p:val>
                                            <p:fltVal val="0.95"/>
                                          </p:val>
                                        </p:tav>
                                        <p:tav tm="100000">
                                          <p:val>
                                            <p:strVal val="#ppt_x"/>
                                          </p:val>
                                        </p:tav>
                                      </p:tavLst>
                                    </p:anim>
                                    <p:anim calcmode="lin" valueType="num">
                                      <p:cBhvr>
                                        <p:cTn id="319" dur="2000" fill="hold"/>
                                        <p:tgtEl>
                                          <p:spTgt spid="3"/>
                                        </p:tgtEl>
                                        <p:attrNameLst>
                                          <p:attrName>ppt_y</p:attrName>
                                        </p:attrNameLst>
                                      </p:cBhvr>
                                      <p:tavLst>
                                        <p:tav tm="0">
                                          <p:val>
                                            <p:strVal val="#ppt_y"/>
                                          </p:val>
                                        </p:tav>
                                        <p:tav tm="100000">
                                          <p:val>
                                            <p:strVal val="#ppt_y"/>
                                          </p:val>
                                        </p:tav>
                                      </p:tavLst>
                                    </p:anim>
                                    <p:animEffect transition="in" filter="fade">
                                      <p:cBhvr>
                                        <p:cTn id="320" dur="2000"/>
                                        <p:tgtEl>
                                          <p:spTgt spid="3"/>
                                        </p:tgtEl>
                                      </p:cBhvr>
                                    </p:animEffect>
                                  </p:childTnLst>
                                </p:cTn>
                              </p:par>
                              <p:par>
                                <p:cTn id="321" presetID="48" presetClass="entr" presetSubtype="0" accel="50000" fill="hold" grpId="2" nodeType="withEffect">
                                  <p:stCondLst>
                                    <p:cond delay="0"/>
                                  </p:stCondLst>
                                  <p:childTnLst>
                                    <p:set>
                                      <p:cBhvr>
                                        <p:cTn id="322" dur="1" fill="hold">
                                          <p:stCondLst>
                                            <p:cond delay="0"/>
                                          </p:stCondLst>
                                        </p:cTn>
                                        <p:tgtEl>
                                          <p:spTgt spid="4"/>
                                        </p:tgtEl>
                                        <p:attrNameLst>
                                          <p:attrName>style.visibility</p:attrName>
                                        </p:attrNameLst>
                                      </p:cBhvr>
                                      <p:to>
                                        <p:strVal val="visible"/>
                                      </p:to>
                                    </p:set>
                                    <p:anim calcmode="lin" valueType="num">
                                      <p:cBhvr>
                                        <p:cTn id="323" dur="2000" fill="hold"/>
                                        <p:tgtEl>
                                          <p:spTgt spid="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24" dur="2000" fill="hold"/>
                                        <p:tgtEl>
                                          <p:spTgt spid="4"/>
                                        </p:tgtEl>
                                        <p:attrNameLst>
                                          <p:attrName>ppt_x</p:attrName>
                                        </p:attrNameLst>
                                      </p:cBhvr>
                                      <p:tavLst>
                                        <p:tav tm="0">
                                          <p:val>
                                            <p:fltVal val="-1"/>
                                          </p:val>
                                        </p:tav>
                                        <p:tav tm="50000">
                                          <p:val>
                                            <p:fltVal val="0.95"/>
                                          </p:val>
                                        </p:tav>
                                        <p:tav tm="100000">
                                          <p:val>
                                            <p:strVal val="#ppt_x"/>
                                          </p:val>
                                        </p:tav>
                                      </p:tavLst>
                                    </p:anim>
                                    <p:anim calcmode="lin" valueType="num">
                                      <p:cBhvr>
                                        <p:cTn id="325" dur="2000" fill="hold"/>
                                        <p:tgtEl>
                                          <p:spTgt spid="4"/>
                                        </p:tgtEl>
                                        <p:attrNameLst>
                                          <p:attrName>ppt_y</p:attrName>
                                        </p:attrNameLst>
                                      </p:cBhvr>
                                      <p:tavLst>
                                        <p:tav tm="0">
                                          <p:val>
                                            <p:strVal val="#ppt_y"/>
                                          </p:val>
                                        </p:tav>
                                        <p:tav tm="100000">
                                          <p:val>
                                            <p:strVal val="#ppt_y"/>
                                          </p:val>
                                        </p:tav>
                                      </p:tavLst>
                                    </p:anim>
                                    <p:animEffect transition="in" filter="fade">
                                      <p:cBhvr>
                                        <p:cTn id="326" dur="2000"/>
                                        <p:tgtEl>
                                          <p:spTgt spid="4"/>
                                        </p:tgtEl>
                                      </p:cBhvr>
                                    </p:animEffect>
                                  </p:childTnLst>
                                </p:cTn>
                              </p:par>
                              <p:par>
                                <p:cTn id="327" presetID="48" presetClass="entr" presetSubtype="0" accel="50000" fill="hold" grpId="2" nodeType="withEffect">
                                  <p:stCondLst>
                                    <p:cond delay="0"/>
                                  </p:stCondLst>
                                  <p:childTnLst>
                                    <p:set>
                                      <p:cBhvr>
                                        <p:cTn id="328" dur="1" fill="hold">
                                          <p:stCondLst>
                                            <p:cond delay="0"/>
                                          </p:stCondLst>
                                        </p:cTn>
                                        <p:tgtEl>
                                          <p:spTgt spid="5"/>
                                        </p:tgtEl>
                                        <p:attrNameLst>
                                          <p:attrName>style.visibility</p:attrName>
                                        </p:attrNameLst>
                                      </p:cBhvr>
                                      <p:to>
                                        <p:strVal val="visible"/>
                                      </p:to>
                                    </p:set>
                                    <p:anim calcmode="lin" valueType="num">
                                      <p:cBhvr>
                                        <p:cTn id="329" dur="2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30" dur="2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331" dur="2000" fill="hold"/>
                                        <p:tgtEl>
                                          <p:spTgt spid="5"/>
                                        </p:tgtEl>
                                        <p:attrNameLst>
                                          <p:attrName>ppt_y</p:attrName>
                                        </p:attrNameLst>
                                      </p:cBhvr>
                                      <p:tavLst>
                                        <p:tav tm="0">
                                          <p:val>
                                            <p:strVal val="#ppt_y"/>
                                          </p:val>
                                        </p:tav>
                                        <p:tav tm="100000">
                                          <p:val>
                                            <p:strVal val="#ppt_y"/>
                                          </p:val>
                                        </p:tav>
                                      </p:tavLst>
                                    </p:anim>
                                    <p:animEffect transition="in" filter="fade">
                                      <p:cBhvr>
                                        <p:cTn id="332" dur="2000"/>
                                        <p:tgtEl>
                                          <p:spTgt spid="5"/>
                                        </p:tgtEl>
                                      </p:cBhvr>
                                    </p:animEffect>
                                  </p:childTnLst>
                                </p:cTn>
                              </p:par>
                              <p:par>
                                <p:cTn id="333" presetID="48" presetClass="entr" presetSubtype="0" accel="50000" fill="hold" grpId="2" nodeType="withEffect">
                                  <p:stCondLst>
                                    <p:cond delay="0"/>
                                  </p:stCondLst>
                                  <p:childTnLst>
                                    <p:set>
                                      <p:cBhvr>
                                        <p:cTn id="334" dur="1" fill="hold">
                                          <p:stCondLst>
                                            <p:cond delay="0"/>
                                          </p:stCondLst>
                                        </p:cTn>
                                        <p:tgtEl>
                                          <p:spTgt spid="6"/>
                                        </p:tgtEl>
                                        <p:attrNameLst>
                                          <p:attrName>style.visibility</p:attrName>
                                        </p:attrNameLst>
                                      </p:cBhvr>
                                      <p:to>
                                        <p:strVal val="visible"/>
                                      </p:to>
                                    </p:set>
                                    <p:anim calcmode="lin" valueType="num">
                                      <p:cBhvr>
                                        <p:cTn id="335" dur="2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36" dur="2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337" dur="2000" fill="hold"/>
                                        <p:tgtEl>
                                          <p:spTgt spid="6"/>
                                        </p:tgtEl>
                                        <p:attrNameLst>
                                          <p:attrName>ppt_y</p:attrName>
                                        </p:attrNameLst>
                                      </p:cBhvr>
                                      <p:tavLst>
                                        <p:tav tm="0">
                                          <p:val>
                                            <p:strVal val="#ppt_y"/>
                                          </p:val>
                                        </p:tav>
                                        <p:tav tm="100000">
                                          <p:val>
                                            <p:strVal val="#ppt_y"/>
                                          </p:val>
                                        </p:tav>
                                      </p:tavLst>
                                    </p:anim>
                                    <p:animEffect transition="in" filter="fade">
                                      <p:cBhvr>
                                        <p:cTn id="338" dur="2000"/>
                                        <p:tgtEl>
                                          <p:spTgt spid="6"/>
                                        </p:tgtEl>
                                      </p:cBhvr>
                                    </p:animEffect>
                                  </p:childTnLst>
                                </p:cTn>
                              </p:par>
                              <p:par>
                                <p:cTn id="339" presetID="48" presetClass="entr" presetSubtype="0" accel="50000" fill="hold" grpId="2" nodeType="withEffect">
                                  <p:stCondLst>
                                    <p:cond delay="0"/>
                                  </p:stCondLst>
                                  <p:childTnLst>
                                    <p:set>
                                      <p:cBhvr>
                                        <p:cTn id="340" dur="1" fill="hold">
                                          <p:stCondLst>
                                            <p:cond delay="0"/>
                                          </p:stCondLst>
                                        </p:cTn>
                                        <p:tgtEl>
                                          <p:spTgt spid="7"/>
                                        </p:tgtEl>
                                        <p:attrNameLst>
                                          <p:attrName>style.visibility</p:attrName>
                                        </p:attrNameLst>
                                      </p:cBhvr>
                                      <p:to>
                                        <p:strVal val="visible"/>
                                      </p:to>
                                    </p:set>
                                    <p:anim calcmode="lin" valueType="num">
                                      <p:cBhvr>
                                        <p:cTn id="341" dur="2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42" dur="2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343" dur="2000" fill="hold"/>
                                        <p:tgtEl>
                                          <p:spTgt spid="7"/>
                                        </p:tgtEl>
                                        <p:attrNameLst>
                                          <p:attrName>ppt_y</p:attrName>
                                        </p:attrNameLst>
                                      </p:cBhvr>
                                      <p:tavLst>
                                        <p:tav tm="0">
                                          <p:val>
                                            <p:strVal val="#ppt_y"/>
                                          </p:val>
                                        </p:tav>
                                        <p:tav tm="100000">
                                          <p:val>
                                            <p:strVal val="#ppt_y"/>
                                          </p:val>
                                        </p:tav>
                                      </p:tavLst>
                                    </p:anim>
                                    <p:animEffect transition="in" filter="fade">
                                      <p:cBhvr>
                                        <p:cTn id="344" dur="2000"/>
                                        <p:tgtEl>
                                          <p:spTgt spid="7"/>
                                        </p:tgtEl>
                                      </p:cBhvr>
                                    </p:animEffect>
                                  </p:childTnLst>
                                </p:cTn>
                              </p:par>
                              <p:par>
                                <p:cTn id="345" presetID="48" presetClass="entr" presetSubtype="0" accel="50000" fill="hold" grpId="2" nodeType="withEffect">
                                  <p:stCondLst>
                                    <p:cond delay="0"/>
                                  </p:stCondLst>
                                  <p:childTnLst>
                                    <p:set>
                                      <p:cBhvr>
                                        <p:cTn id="346" dur="1" fill="hold">
                                          <p:stCondLst>
                                            <p:cond delay="0"/>
                                          </p:stCondLst>
                                        </p:cTn>
                                        <p:tgtEl>
                                          <p:spTgt spid="8"/>
                                        </p:tgtEl>
                                        <p:attrNameLst>
                                          <p:attrName>style.visibility</p:attrName>
                                        </p:attrNameLst>
                                      </p:cBhvr>
                                      <p:to>
                                        <p:strVal val="visible"/>
                                      </p:to>
                                    </p:set>
                                    <p:anim calcmode="lin" valueType="num">
                                      <p:cBhvr>
                                        <p:cTn id="347" dur="2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48" dur="2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349" dur="2000" fill="hold"/>
                                        <p:tgtEl>
                                          <p:spTgt spid="8"/>
                                        </p:tgtEl>
                                        <p:attrNameLst>
                                          <p:attrName>ppt_y</p:attrName>
                                        </p:attrNameLst>
                                      </p:cBhvr>
                                      <p:tavLst>
                                        <p:tav tm="0">
                                          <p:val>
                                            <p:strVal val="#ppt_y"/>
                                          </p:val>
                                        </p:tav>
                                        <p:tav tm="100000">
                                          <p:val>
                                            <p:strVal val="#ppt_y"/>
                                          </p:val>
                                        </p:tav>
                                      </p:tavLst>
                                    </p:anim>
                                    <p:animEffect transition="in" filter="fade">
                                      <p:cBhvr>
                                        <p:cTn id="350" dur="2000"/>
                                        <p:tgtEl>
                                          <p:spTgt spid="8"/>
                                        </p:tgtEl>
                                      </p:cBhvr>
                                    </p:animEffect>
                                  </p:childTnLst>
                                </p:cTn>
                              </p:par>
                              <p:par>
                                <p:cTn id="351" presetID="48" presetClass="entr" presetSubtype="0" accel="50000" fill="hold" grpId="2" nodeType="withEffect">
                                  <p:stCondLst>
                                    <p:cond delay="0"/>
                                  </p:stCondLst>
                                  <p:childTnLst>
                                    <p:set>
                                      <p:cBhvr>
                                        <p:cTn id="352" dur="1" fill="hold">
                                          <p:stCondLst>
                                            <p:cond delay="0"/>
                                          </p:stCondLst>
                                        </p:cTn>
                                        <p:tgtEl>
                                          <p:spTgt spid="9"/>
                                        </p:tgtEl>
                                        <p:attrNameLst>
                                          <p:attrName>style.visibility</p:attrName>
                                        </p:attrNameLst>
                                      </p:cBhvr>
                                      <p:to>
                                        <p:strVal val="visible"/>
                                      </p:to>
                                    </p:set>
                                    <p:anim calcmode="lin" valueType="num">
                                      <p:cBhvr>
                                        <p:cTn id="353" dur="2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54" dur="2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355" dur="2000" fill="hold"/>
                                        <p:tgtEl>
                                          <p:spTgt spid="9"/>
                                        </p:tgtEl>
                                        <p:attrNameLst>
                                          <p:attrName>ppt_y</p:attrName>
                                        </p:attrNameLst>
                                      </p:cBhvr>
                                      <p:tavLst>
                                        <p:tav tm="0">
                                          <p:val>
                                            <p:strVal val="#ppt_y"/>
                                          </p:val>
                                        </p:tav>
                                        <p:tav tm="100000">
                                          <p:val>
                                            <p:strVal val="#ppt_y"/>
                                          </p:val>
                                        </p:tav>
                                      </p:tavLst>
                                    </p:anim>
                                    <p:animEffect transition="in" filter="fade">
                                      <p:cBhvr>
                                        <p:cTn id="356" dur="2000"/>
                                        <p:tgtEl>
                                          <p:spTgt spid="9"/>
                                        </p:tgtEl>
                                      </p:cBhvr>
                                    </p:animEffect>
                                  </p:childTnLst>
                                </p:cTn>
                              </p:par>
                              <p:par>
                                <p:cTn id="357" presetID="48" presetClass="entr" presetSubtype="0" accel="50000" fill="hold" grpId="2" nodeType="withEffect">
                                  <p:stCondLst>
                                    <p:cond delay="0"/>
                                  </p:stCondLst>
                                  <p:childTnLst>
                                    <p:set>
                                      <p:cBhvr>
                                        <p:cTn id="358" dur="1" fill="hold">
                                          <p:stCondLst>
                                            <p:cond delay="0"/>
                                          </p:stCondLst>
                                        </p:cTn>
                                        <p:tgtEl>
                                          <p:spTgt spid="10"/>
                                        </p:tgtEl>
                                        <p:attrNameLst>
                                          <p:attrName>style.visibility</p:attrName>
                                        </p:attrNameLst>
                                      </p:cBhvr>
                                      <p:to>
                                        <p:strVal val="visible"/>
                                      </p:to>
                                    </p:set>
                                    <p:anim calcmode="lin" valueType="num">
                                      <p:cBhvr>
                                        <p:cTn id="359" dur="2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60" dur="2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361" dur="2000" fill="hold"/>
                                        <p:tgtEl>
                                          <p:spTgt spid="10"/>
                                        </p:tgtEl>
                                        <p:attrNameLst>
                                          <p:attrName>ppt_y</p:attrName>
                                        </p:attrNameLst>
                                      </p:cBhvr>
                                      <p:tavLst>
                                        <p:tav tm="0">
                                          <p:val>
                                            <p:strVal val="#ppt_y"/>
                                          </p:val>
                                        </p:tav>
                                        <p:tav tm="100000">
                                          <p:val>
                                            <p:strVal val="#ppt_y"/>
                                          </p:val>
                                        </p:tav>
                                      </p:tavLst>
                                    </p:anim>
                                    <p:animEffect transition="in" filter="fade">
                                      <p:cBhvr>
                                        <p:cTn id="362" dur="2000"/>
                                        <p:tgtEl>
                                          <p:spTgt spid="10"/>
                                        </p:tgtEl>
                                      </p:cBhvr>
                                    </p:animEffect>
                                  </p:childTnLst>
                                </p:cTn>
                              </p:par>
                              <p:par>
                                <p:cTn id="363" presetID="48" presetClass="entr" presetSubtype="0" accel="50000" fill="hold" grpId="2" nodeType="withEffect">
                                  <p:stCondLst>
                                    <p:cond delay="0"/>
                                  </p:stCondLst>
                                  <p:childTnLst>
                                    <p:set>
                                      <p:cBhvr>
                                        <p:cTn id="364" dur="1" fill="hold">
                                          <p:stCondLst>
                                            <p:cond delay="0"/>
                                          </p:stCondLst>
                                        </p:cTn>
                                        <p:tgtEl>
                                          <p:spTgt spid="11"/>
                                        </p:tgtEl>
                                        <p:attrNameLst>
                                          <p:attrName>style.visibility</p:attrName>
                                        </p:attrNameLst>
                                      </p:cBhvr>
                                      <p:to>
                                        <p:strVal val="visible"/>
                                      </p:to>
                                    </p:set>
                                    <p:anim calcmode="lin" valueType="num">
                                      <p:cBhvr>
                                        <p:cTn id="365" dur="2000" fill="hold"/>
                                        <p:tgtEl>
                                          <p:spTgt spid="1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66" dur="2000" fill="hold"/>
                                        <p:tgtEl>
                                          <p:spTgt spid="11"/>
                                        </p:tgtEl>
                                        <p:attrNameLst>
                                          <p:attrName>ppt_x</p:attrName>
                                        </p:attrNameLst>
                                      </p:cBhvr>
                                      <p:tavLst>
                                        <p:tav tm="0">
                                          <p:val>
                                            <p:fltVal val="-1"/>
                                          </p:val>
                                        </p:tav>
                                        <p:tav tm="50000">
                                          <p:val>
                                            <p:fltVal val="0.95"/>
                                          </p:val>
                                        </p:tav>
                                        <p:tav tm="100000">
                                          <p:val>
                                            <p:strVal val="#ppt_x"/>
                                          </p:val>
                                        </p:tav>
                                      </p:tavLst>
                                    </p:anim>
                                    <p:anim calcmode="lin" valueType="num">
                                      <p:cBhvr>
                                        <p:cTn id="367" dur="2000" fill="hold"/>
                                        <p:tgtEl>
                                          <p:spTgt spid="11"/>
                                        </p:tgtEl>
                                        <p:attrNameLst>
                                          <p:attrName>ppt_y</p:attrName>
                                        </p:attrNameLst>
                                      </p:cBhvr>
                                      <p:tavLst>
                                        <p:tav tm="0">
                                          <p:val>
                                            <p:strVal val="#ppt_y"/>
                                          </p:val>
                                        </p:tav>
                                        <p:tav tm="100000">
                                          <p:val>
                                            <p:strVal val="#ppt_y"/>
                                          </p:val>
                                        </p:tav>
                                      </p:tavLst>
                                    </p:anim>
                                    <p:animEffect transition="in" filter="fade">
                                      <p:cBhvr>
                                        <p:cTn id="368" dur="2000"/>
                                        <p:tgtEl>
                                          <p:spTgt spid="11"/>
                                        </p:tgtEl>
                                      </p:cBhvr>
                                    </p:animEffect>
                                  </p:childTnLst>
                                </p:cTn>
                              </p:par>
                              <p:par>
                                <p:cTn id="369" presetID="48" presetClass="entr" presetSubtype="0" accel="50000" fill="hold" grpId="2" nodeType="withEffect">
                                  <p:stCondLst>
                                    <p:cond delay="0"/>
                                  </p:stCondLst>
                                  <p:childTnLst>
                                    <p:set>
                                      <p:cBhvr>
                                        <p:cTn id="370" dur="1" fill="hold">
                                          <p:stCondLst>
                                            <p:cond delay="0"/>
                                          </p:stCondLst>
                                        </p:cTn>
                                        <p:tgtEl>
                                          <p:spTgt spid="12"/>
                                        </p:tgtEl>
                                        <p:attrNameLst>
                                          <p:attrName>style.visibility</p:attrName>
                                        </p:attrNameLst>
                                      </p:cBhvr>
                                      <p:to>
                                        <p:strVal val="visible"/>
                                      </p:to>
                                    </p:set>
                                    <p:anim calcmode="lin" valueType="num">
                                      <p:cBhvr>
                                        <p:cTn id="371" dur="2000" fill="hold"/>
                                        <p:tgtEl>
                                          <p:spTgt spid="1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72" dur="2000" fill="hold"/>
                                        <p:tgtEl>
                                          <p:spTgt spid="12"/>
                                        </p:tgtEl>
                                        <p:attrNameLst>
                                          <p:attrName>ppt_x</p:attrName>
                                        </p:attrNameLst>
                                      </p:cBhvr>
                                      <p:tavLst>
                                        <p:tav tm="0">
                                          <p:val>
                                            <p:fltVal val="-1"/>
                                          </p:val>
                                        </p:tav>
                                        <p:tav tm="50000">
                                          <p:val>
                                            <p:fltVal val="0.95"/>
                                          </p:val>
                                        </p:tav>
                                        <p:tav tm="100000">
                                          <p:val>
                                            <p:strVal val="#ppt_x"/>
                                          </p:val>
                                        </p:tav>
                                      </p:tavLst>
                                    </p:anim>
                                    <p:anim calcmode="lin" valueType="num">
                                      <p:cBhvr>
                                        <p:cTn id="373" dur="2000" fill="hold"/>
                                        <p:tgtEl>
                                          <p:spTgt spid="12"/>
                                        </p:tgtEl>
                                        <p:attrNameLst>
                                          <p:attrName>ppt_y</p:attrName>
                                        </p:attrNameLst>
                                      </p:cBhvr>
                                      <p:tavLst>
                                        <p:tav tm="0">
                                          <p:val>
                                            <p:strVal val="#ppt_y"/>
                                          </p:val>
                                        </p:tav>
                                        <p:tav tm="100000">
                                          <p:val>
                                            <p:strVal val="#ppt_y"/>
                                          </p:val>
                                        </p:tav>
                                      </p:tavLst>
                                    </p:anim>
                                    <p:animEffect transition="in" filter="fade">
                                      <p:cBhvr>
                                        <p:cTn id="374" dur="2000"/>
                                        <p:tgtEl>
                                          <p:spTgt spid="12"/>
                                        </p:tgtEl>
                                      </p:cBhvr>
                                    </p:animEffect>
                                  </p:childTnLst>
                                </p:cTn>
                              </p:par>
                              <p:par>
                                <p:cTn id="375" presetID="48" presetClass="entr" presetSubtype="0" accel="50000" fill="hold" grpId="2" nodeType="withEffect">
                                  <p:stCondLst>
                                    <p:cond delay="0"/>
                                  </p:stCondLst>
                                  <p:childTnLst>
                                    <p:set>
                                      <p:cBhvr>
                                        <p:cTn id="376" dur="1" fill="hold">
                                          <p:stCondLst>
                                            <p:cond delay="0"/>
                                          </p:stCondLst>
                                        </p:cTn>
                                        <p:tgtEl>
                                          <p:spTgt spid="13"/>
                                        </p:tgtEl>
                                        <p:attrNameLst>
                                          <p:attrName>style.visibility</p:attrName>
                                        </p:attrNameLst>
                                      </p:cBhvr>
                                      <p:to>
                                        <p:strVal val="visible"/>
                                      </p:to>
                                    </p:set>
                                    <p:anim calcmode="lin" valueType="num">
                                      <p:cBhvr>
                                        <p:cTn id="377" dur="2000" fill="hold"/>
                                        <p:tgtEl>
                                          <p:spTgt spid="1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78" dur="2000" fill="hold"/>
                                        <p:tgtEl>
                                          <p:spTgt spid="13"/>
                                        </p:tgtEl>
                                        <p:attrNameLst>
                                          <p:attrName>ppt_x</p:attrName>
                                        </p:attrNameLst>
                                      </p:cBhvr>
                                      <p:tavLst>
                                        <p:tav tm="0">
                                          <p:val>
                                            <p:fltVal val="-1"/>
                                          </p:val>
                                        </p:tav>
                                        <p:tav tm="50000">
                                          <p:val>
                                            <p:fltVal val="0.95"/>
                                          </p:val>
                                        </p:tav>
                                        <p:tav tm="100000">
                                          <p:val>
                                            <p:strVal val="#ppt_x"/>
                                          </p:val>
                                        </p:tav>
                                      </p:tavLst>
                                    </p:anim>
                                    <p:anim calcmode="lin" valueType="num">
                                      <p:cBhvr>
                                        <p:cTn id="379" dur="2000" fill="hold"/>
                                        <p:tgtEl>
                                          <p:spTgt spid="13"/>
                                        </p:tgtEl>
                                        <p:attrNameLst>
                                          <p:attrName>ppt_y</p:attrName>
                                        </p:attrNameLst>
                                      </p:cBhvr>
                                      <p:tavLst>
                                        <p:tav tm="0">
                                          <p:val>
                                            <p:strVal val="#ppt_y"/>
                                          </p:val>
                                        </p:tav>
                                        <p:tav tm="100000">
                                          <p:val>
                                            <p:strVal val="#ppt_y"/>
                                          </p:val>
                                        </p:tav>
                                      </p:tavLst>
                                    </p:anim>
                                    <p:animEffect transition="in" filter="fade">
                                      <p:cBhvr>
                                        <p:cTn id="380" dur="2000"/>
                                        <p:tgtEl>
                                          <p:spTgt spid="13"/>
                                        </p:tgtEl>
                                      </p:cBhvr>
                                    </p:animEffect>
                                  </p:childTnLst>
                                </p:cTn>
                              </p:par>
                              <p:par>
                                <p:cTn id="381" presetID="48" presetClass="entr" presetSubtype="0" accel="50000" fill="hold" grpId="2" nodeType="withEffect">
                                  <p:stCondLst>
                                    <p:cond delay="0"/>
                                  </p:stCondLst>
                                  <p:childTnLst>
                                    <p:set>
                                      <p:cBhvr>
                                        <p:cTn id="382" dur="1" fill="hold">
                                          <p:stCondLst>
                                            <p:cond delay="0"/>
                                          </p:stCondLst>
                                        </p:cTn>
                                        <p:tgtEl>
                                          <p:spTgt spid="14"/>
                                        </p:tgtEl>
                                        <p:attrNameLst>
                                          <p:attrName>style.visibility</p:attrName>
                                        </p:attrNameLst>
                                      </p:cBhvr>
                                      <p:to>
                                        <p:strVal val="visible"/>
                                      </p:to>
                                    </p:set>
                                    <p:anim calcmode="lin" valueType="num">
                                      <p:cBhvr>
                                        <p:cTn id="383" dur="2000" fill="hold"/>
                                        <p:tgtEl>
                                          <p:spTgt spid="1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84" dur="2000" fill="hold"/>
                                        <p:tgtEl>
                                          <p:spTgt spid="14"/>
                                        </p:tgtEl>
                                        <p:attrNameLst>
                                          <p:attrName>ppt_x</p:attrName>
                                        </p:attrNameLst>
                                      </p:cBhvr>
                                      <p:tavLst>
                                        <p:tav tm="0">
                                          <p:val>
                                            <p:fltVal val="-1"/>
                                          </p:val>
                                        </p:tav>
                                        <p:tav tm="50000">
                                          <p:val>
                                            <p:fltVal val="0.95"/>
                                          </p:val>
                                        </p:tav>
                                        <p:tav tm="100000">
                                          <p:val>
                                            <p:strVal val="#ppt_x"/>
                                          </p:val>
                                        </p:tav>
                                      </p:tavLst>
                                    </p:anim>
                                    <p:anim calcmode="lin" valueType="num">
                                      <p:cBhvr>
                                        <p:cTn id="385" dur="2000" fill="hold"/>
                                        <p:tgtEl>
                                          <p:spTgt spid="14"/>
                                        </p:tgtEl>
                                        <p:attrNameLst>
                                          <p:attrName>ppt_y</p:attrName>
                                        </p:attrNameLst>
                                      </p:cBhvr>
                                      <p:tavLst>
                                        <p:tav tm="0">
                                          <p:val>
                                            <p:strVal val="#ppt_y"/>
                                          </p:val>
                                        </p:tav>
                                        <p:tav tm="100000">
                                          <p:val>
                                            <p:strVal val="#ppt_y"/>
                                          </p:val>
                                        </p:tav>
                                      </p:tavLst>
                                    </p:anim>
                                    <p:animEffect transition="in" filter="fade">
                                      <p:cBhvr>
                                        <p:cTn id="386" dur="2000"/>
                                        <p:tgtEl>
                                          <p:spTgt spid="14"/>
                                        </p:tgtEl>
                                      </p:cBhvr>
                                    </p:animEffect>
                                  </p:childTnLst>
                                </p:cTn>
                              </p:par>
                              <p:par>
                                <p:cTn id="387" presetID="48" presetClass="entr" presetSubtype="0" accel="50000" fill="hold" grpId="2" nodeType="withEffect">
                                  <p:stCondLst>
                                    <p:cond delay="0"/>
                                  </p:stCondLst>
                                  <p:childTnLst>
                                    <p:set>
                                      <p:cBhvr>
                                        <p:cTn id="388" dur="1" fill="hold">
                                          <p:stCondLst>
                                            <p:cond delay="0"/>
                                          </p:stCondLst>
                                        </p:cTn>
                                        <p:tgtEl>
                                          <p:spTgt spid="15"/>
                                        </p:tgtEl>
                                        <p:attrNameLst>
                                          <p:attrName>style.visibility</p:attrName>
                                        </p:attrNameLst>
                                      </p:cBhvr>
                                      <p:to>
                                        <p:strVal val="visible"/>
                                      </p:to>
                                    </p:set>
                                    <p:anim calcmode="lin" valueType="num">
                                      <p:cBhvr>
                                        <p:cTn id="389" dur="2000" fill="hold"/>
                                        <p:tgtEl>
                                          <p:spTgt spid="1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90" dur="2000" fill="hold"/>
                                        <p:tgtEl>
                                          <p:spTgt spid="15"/>
                                        </p:tgtEl>
                                        <p:attrNameLst>
                                          <p:attrName>ppt_x</p:attrName>
                                        </p:attrNameLst>
                                      </p:cBhvr>
                                      <p:tavLst>
                                        <p:tav tm="0">
                                          <p:val>
                                            <p:fltVal val="-1"/>
                                          </p:val>
                                        </p:tav>
                                        <p:tav tm="50000">
                                          <p:val>
                                            <p:fltVal val="0.95"/>
                                          </p:val>
                                        </p:tav>
                                        <p:tav tm="100000">
                                          <p:val>
                                            <p:strVal val="#ppt_x"/>
                                          </p:val>
                                        </p:tav>
                                      </p:tavLst>
                                    </p:anim>
                                    <p:anim calcmode="lin" valueType="num">
                                      <p:cBhvr>
                                        <p:cTn id="391" dur="2000" fill="hold"/>
                                        <p:tgtEl>
                                          <p:spTgt spid="15"/>
                                        </p:tgtEl>
                                        <p:attrNameLst>
                                          <p:attrName>ppt_y</p:attrName>
                                        </p:attrNameLst>
                                      </p:cBhvr>
                                      <p:tavLst>
                                        <p:tav tm="0">
                                          <p:val>
                                            <p:strVal val="#ppt_y"/>
                                          </p:val>
                                        </p:tav>
                                        <p:tav tm="100000">
                                          <p:val>
                                            <p:strVal val="#ppt_y"/>
                                          </p:val>
                                        </p:tav>
                                      </p:tavLst>
                                    </p:anim>
                                    <p:animEffect transition="in" filter="fade">
                                      <p:cBhvr>
                                        <p:cTn id="392" dur="2000"/>
                                        <p:tgtEl>
                                          <p:spTgt spid="15"/>
                                        </p:tgtEl>
                                      </p:cBhvr>
                                    </p:animEffect>
                                  </p:childTnLst>
                                </p:cTn>
                              </p:par>
                              <p:par>
                                <p:cTn id="393" presetID="48" presetClass="entr" presetSubtype="0" accel="50000" fill="hold" grpId="2" nodeType="withEffect">
                                  <p:stCondLst>
                                    <p:cond delay="0"/>
                                  </p:stCondLst>
                                  <p:childTnLst>
                                    <p:set>
                                      <p:cBhvr>
                                        <p:cTn id="394" dur="1" fill="hold">
                                          <p:stCondLst>
                                            <p:cond delay="0"/>
                                          </p:stCondLst>
                                        </p:cTn>
                                        <p:tgtEl>
                                          <p:spTgt spid="16"/>
                                        </p:tgtEl>
                                        <p:attrNameLst>
                                          <p:attrName>style.visibility</p:attrName>
                                        </p:attrNameLst>
                                      </p:cBhvr>
                                      <p:to>
                                        <p:strVal val="visible"/>
                                      </p:to>
                                    </p:set>
                                    <p:anim calcmode="lin" valueType="num">
                                      <p:cBhvr>
                                        <p:cTn id="395" dur="2000" fill="hold"/>
                                        <p:tgtEl>
                                          <p:spTgt spid="1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96" dur="2000" fill="hold"/>
                                        <p:tgtEl>
                                          <p:spTgt spid="16"/>
                                        </p:tgtEl>
                                        <p:attrNameLst>
                                          <p:attrName>ppt_x</p:attrName>
                                        </p:attrNameLst>
                                      </p:cBhvr>
                                      <p:tavLst>
                                        <p:tav tm="0">
                                          <p:val>
                                            <p:fltVal val="-1"/>
                                          </p:val>
                                        </p:tav>
                                        <p:tav tm="50000">
                                          <p:val>
                                            <p:fltVal val="0.95"/>
                                          </p:val>
                                        </p:tav>
                                        <p:tav tm="100000">
                                          <p:val>
                                            <p:strVal val="#ppt_x"/>
                                          </p:val>
                                        </p:tav>
                                      </p:tavLst>
                                    </p:anim>
                                    <p:anim calcmode="lin" valueType="num">
                                      <p:cBhvr>
                                        <p:cTn id="397" dur="2000" fill="hold"/>
                                        <p:tgtEl>
                                          <p:spTgt spid="16"/>
                                        </p:tgtEl>
                                        <p:attrNameLst>
                                          <p:attrName>ppt_y</p:attrName>
                                        </p:attrNameLst>
                                      </p:cBhvr>
                                      <p:tavLst>
                                        <p:tav tm="0">
                                          <p:val>
                                            <p:strVal val="#ppt_y"/>
                                          </p:val>
                                        </p:tav>
                                        <p:tav tm="100000">
                                          <p:val>
                                            <p:strVal val="#ppt_y"/>
                                          </p:val>
                                        </p:tav>
                                      </p:tavLst>
                                    </p:anim>
                                    <p:animEffect transition="in" filter="fade">
                                      <p:cBhvr>
                                        <p:cTn id="398" dur="2000"/>
                                        <p:tgtEl>
                                          <p:spTgt spid="16"/>
                                        </p:tgtEl>
                                      </p:cBhvr>
                                    </p:animEffect>
                                  </p:childTnLst>
                                </p:cTn>
                              </p:par>
                              <p:par>
                                <p:cTn id="399" presetID="48" presetClass="entr" presetSubtype="0" accel="50000" fill="hold" grpId="2" nodeType="withEffect">
                                  <p:stCondLst>
                                    <p:cond delay="0"/>
                                  </p:stCondLst>
                                  <p:childTnLst>
                                    <p:set>
                                      <p:cBhvr>
                                        <p:cTn id="400" dur="1" fill="hold">
                                          <p:stCondLst>
                                            <p:cond delay="0"/>
                                          </p:stCondLst>
                                        </p:cTn>
                                        <p:tgtEl>
                                          <p:spTgt spid="17"/>
                                        </p:tgtEl>
                                        <p:attrNameLst>
                                          <p:attrName>style.visibility</p:attrName>
                                        </p:attrNameLst>
                                      </p:cBhvr>
                                      <p:to>
                                        <p:strVal val="visible"/>
                                      </p:to>
                                    </p:set>
                                    <p:anim calcmode="lin" valueType="num">
                                      <p:cBhvr>
                                        <p:cTn id="401" dur="2000" fill="hold"/>
                                        <p:tgtEl>
                                          <p:spTgt spid="1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02" dur="2000" fill="hold"/>
                                        <p:tgtEl>
                                          <p:spTgt spid="17"/>
                                        </p:tgtEl>
                                        <p:attrNameLst>
                                          <p:attrName>ppt_x</p:attrName>
                                        </p:attrNameLst>
                                      </p:cBhvr>
                                      <p:tavLst>
                                        <p:tav tm="0">
                                          <p:val>
                                            <p:fltVal val="-1"/>
                                          </p:val>
                                        </p:tav>
                                        <p:tav tm="50000">
                                          <p:val>
                                            <p:fltVal val="0.95"/>
                                          </p:val>
                                        </p:tav>
                                        <p:tav tm="100000">
                                          <p:val>
                                            <p:strVal val="#ppt_x"/>
                                          </p:val>
                                        </p:tav>
                                      </p:tavLst>
                                    </p:anim>
                                    <p:anim calcmode="lin" valueType="num">
                                      <p:cBhvr>
                                        <p:cTn id="403" dur="2000" fill="hold"/>
                                        <p:tgtEl>
                                          <p:spTgt spid="17"/>
                                        </p:tgtEl>
                                        <p:attrNameLst>
                                          <p:attrName>ppt_y</p:attrName>
                                        </p:attrNameLst>
                                      </p:cBhvr>
                                      <p:tavLst>
                                        <p:tav tm="0">
                                          <p:val>
                                            <p:strVal val="#ppt_y"/>
                                          </p:val>
                                        </p:tav>
                                        <p:tav tm="100000">
                                          <p:val>
                                            <p:strVal val="#ppt_y"/>
                                          </p:val>
                                        </p:tav>
                                      </p:tavLst>
                                    </p:anim>
                                    <p:animEffect transition="in" filter="fade">
                                      <p:cBhvr>
                                        <p:cTn id="404" dur="2000"/>
                                        <p:tgtEl>
                                          <p:spTgt spid="17"/>
                                        </p:tgtEl>
                                      </p:cBhvr>
                                    </p:animEffect>
                                  </p:childTnLst>
                                </p:cTn>
                              </p:par>
                              <p:par>
                                <p:cTn id="405" presetID="48" presetClass="entr" presetSubtype="0" accel="50000" fill="hold" grpId="2" nodeType="withEffect">
                                  <p:stCondLst>
                                    <p:cond delay="0"/>
                                  </p:stCondLst>
                                  <p:childTnLst>
                                    <p:set>
                                      <p:cBhvr>
                                        <p:cTn id="406" dur="1" fill="hold">
                                          <p:stCondLst>
                                            <p:cond delay="0"/>
                                          </p:stCondLst>
                                        </p:cTn>
                                        <p:tgtEl>
                                          <p:spTgt spid="18"/>
                                        </p:tgtEl>
                                        <p:attrNameLst>
                                          <p:attrName>style.visibility</p:attrName>
                                        </p:attrNameLst>
                                      </p:cBhvr>
                                      <p:to>
                                        <p:strVal val="visible"/>
                                      </p:to>
                                    </p:set>
                                    <p:anim calcmode="lin" valueType="num">
                                      <p:cBhvr>
                                        <p:cTn id="407" dur="2000" fill="hold"/>
                                        <p:tgtEl>
                                          <p:spTgt spid="1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08" dur="2000" fill="hold"/>
                                        <p:tgtEl>
                                          <p:spTgt spid="18"/>
                                        </p:tgtEl>
                                        <p:attrNameLst>
                                          <p:attrName>ppt_x</p:attrName>
                                        </p:attrNameLst>
                                      </p:cBhvr>
                                      <p:tavLst>
                                        <p:tav tm="0">
                                          <p:val>
                                            <p:fltVal val="-1"/>
                                          </p:val>
                                        </p:tav>
                                        <p:tav tm="50000">
                                          <p:val>
                                            <p:fltVal val="0.95"/>
                                          </p:val>
                                        </p:tav>
                                        <p:tav tm="100000">
                                          <p:val>
                                            <p:strVal val="#ppt_x"/>
                                          </p:val>
                                        </p:tav>
                                      </p:tavLst>
                                    </p:anim>
                                    <p:anim calcmode="lin" valueType="num">
                                      <p:cBhvr>
                                        <p:cTn id="409" dur="2000" fill="hold"/>
                                        <p:tgtEl>
                                          <p:spTgt spid="18"/>
                                        </p:tgtEl>
                                        <p:attrNameLst>
                                          <p:attrName>ppt_y</p:attrName>
                                        </p:attrNameLst>
                                      </p:cBhvr>
                                      <p:tavLst>
                                        <p:tav tm="0">
                                          <p:val>
                                            <p:strVal val="#ppt_y"/>
                                          </p:val>
                                        </p:tav>
                                        <p:tav tm="100000">
                                          <p:val>
                                            <p:strVal val="#ppt_y"/>
                                          </p:val>
                                        </p:tav>
                                      </p:tavLst>
                                    </p:anim>
                                    <p:animEffect transition="in" filter="fade">
                                      <p:cBhvr>
                                        <p:cTn id="410" dur="2000"/>
                                        <p:tgtEl>
                                          <p:spTgt spid="18"/>
                                        </p:tgtEl>
                                      </p:cBhvr>
                                    </p:animEffect>
                                  </p:childTnLst>
                                </p:cTn>
                              </p:par>
                              <p:par>
                                <p:cTn id="411" presetID="48" presetClass="entr" presetSubtype="0" accel="50000" fill="hold" grpId="2" nodeType="withEffect">
                                  <p:stCondLst>
                                    <p:cond delay="0"/>
                                  </p:stCondLst>
                                  <p:childTnLst>
                                    <p:set>
                                      <p:cBhvr>
                                        <p:cTn id="412" dur="1" fill="hold">
                                          <p:stCondLst>
                                            <p:cond delay="0"/>
                                          </p:stCondLst>
                                        </p:cTn>
                                        <p:tgtEl>
                                          <p:spTgt spid="19"/>
                                        </p:tgtEl>
                                        <p:attrNameLst>
                                          <p:attrName>style.visibility</p:attrName>
                                        </p:attrNameLst>
                                      </p:cBhvr>
                                      <p:to>
                                        <p:strVal val="visible"/>
                                      </p:to>
                                    </p:set>
                                    <p:anim calcmode="lin" valueType="num">
                                      <p:cBhvr>
                                        <p:cTn id="413" dur="2000" fill="hold"/>
                                        <p:tgtEl>
                                          <p:spTgt spid="1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14" dur="2000" fill="hold"/>
                                        <p:tgtEl>
                                          <p:spTgt spid="19"/>
                                        </p:tgtEl>
                                        <p:attrNameLst>
                                          <p:attrName>ppt_x</p:attrName>
                                        </p:attrNameLst>
                                      </p:cBhvr>
                                      <p:tavLst>
                                        <p:tav tm="0">
                                          <p:val>
                                            <p:fltVal val="-1"/>
                                          </p:val>
                                        </p:tav>
                                        <p:tav tm="50000">
                                          <p:val>
                                            <p:fltVal val="0.95"/>
                                          </p:val>
                                        </p:tav>
                                        <p:tav tm="100000">
                                          <p:val>
                                            <p:strVal val="#ppt_x"/>
                                          </p:val>
                                        </p:tav>
                                      </p:tavLst>
                                    </p:anim>
                                    <p:anim calcmode="lin" valueType="num">
                                      <p:cBhvr>
                                        <p:cTn id="415" dur="2000" fill="hold"/>
                                        <p:tgtEl>
                                          <p:spTgt spid="19"/>
                                        </p:tgtEl>
                                        <p:attrNameLst>
                                          <p:attrName>ppt_y</p:attrName>
                                        </p:attrNameLst>
                                      </p:cBhvr>
                                      <p:tavLst>
                                        <p:tav tm="0">
                                          <p:val>
                                            <p:strVal val="#ppt_y"/>
                                          </p:val>
                                        </p:tav>
                                        <p:tav tm="100000">
                                          <p:val>
                                            <p:strVal val="#ppt_y"/>
                                          </p:val>
                                        </p:tav>
                                      </p:tavLst>
                                    </p:anim>
                                    <p:animEffect transition="in" filter="fade">
                                      <p:cBhvr>
                                        <p:cTn id="416" dur="2000"/>
                                        <p:tgtEl>
                                          <p:spTgt spid="19"/>
                                        </p:tgtEl>
                                      </p:cBhvr>
                                    </p:animEffect>
                                  </p:childTnLst>
                                </p:cTn>
                              </p:par>
                              <p:par>
                                <p:cTn id="417" presetID="48" presetClass="entr" presetSubtype="0" accel="50000" fill="hold" grpId="2" nodeType="withEffect">
                                  <p:stCondLst>
                                    <p:cond delay="0"/>
                                  </p:stCondLst>
                                  <p:childTnLst>
                                    <p:set>
                                      <p:cBhvr>
                                        <p:cTn id="418" dur="1" fill="hold">
                                          <p:stCondLst>
                                            <p:cond delay="0"/>
                                          </p:stCondLst>
                                        </p:cTn>
                                        <p:tgtEl>
                                          <p:spTgt spid="20"/>
                                        </p:tgtEl>
                                        <p:attrNameLst>
                                          <p:attrName>style.visibility</p:attrName>
                                        </p:attrNameLst>
                                      </p:cBhvr>
                                      <p:to>
                                        <p:strVal val="visible"/>
                                      </p:to>
                                    </p:set>
                                    <p:anim calcmode="lin" valueType="num">
                                      <p:cBhvr>
                                        <p:cTn id="419" dur="2000" fill="hold"/>
                                        <p:tgtEl>
                                          <p:spTgt spid="2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20" dur="2000" fill="hold"/>
                                        <p:tgtEl>
                                          <p:spTgt spid="20"/>
                                        </p:tgtEl>
                                        <p:attrNameLst>
                                          <p:attrName>ppt_x</p:attrName>
                                        </p:attrNameLst>
                                      </p:cBhvr>
                                      <p:tavLst>
                                        <p:tav tm="0">
                                          <p:val>
                                            <p:fltVal val="-1"/>
                                          </p:val>
                                        </p:tav>
                                        <p:tav tm="50000">
                                          <p:val>
                                            <p:fltVal val="0.95"/>
                                          </p:val>
                                        </p:tav>
                                        <p:tav tm="100000">
                                          <p:val>
                                            <p:strVal val="#ppt_x"/>
                                          </p:val>
                                        </p:tav>
                                      </p:tavLst>
                                    </p:anim>
                                    <p:anim calcmode="lin" valueType="num">
                                      <p:cBhvr>
                                        <p:cTn id="421" dur="2000" fill="hold"/>
                                        <p:tgtEl>
                                          <p:spTgt spid="20"/>
                                        </p:tgtEl>
                                        <p:attrNameLst>
                                          <p:attrName>ppt_y</p:attrName>
                                        </p:attrNameLst>
                                      </p:cBhvr>
                                      <p:tavLst>
                                        <p:tav tm="0">
                                          <p:val>
                                            <p:strVal val="#ppt_y"/>
                                          </p:val>
                                        </p:tav>
                                        <p:tav tm="100000">
                                          <p:val>
                                            <p:strVal val="#ppt_y"/>
                                          </p:val>
                                        </p:tav>
                                      </p:tavLst>
                                    </p:anim>
                                    <p:animEffect transition="in" filter="fade">
                                      <p:cBhvr>
                                        <p:cTn id="422" dur="2000"/>
                                        <p:tgtEl>
                                          <p:spTgt spid="20"/>
                                        </p:tgtEl>
                                      </p:cBhvr>
                                    </p:animEffect>
                                  </p:childTnLst>
                                </p:cTn>
                              </p:par>
                              <p:par>
                                <p:cTn id="423" presetID="48" presetClass="entr" presetSubtype="0" accel="50000" fill="hold" grpId="2" nodeType="withEffect">
                                  <p:stCondLst>
                                    <p:cond delay="0"/>
                                  </p:stCondLst>
                                  <p:childTnLst>
                                    <p:set>
                                      <p:cBhvr>
                                        <p:cTn id="424" dur="1" fill="hold">
                                          <p:stCondLst>
                                            <p:cond delay="0"/>
                                          </p:stCondLst>
                                        </p:cTn>
                                        <p:tgtEl>
                                          <p:spTgt spid="21"/>
                                        </p:tgtEl>
                                        <p:attrNameLst>
                                          <p:attrName>style.visibility</p:attrName>
                                        </p:attrNameLst>
                                      </p:cBhvr>
                                      <p:to>
                                        <p:strVal val="visible"/>
                                      </p:to>
                                    </p:set>
                                    <p:anim calcmode="lin" valueType="num">
                                      <p:cBhvr>
                                        <p:cTn id="425" dur="2000" fill="hold"/>
                                        <p:tgtEl>
                                          <p:spTgt spid="2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26" dur="2000" fill="hold"/>
                                        <p:tgtEl>
                                          <p:spTgt spid="21"/>
                                        </p:tgtEl>
                                        <p:attrNameLst>
                                          <p:attrName>ppt_x</p:attrName>
                                        </p:attrNameLst>
                                      </p:cBhvr>
                                      <p:tavLst>
                                        <p:tav tm="0">
                                          <p:val>
                                            <p:fltVal val="-1"/>
                                          </p:val>
                                        </p:tav>
                                        <p:tav tm="50000">
                                          <p:val>
                                            <p:fltVal val="0.95"/>
                                          </p:val>
                                        </p:tav>
                                        <p:tav tm="100000">
                                          <p:val>
                                            <p:strVal val="#ppt_x"/>
                                          </p:val>
                                        </p:tav>
                                      </p:tavLst>
                                    </p:anim>
                                    <p:anim calcmode="lin" valueType="num">
                                      <p:cBhvr>
                                        <p:cTn id="427" dur="2000" fill="hold"/>
                                        <p:tgtEl>
                                          <p:spTgt spid="21"/>
                                        </p:tgtEl>
                                        <p:attrNameLst>
                                          <p:attrName>ppt_y</p:attrName>
                                        </p:attrNameLst>
                                      </p:cBhvr>
                                      <p:tavLst>
                                        <p:tav tm="0">
                                          <p:val>
                                            <p:strVal val="#ppt_y"/>
                                          </p:val>
                                        </p:tav>
                                        <p:tav tm="100000">
                                          <p:val>
                                            <p:strVal val="#ppt_y"/>
                                          </p:val>
                                        </p:tav>
                                      </p:tavLst>
                                    </p:anim>
                                    <p:animEffect transition="in" filter="fade">
                                      <p:cBhvr>
                                        <p:cTn id="428" dur="2000"/>
                                        <p:tgtEl>
                                          <p:spTgt spid="21"/>
                                        </p:tgtEl>
                                      </p:cBhvr>
                                    </p:animEffect>
                                  </p:childTnLst>
                                </p:cTn>
                              </p:par>
                              <p:par>
                                <p:cTn id="429" presetID="48" presetClass="entr" presetSubtype="0" accel="50000" fill="hold" grpId="2" nodeType="withEffect">
                                  <p:stCondLst>
                                    <p:cond delay="0"/>
                                  </p:stCondLst>
                                  <p:childTnLst>
                                    <p:set>
                                      <p:cBhvr>
                                        <p:cTn id="430" dur="1" fill="hold">
                                          <p:stCondLst>
                                            <p:cond delay="0"/>
                                          </p:stCondLst>
                                        </p:cTn>
                                        <p:tgtEl>
                                          <p:spTgt spid="22"/>
                                        </p:tgtEl>
                                        <p:attrNameLst>
                                          <p:attrName>style.visibility</p:attrName>
                                        </p:attrNameLst>
                                      </p:cBhvr>
                                      <p:to>
                                        <p:strVal val="visible"/>
                                      </p:to>
                                    </p:set>
                                    <p:anim calcmode="lin" valueType="num">
                                      <p:cBhvr>
                                        <p:cTn id="431" dur="2000" fill="hold"/>
                                        <p:tgtEl>
                                          <p:spTgt spid="2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32" dur="2000" fill="hold"/>
                                        <p:tgtEl>
                                          <p:spTgt spid="22"/>
                                        </p:tgtEl>
                                        <p:attrNameLst>
                                          <p:attrName>ppt_x</p:attrName>
                                        </p:attrNameLst>
                                      </p:cBhvr>
                                      <p:tavLst>
                                        <p:tav tm="0">
                                          <p:val>
                                            <p:fltVal val="-1"/>
                                          </p:val>
                                        </p:tav>
                                        <p:tav tm="50000">
                                          <p:val>
                                            <p:fltVal val="0.95"/>
                                          </p:val>
                                        </p:tav>
                                        <p:tav tm="100000">
                                          <p:val>
                                            <p:strVal val="#ppt_x"/>
                                          </p:val>
                                        </p:tav>
                                      </p:tavLst>
                                    </p:anim>
                                    <p:anim calcmode="lin" valueType="num">
                                      <p:cBhvr>
                                        <p:cTn id="433" dur="2000" fill="hold"/>
                                        <p:tgtEl>
                                          <p:spTgt spid="22"/>
                                        </p:tgtEl>
                                        <p:attrNameLst>
                                          <p:attrName>ppt_y</p:attrName>
                                        </p:attrNameLst>
                                      </p:cBhvr>
                                      <p:tavLst>
                                        <p:tav tm="0">
                                          <p:val>
                                            <p:strVal val="#ppt_y"/>
                                          </p:val>
                                        </p:tav>
                                        <p:tav tm="100000">
                                          <p:val>
                                            <p:strVal val="#ppt_y"/>
                                          </p:val>
                                        </p:tav>
                                      </p:tavLst>
                                    </p:anim>
                                    <p:animEffect transition="in" filter="fade">
                                      <p:cBhvr>
                                        <p:cTn id="434" dur="2000"/>
                                        <p:tgtEl>
                                          <p:spTgt spid="22"/>
                                        </p:tgtEl>
                                      </p:cBhvr>
                                    </p:animEffect>
                                  </p:childTnLst>
                                </p:cTn>
                              </p:par>
                              <p:par>
                                <p:cTn id="435" presetID="48" presetClass="entr" presetSubtype="0" accel="50000" fill="hold" grpId="2" nodeType="withEffect">
                                  <p:stCondLst>
                                    <p:cond delay="0"/>
                                  </p:stCondLst>
                                  <p:childTnLst>
                                    <p:set>
                                      <p:cBhvr>
                                        <p:cTn id="436" dur="1" fill="hold">
                                          <p:stCondLst>
                                            <p:cond delay="0"/>
                                          </p:stCondLst>
                                        </p:cTn>
                                        <p:tgtEl>
                                          <p:spTgt spid="23"/>
                                        </p:tgtEl>
                                        <p:attrNameLst>
                                          <p:attrName>style.visibility</p:attrName>
                                        </p:attrNameLst>
                                      </p:cBhvr>
                                      <p:to>
                                        <p:strVal val="visible"/>
                                      </p:to>
                                    </p:set>
                                    <p:anim calcmode="lin" valueType="num">
                                      <p:cBhvr>
                                        <p:cTn id="437" dur="2000" fill="hold"/>
                                        <p:tgtEl>
                                          <p:spTgt spid="2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38" dur="2000" fill="hold"/>
                                        <p:tgtEl>
                                          <p:spTgt spid="23"/>
                                        </p:tgtEl>
                                        <p:attrNameLst>
                                          <p:attrName>ppt_x</p:attrName>
                                        </p:attrNameLst>
                                      </p:cBhvr>
                                      <p:tavLst>
                                        <p:tav tm="0">
                                          <p:val>
                                            <p:fltVal val="-1"/>
                                          </p:val>
                                        </p:tav>
                                        <p:tav tm="50000">
                                          <p:val>
                                            <p:fltVal val="0.95"/>
                                          </p:val>
                                        </p:tav>
                                        <p:tav tm="100000">
                                          <p:val>
                                            <p:strVal val="#ppt_x"/>
                                          </p:val>
                                        </p:tav>
                                      </p:tavLst>
                                    </p:anim>
                                    <p:anim calcmode="lin" valueType="num">
                                      <p:cBhvr>
                                        <p:cTn id="439" dur="2000" fill="hold"/>
                                        <p:tgtEl>
                                          <p:spTgt spid="23"/>
                                        </p:tgtEl>
                                        <p:attrNameLst>
                                          <p:attrName>ppt_y</p:attrName>
                                        </p:attrNameLst>
                                      </p:cBhvr>
                                      <p:tavLst>
                                        <p:tav tm="0">
                                          <p:val>
                                            <p:strVal val="#ppt_y"/>
                                          </p:val>
                                        </p:tav>
                                        <p:tav tm="100000">
                                          <p:val>
                                            <p:strVal val="#ppt_y"/>
                                          </p:val>
                                        </p:tav>
                                      </p:tavLst>
                                    </p:anim>
                                    <p:animEffect transition="in" filter="fade">
                                      <p:cBhvr>
                                        <p:cTn id="440" dur="2000"/>
                                        <p:tgtEl>
                                          <p:spTgt spid="23"/>
                                        </p:tgtEl>
                                      </p:cBhvr>
                                    </p:animEffect>
                                  </p:childTnLst>
                                </p:cTn>
                              </p:par>
                              <p:par>
                                <p:cTn id="441" presetID="48" presetClass="entr" presetSubtype="0" accel="50000" fill="hold" grpId="2" nodeType="withEffect">
                                  <p:stCondLst>
                                    <p:cond delay="0"/>
                                  </p:stCondLst>
                                  <p:childTnLst>
                                    <p:set>
                                      <p:cBhvr>
                                        <p:cTn id="442" dur="1" fill="hold">
                                          <p:stCondLst>
                                            <p:cond delay="0"/>
                                          </p:stCondLst>
                                        </p:cTn>
                                        <p:tgtEl>
                                          <p:spTgt spid="24"/>
                                        </p:tgtEl>
                                        <p:attrNameLst>
                                          <p:attrName>style.visibility</p:attrName>
                                        </p:attrNameLst>
                                      </p:cBhvr>
                                      <p:to>
                                        <p:strVal val="visible"/>
                                      </p:to>
                                    </p:set>
                                    <p:anim calcmode="lin" valueType="num">
                                      <p:cBhvr>
                                        <p:cTn id="443" dur="2000" fill="hold"/>
                                        <p:tgtEl>
                                          <p:spTgt spid="2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44" dur="2000" fill="hold"/>
                                        <p:tgtEl>
                                          <p:spTgt spid="24"/>
                                        </p:tgtEl>
                                        <p:attrNameLst>
                                          <p:attrName>ppt_x</p:attrName>
                                        </p:attrNameLst>
                                      </p:cBhvr>
                                      <p:tavLst>
                                        <p:tav tm="0">
                                          <p:val>
                                            <p:fltVal val="-1"/>
                                          </p:val>
                                        </p:tav>
                                        <p:tav tm="50000">
                                          <p:val>
                                            <p:fltVal val="0.95"/>
                                          </p:val>
                                        </p:tav>
                                        <p:tav tm="100000">
                                          <p:val>
                                            <p:strVal val="#ppt_x"/>
                                          </p:val>
                                        </p:tav>
                                      </p:tavLst>
                                    </p:anim>
                                    <p:anim calcmode="lin" valueType="num">
                                      <p:cBhvr>
                                        <p:cTn id="445" dur="2000" fill="hold"/>
                                        <p:tgtEl>
                                          <p:spTgt spid="24"/>
                                        </p:tgtEl>
                                        <p:attrNameLst>
                                          <p:attrName>ppt_y</p:attrName>
                                        </p:attrNameLst>
                                      </p:cBhvr>
                                      <p:tavLst>
                                        <p:tav tm="0">
                                          <p:val>
                                            <p:strVal val="#ppt_y"/>
                                          </p:val>
                                        </p:tav>
                                        <p:tav tm="100000">
                                          <p:val>
                                            <p:strVal val="#ppt_y"/>
                                          </p:val>
                                        </p:tav>
                                      </p:tavLst>
                                    </p:anim>
                                    <p:animEffect transition="in" filter="fade">
                                      <p:cBhvr>
                                        <p:cTn id="446" dur="2000"/>
                                        <p:tgtEl>
                                          <p:spTgt spid="24"/>
                                        </p:tgtEl>
                                      </p:cBhvr>
                                    </p:animEffect>
                                  </p:childTnLst>
                                </p:cTn>
                              </p:par>
                              <p:par>
                                <p:cTn id="447" presetID="48" presetClass="entr" presetSubtype="0" accel="50000" fill="hold" grpId="2" nodeType="withEffect">
                                  <p:stCondLst>
                                    <p:cond delay="0"/>
                                  </p:stCondLst>
                                  <p:childTnLst>
                                    <p:set>
                                      <p:cBhvr>
                                        <p:cTn id="448" dur="1" fill="hold">
                                          <p:stCondLst>
                                            <p:cond delay="0"/>
                                          </p:stCondLst>
                                        </p:cTn>
                                        <p:tgtEl>
                                          <p:spTgt spid="25"/>
                                        </p:tgtEl>
                                        <p:attrNameLst>
                                          <p:attrName>style.visibility</p:attrName>
                                        </p:attrNameLst>
                                      </p:cBhvr>
                                      <p:to>
                                        <p:strVal val="visible"/>
                                      </p:to>
                                    </p:set>
                                    <p:anim calcmode="lin" valueType="num">
                                      <p:cBhvr>
                                        <p:cTn id="449" dur="2000" fill="hold"/>
                                        <p:tgtEl>
                                          <p:spTgt spid="2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50" dur="2000" fill="hold"/>
                                        <p:tgtEl>
                                          <p:spTgt spid="25"/>
                                        </p:tgtEl>
                                        <p:attrNameLst>
                                          <p:attrName>ppt_x</p:attrName>
                                        </p:attrNameLst>
                                      </p:cBhvr>
                                      <p:tavLst>
                                        <p:tav tm="0">
                                          <p:val>
                                            <p:fltVal val="-1"/>
                                          </p:val>
                                        </p:tav>
                                        <p:tav tm="50000">
                                          <p:val>
                                            <p:fltVal val="0.95"/>
                                          </p:val>
                                        </p:tav>
                                        <p:tav tm="100000">
                                          <p:val>
                                            <p:strVal val="#ppt_x"/>
                                          </p:val>
                                        </p:tav>
                                      </p:tavLst>
                                    </p:anim>
                                    <p:anim calcmode="lin" valueType="num">
                                      <p:cBhvr>
                                        <p:cTn id="451" dur="2000" fill="hold"/>
                                        <p:tgtEl>
                                          <p:spTgt spid="25"/>
                                        </p:tgtEl>
                                        <p:attrNameLst>
                                          <p:attrName>ppt_y</p:attrName>
                                        </p:attrNameLst>
                                      </p:cBhvr>
                                      <p:tavLst>
                                        <p:tav tm="0">
                                          <p:val>
                                            <p:strVal val="#ppt_y"/>
                                          </p:val>
                                        </p:tav>
                                        <p:tav tm="100000">
                                          <p:val>
                                            <p:strVal val="#ppt_y"/>
                                          </p:val>
                                        </p:tav>
                                      </p:tavLst>
                                    </p:anim>
                                    <p:animEffect transition="in" filter="fade">
                                      <p:cBhvr>
                                        <p:cTn id="452" dur="2000"/>
                                        <p:tgtEl>
                                          <p:spTgt spid="25"/>
                                        </p:tgtEl>
                                      </p:cBhvr>
                                    </p:animEffect>
                                  </p:childTnLst>
                                </p:cTn>
                              </p:par>
                              <p:par>
                                <p:cTn id="453" presetID="48" presetClass="entr" presetSubtype="0" accel="50000" fill="hold" grpId="2" nodeType="withEffect">
                                  <p:stCondLst>
                                    <p:cond delay="0"/>
                                  </p:stCondLst>
                                  <p:childTnLst>
                                    <p:set>
                                      <p:cBhvr>
                                        <p:cTn id="454" dur="1" fill="hold">
                                          <p:stCondLst>
                                            <p:cond delay="0"/>
                                          </p:stCondLst>
                                        </p:cTn>
                                        <p:tgtEl>
                                          <p:spTgt spid="26"/>
                                        </p:tgtEl>
                                        <p:attrNameLst>
                                          <p:attrName>style.visibility</p:attrName>
                                        </p:attrNameLst>
                                      </p:cBhvr>
                                      <p:to>
                                        <p:strVal val="visible"/>
                                      </p:to>
                                    </p:set>
                                    <p:anim calcmode="lin" valueType="num">
                                      <p:cBhvr>
                                        <p:cTn id="455" dur="2000" fill="hold"/>
                                        <p:tgtEl>
                                          <p:spTgt spid="2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56" dur="2000" fill="hold"/>
                                        <p:tgtEl>
                                          <p:spTgt spid="26"/>
                                        </p:tgtEl>
                                        <p:attrNameLst>
                                          <p:attrName>ppt_x</p:attrName>
                                        </p:attrNameLst>
                                      </p:cBhvr>
                                      <p:tavLst>
                                        <p:tav tm="0">
                                          <p:val>
                                            <p:fltVal val="-1"/>
                                          </p:val>
                                        </p:tav>
                                        <p:tav tm="50000">
                                          <p:val>
                                            <p:fltVal val="0.95"/>
                                          </p:val>
                                        </p:tav>
                                        <p:tav tm="100000">
                                          <p:val>
                                            <p:strVal val="#ppt_x"/>
                                          </p:val>
                                        </p:tav>
                                      </p:tavLst>
                                    </p:anim>
                                    <p:anim calcmode="lin" valueType="num">
                                      <p:cBhvr>
                                        <p:cTn id="457" dur="2000" fill="hold"/>
                                        <p:tgtEl>
                                          <p:spTgt spid="26"/>
                                        </p:tgtEl>
                                        <p:attrNameLst>
                                          <p:attrName>ppt_y</p:attrName>
                                        </p:attrNameLst>
                                      </p:cBhvr>
                                      <p:tavLst>
                                        <p:tav tm="0">
                                          <p:val>
                                            <p:strVal val="#ppt_y"/>
                                          </p:val>
                                        </p:tav>
                                        <p:tav tm="100000">
                                          <p:val>
                                            <p:strVal val="#ppt_y"/>
                                          </p:val>
                                        </p:tav>
                                      </p:tavLst>
                                    </p:anim>
                                    <p:animEffect transition="in" filter="fade">
                                      <p:cBhvr>
                                        <p:cTn id="458" dur="2000"/>
                                        <p:tgtEl>
                                          <p:spTgt spid="26"/>
                                        </p:tgtEl>
                                      </p:cBhvr>
                                    </p:animEffect>
                                  </p:childTnLst>
                                </p:cTn>
                              </p:par>
                              <p:par>
                                <p:cTn id="459" presetID="48" presetClass="entr" presetSubtype="0" accel="50000" fill="hold" grpId="2" nodeType="withEffect">
                                  <p:stCondLst>
                                    <p:cond delay="0"/>
                                  </p:stCondLst>
                                  <p:childTnLst>
                                    <p:set>
                                      <p:cBhvr>
                                        <p:cTn id="460" dur="1" fill="hold">
                                          <p:stCondLst>
                                            <p:cond delay="0"/>
                                          </p:stCondLst>
                                        </p:cTn>
                                        <p:tgtEl>
                                          <p:spTgt spid="27"/>
                                        </p:tgtEl>
                                        <p:attrNameLst>
                                          <p:attrName>style.visibility</p:attrName>
                                        </p:attrNameLst>
                                      </p:cBhvr>
                                      <p:to>
                                        <p:strVal val="visible"/>
                                      </p:to>
                                    </p:set>
                                    <p:anim calcmode="lin" valueType="num">
                                      <p:cBhvr>
                                        <p:cTn id="461" dur="2000" fill="hold"/>
                                        <p:tgtEl>
                                          <p:spTgt spid="2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62" dur="2000" fill="hold"/>
                                        <p:tgtEl>
                                          <p:spTgt spid="27"/>
                                        </p:tgtEl>
                                        <p:attrNameLst>
                                          <p:attrName>ppt_x</p:attrName>
                                        </p:attrNameLst>
                                      </p:cBhvr>
                                      <p:tavLst>
                                        <p:tav tm="0">
                                          <p:val>
                                            <p:fltVal val="-1"/>
                                          </p:val>
                                        </p:tav>
                                        <p:tav tm="50000">
                                          <p:val>
                                            <p:fltVal val="0.95"/>
                                          </p:val>
                                        </p:tav>
                                        <p:tav tm="100000">
                                          <p:val>
                                            <p:strVal val="#ppt_x"/>
                                          </p:val>
                                        </p:tav>
                                      </p:tavLst>
                                    </p:anim>
                                    <p:anim calcmode="lin" valueType="num">
                                      <p:cBhvr>
                                        <p:cTn id="463" dur="2000" fill="hold"/>
                                        <p:tgtEl>
                                          <p:spTgt spid="27"/>
                                        </p:tgtEl>
                                        <p:attrNameLst>
                                          <p:attrName>ppt_y</p:attrName>
                                        </p:attrNameLst>
                                      </p:cBhvr>
                                      <p:tavLst>
                                        <p:tav tm="0">
                                          <p:val>
                                            <p:strVal val="#ppt_y"/>
                                          </p:val>
                                        </p:tav>
                                        <p:tav tm="100000">
                                          <p:val>
                                            <p:strVal val="#ppt_y"/>
                                          </p:val>
                                        </p:tav>
                                      </p:tavLst>
                                    </p:anim>
                                    <p:animEffect transition="in" filter="fade">
                                      <p:cBhvr>
                                        <p:cTn id="464" dur="2000"/>
                                        <p:tgtEl>
                                          <p:spTgt spid="27"/>
                                        </p:tgtEl>
                                      </p:cBhvr>
                                    </p:animEffect>
                                  </p:childTnLst>
                                </p:cTn>
                              </p:par>
                              <p:par>
                                <p:cTn id="465" presetID="48" presetClass="entr" presetSubtype="0" accel="50000" fill="hold" grpId="2" nodeType="withEffect">
                                  <p:stCondLst>
                                    <p:cond delay="0"/>
                                  </p:stCondLst>
                                  <p:childTnLst>
                                    <p:set>
                                      <p:cBhvr>
                                        <p:cTn id="466" dur="1" fill="hold">
                                          <p:stCondLst>
                                            <p:cond delay="0"/>
                                          </p:stCondLst>
                                        </p:cTn>
                                        <p:tgtEl>
                                          <p:spTgt spid="28"/>
                                        </p:tgtEl>
                                        <p:attrNameLst>
                                          <p:attrName>style.visibility</p:attrName>
                                        </p:attrNameLst>
                                      </p:cBhvr>
                                      <p:to>
                                        <p:strVal val="visible"/>
                                      </p:to>
                                    </p:set>
                                    <p:anim calcmode="lin" valueType="num">
                                      <p:cBhvr>
                                        <p:cTn id="467" dur="2000" fill="hold"/>
                                        <p:tgtEl>
                                          <p:spTgt spid="2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68" dur="2000" fill="hold"/>
                                        <p:tgtEl>
                                          <p:spTgt spid="28"/>
                                        </p:tgtEl>
                                        <p:attrNameLst>
                                          <p:attrName>ppt_x</p:attrName>
                                        </p:attrNameLst>
                                      </p:cBhvr>
                                      <p:tavLst>
                                        <p:tav tm="0">
                                          <p:val>
                                            <p:fltVal val="-1"/>
                                          </p:val>
                                        </p:tav>
                                        <p:tav tm="50000">
                                          <p:val>
                                            <p:fltVal val="0.95"/>
                                          </p:val>
                                        </p:tav>
                                        <p:tav tm="100000">
                                          <p:val>
                                            <p:strVal val="#ppt_x"/>
                                          </p:val>
                                        </p:tav>
                                      </p:tavLst>
                                    </p:anim>
                                    <p:anim calcmode="lin" valueType="num">
                                      <p:cBhvr>
                                        <p:cTn id="469" dur="2000" fill="hold"/>
                                        <p:tgtEl>
                                          <p:spTgt spid="28"/>
                                        </p:tgtEl>
                                        <p:attrNameLst>
                                          <p:attrName>ppt_y</p:attrName>
                                        </p:attrNameLst>
                                      </p:cBhvr>
                                      <p:tavLst>
                                        <p:tav tm="0">
                                          <p:val>
                                            <p:strVal val="#ppt_y"/>
                                          </p:val>
                                        </p:tav>
                                        <p:tav tm="100000">
                                          <p:val>
                                            <p:strVal val="#ppt_y"/>
                                          </p:val>
                                        </p:tav>
                                      </p:tavLst>
                                    </p:anim>
                                    <p:animEffect transition="in" filter="fade">
                                      <p:cBhvr>
                                        <p:cTn id="470" dur="2000"/>
                                        <p:tgtEl>
                                          <p:spTgt spid="28"/>
                                        </p:tgtEl>
                                      </p:cBhvr>
                                    </p:animEffect>
                                  </p:childTnLst>
                                </p:cTn>
                              </p:par>
                              <p:par>
                                <p:cTn id="471" presetID="48" presetClass="entr" presetSubtype="0" accel="50000" fill="hold" grpId="2" nodeType="withEffect">
                                  <p:stCondLst>
                                    <p:cond delay="0"/>
                                  </p:stCondLst>
                                  <p:childTnLst>
                                    <p:set>
                                      <p:cBhvr>
                                        <p:cTn id="472" dur="1" fill="hold">
                                          <p:stCondLst>
                                            <p:cond delay="0"/>
                                          </p:stCondLst>
                                        </p:cTn>
                                        <p:tgtEl>
                                          <p:spTgt spid="29"/>
                                        </p:tgtEl>
                                        <p:attrNameLst>
                                          <p:attrName>style.visibility</p:attrName>
                                        </p:attrNameLst>
                                      </p:cBhvr>
                                      <p:to>
                                        <p:strVal val="visible"/>
                                      </p:to>
                                    </p:set>
                                    <p:anim calcmode="lin" valueType="num">
                                      <p:cBhvr>
                                        <p:cTn id="473" dur="2000" fill="hold"/>
                                        <p:tgtEl>
                                          <p:spTgt spid="2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74" dur="2000" fill="hold"/>
                                        <p:tgtEl>
                                          <p:spTgt spid="29"/>
                                        </p:tgtEl>
                                        <p:attrNameLst>
                                          <p:attrName>ppt_x</p:attrName>
                                        </p:attrNameLst>
                                      </p:cBhvr>
                                      <p:tavLst>
                                        <p:tav tm="0">
                                          <p:val>
                                            <p:fltVal val="-1"/>
                                          </p:val>
                                        </p:tav>
                                        <p:tav tm="50000">
                                          <p:val>
                                            <p:fltVal val="0.95"/>
                                          </p:val>
                                        </p:tav>
                                        <p:tav tm="100000">
                                          <p:val>
                                            <p:strVal val="#ppt_x"/>
                                          </p:val>
                                        </p:tav>
                                      </p:tavLst>
                                    </p:anim>
                                    <p:anim calcmode="lin" valueType="num">
                                      <p:cBhvr>
                                        <p:cTn id="475" dur="2000" fill="hold"/>
                                        <p:tgtEl>
                                          <p:spTgt spid="29"/>
                                        </p:tgtEl>
                                        <p:attrNameLst>
                                          <p:attrName>ppt_y</p:attrName>
                                        </p:attrNameLst>
                                      </p:cBhvr>
                                      <p:tavLst>
                                        <p:tav tm="0">
                                          <p:val>
                                            <p:strVal val="#ppt_y"/>
                                          </p:val>
                                        </p:tav>
                                        <p:tav tm="100000">
                                          <p:val>
                                            <p:strVal val="#ppt_y"/>
                                          </p:val>
                                        </p:tav>
                                      </p:tavLst>
                                    </p:anim>
                                    <p:animEffect transition="in" filter="fade">
                                      <p:cBhvr>
                                        <p:cTn id="476" dur="2000"/>
                                        <p:tgtEl>
                                          <p:spTgt spid="29"/>
                                        </p:tgtEl>
                                      </p:cBhvr>
                                    </p:animEffect>
                                  </p:childTnLst>
                                </p:cTn>
                              </p:par>
                              <p:par>
                                <p:cTn id="477" presetID="48" presetClass="entr" presetSubtype="0" accel="50000" fill="hold" grpId="2" nodeType="withEffect">
                                  <p:stCondLst>
                                    <p:cond delay="0"/>
                                  </p:stCondLst>
                                  <p:childTnLst>
                                    <p:set>
                                      <p:cBhvr>
                                        <p:cTn id="478" dur="1" fill="hold">
                                          <p:stCondLst>
                                            <p:cond delay="0"/>
                                          </p:stCondLst>
                                        </p:cTn>
                                        <p:tgtEl>
                                          <p:spTgt spid="30"/>
                                        </p:tgtEl>
                                        <p:attrNameLst>
                                          <p:attrName>style.visibility</p:attrName>
                                        </p:attrNameLst>
                                      </p:cBhvr>
                                      <p:to>
                                        <p:strVal val="visible"/>
                                      </p:to>
                                    </p:set>
                                    <p:anim calcmode="lin" valueType="num">
                                      <p:cBhvr>
                                        <p:cTn id="479" dur="2000" fill="hold"/>
                                        <p:tgtEl>
                                          <p:spTgt spid="3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80" dur="2000" fill="hold"/>
                                        <p:tgtEl>
                                          <p:spTgt spid="30"/>
                                        </p:tgtEl>
                                        <p:attrNameLst>
                                          <p:attrName>ppt_x</p:attrName>
                                        </p:attrNameLst>
                                      </p:cBhvr>
                                      <p:tavLst>
                                        <p:tav tm="0">
                                          <p:val>
                                            <p:fltVal val="-1"/>
                                          </p:val>
                                        </p:tav>
                                        <p:tav tm="50000">
                                          <p:val>
                                            <p:fltVal val="0.95"/>
                                          </p:val>
                                        </p:tav>
                                        <p:tav tm="100000">
                                          <p:val>
                                            <p:strVal val="#ppt_x"/>
                                          </p:val>
                                        </p:tav>
                                      </p:tavLst>
                                    </p:anim>
                                    <p:anim calcmode="lin" valueType="num">
                                      <p:cBhvr>
                                        <p:cTn id="481" dur="2000" fill="hold"/>
                                        <p:tgtEl>
                                          <p:spTgt spid="30"/>
                                        </p:tgtEl>
                                        <p:attrNameLst>
                                          <p:attrName>ppt_y</p:attrName>
                                        </p:attrNameLst>
                                      </p:cBhvr>
                                      <p:tavLst>
                                        <p:tav tm="0">
                                          <p:val>
                                            <p:strVal val="#ppt_y"/>
                                          </p:val>
                                        </p:tav>
                                        <p:tav tm="100000">
                                          <p:val>
                                            <p:strVal val="#ppt_y"/>
                                          </p:val>
                                        </p:tav>
                                      </p:tavLst>
                                    </p:anim>
                                    <p:animEffect transition="in" filter="fade">
                                      <p:cBhvr>
                                        <p:cTn id="482" dur="2000"/>
                                        <p:tgtEl>
                                          <p:spTgt spid="30"/>
                                        </p:tgtEl>
                                      </p:cBhvr>
                                    </p:animEffect>
                                  </p:childTnLst>
                                </p:cTn>
                              </p:par>
                              <p:par>
                                <p:cTn id="483" presetID="48" presetClass="entr" presetSubtype="0" accel="50000" fill="hold" grpId="2" nodeType="withEffect">
                                  <p:stCondLst>
                                    <p:cond delay="0"/>
                                  </p:stCondLst>
                                  <p:childTnLst>
                                    <p:set>
                                      <p:cBhvr>
                                        <p:cTn id="484" dur="1" fill="hold">
                                          <p:stCondLst>
                                            <p:cond delay="0"/>
                                          </p:stCondLst>
                                        </p:cTn>
                                        <p:tgtEl>
                                          <p:spTgt spid="31"/>
                                        </p:tgtEl>
                                        <p:attrNameLst>
                                          <p:attrName>style.visibility</p:attrName>
                                        </p:attrNameLst>
                                      </p:cBhvr>
                                      <p:to>
                                        <p:strVal val="visible"/>
                                      </p:to>
                                    </p:set>
                                    <p:anim calcmode="lin" valueType="num">
                                      <p:cBhvr>
                                        <p:cTn id="485" dur="2000" fill="hold"/>
                                        <p:tgtEl>
                                          <p:spTgt spid="3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86" dur="2000" fill="hold"/>
                                        <p:tgtEl>
                                          <p:spTgt spid="31"/>
                                        </p:tgtEl>
                                        <p:attrNameLst>
                                          <p:attrName>ppt_x</p:attrName>
                                        </p:attrNameLst>
                                      </p:cBhvr>
                                      <p:tavLst>
                                        <p:tav tm="0">
                                          <p:val>
                                            <p:fltVal val="-1"/>
                                          </p:val>
                                        </p:tav>
                                        <p:tav tm="50000">
                                          <p:val>
                                            <p:fltVal val="0.95"/>
                                          </p:val>
                                        </p:tav>
                                        <p:tav tm="100000">
                                          <p:val>
                                            <p:strVal val="#ppt_x"/>
                                          </p:val>
                                        </p:tav>
                                      </p:tavLst>
                                    </p:anim>
                                    <p:anim calcmode="lin" valueType="num">
                                      <p:cBhvr>
                                        <p:cTn id="487" dur="2000" fill="hold"/>
                                        <p:tgtEl>
                                          <p:spTgt spid="31"/>
                                        </p:tgtEl>
                                        <p:attrNameLst>
                                          <p:attrName>ppt_y</p:attrName>
                                        </p:attrNameLst>
                                      </p:cBhvr>
                                      <p:tavLst>
                                        <p:tav tm="0">
                                          <p:val>
                                            <p:strVal val="#ppt_y"/>
                                          </p:val>
                                        </p:tav>
                                        <p:tav tm="100000">
                                          <p:val>
                                            <p:strVal val="#ppt_y"/>
                                          </p:val>
                                        </p:tav>
                                      </p:tavLst>
                                    </p:anim>
                                    <p:animEffect transition="in" filter="fade">
                                      <p:cBhvr>
                                        <p:cTn id="488" dur="2000"/>
                                        <p:tgtEl>
                                          <p:spTgt spid="31"/>
                                        </p:tgtEl>
                                      </p:cBhvr>
                                    </p:animEffect>
                                  </p:childTnLst>
                                </p:cTn>
                              </p:par>
                              <p:par>
                                <p:cTn id="489" presetID="48" presetClass="entr" presetSubtype="0" accel="50000" fill="hold" grpId="2" nodeType="withEffect">
                                  <p:stCondLst>
                                    <p:cond delay="0"/>
                                  </p:stCondLst>
                                  <p:childTnLst>
                                    <p:set>
                                      <p:cBhvr>
                                        <p:cTn id="490" dur="1" fill="hold">
                                          <p:stCondLst>
                                            <p:cond delay="0"/>
                                          </p:stCondLst>
                                        </p:cTn>
                                        <p:tgtEl>
                                          <p:spTgt spid="32"/>
                                        </p:tgtEl>
                                        <p:attrNameLst>
                                          <p:attrName>style.visibility</p:attrName>
                                        </p:attrNameLst>
                                      </p:cBhvr>
                                      <p:to>
                                        <p:strVal val="visible"/>
                                      </p:to>
                                    </p:set>
                                    <p:anim calcmode="lin" valueType="num">
                                      <p:cBhvr>
                                        <p:cTn id="491" dur="2000" fill="hold"/>
                                        <p:tgtEl>
                                          <p:spTgt spid="3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92" dur="2000" fill="hold"/>
                                        <p:tgtEl>
                                          <p:spTgt spid="32"/>
                                        </p:tgtEl>
                                        <p:attrNameLst>
                                          <p:attrName>ppt_x</p:attrName>
                                        </p:attrNameLst>
                                      </p:cBhvr>
                                      <p:tavLst>
                                        <p:tav tm="0">
                                          <p:val>
                                            <p:fltVal val="-1"/>
                                          </p:val>
                                        </p:tav>
                                        <p:tav tm="50000">
                                          <p:val>
                                            <p:fltVal val="0.95"/>
                                          </p:val>
                                        </p:tav>
                                        <p:tav tm="100000">
                                          <p:val>
                                            <p:strVal val="#ppt_x"/>
                                          </p:val>
                                        </p:tav>
                                      </p:tavLst>
                                    </p:anim>
                                    <p:anim calcmode="lin" valueType="num">
                                      <p:cBhvr>
                                        <p:cTn id="493" dur="2000" fill="hold"/>
                                        <p:tgtEl>
                                          <p:spTgt spid="32"/>
                                        </p:tgtEl>
                                        <p:attrNameLst>
                                          <p:attrName>ppt_y</p:attrName>
                                        </p:attrNameLst>
                                      </p:cBhvr>
                                      <p:tavLst>
                                        <p:tav tm="0">
                                          <p:val>
                                            <p:strVal val="#ppt_y"/>
                                          </p:val>
                                        </p:tav>
                                        <p:tav tm="100000">
                                          <p:val>
                                            <p:strVal val="#ppt_y"/>
                                          </p:val>
                                        </p:tav>
                                      </p:tavLst>
                                    </p:anim>
                                    <p:animEffect transition="in" filter="fade">
                                      <p:cBhvr>
                                        <p:cTn id="494" dur="2000"/>
                                        <p:tgtEl>
                                          <p:spTgt spid="32"/>
                                        </p:tgtEl>
                                      </p:cBhvr>
                                    </p:animEffect>
                                  </p:childTnLst>
                                </p:cTn>
                              </p:par>
                              <p:par>
                                <p:cTn id="495" presetID="48" presetClass="entr" presetSubtype="0" accel="50000" fill="hold" grpId="2" nodeType="withEffect">
                                  <p:stCondLst>
                                    <p:cond delay="0"/>
                                  </p:stCondLst>
                                  <p:childTnLst>
                                    <p:set>
                                      <p:cBhvr>
                                        <p:cTn id="496" dur="1" fill="hold">
                                          <p:stCondLst>
                                            <p:cond delay="0"/>
                                          </p:stCondLst>
                                        </p:cTn>
                                        <p:tgtEl>
                                          <p:spTgt spid="33"/>
                                        </p:tgtEl>
                                        <p:attrNameLst>
                                          <p:attrName>style.visibility</p:attrName>
                                        </p:attrNameLst>
                                      </p:cBhvr>
                                      <p:to>
                                        <p:strVal val="visible"/>
                                      </p:to>
                                    </p:set>
                                    <p:anim calcmode="lin" valueType="num">
                                      <p:cBhvr>
                                        <p:cTn id="497" dur="2000" fill="hold"/>
                                        <p:tgtEl>
                                          <p:spTgt spid="3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98" dur="2000" fill="hold"/>
                                        <p:tgtEl>
                                          <p:spTgt spid="33"/>
                                        </p:tgtEl>
                                        <p:attrNameLst>
                                          <p:attrName>ppt_x</p:attrName>
                                        </p:attrNameLst>
                                      </p:cBhvr>
                                      <p:tavLst>
                                        <p:tav tm="0">
                                          <p:val>
                                            <p:fltVal val="-1"/>
                                          </p:val>
                                        </p:tav>
                                        <p:tav tm="50000">
                                          <p:val>
                                            <p:fltVal val="0.95"/>
                                          </p:val>
                                        </p:tav>
                                        <p:tav tm="100000">
                                          <p:val>
                                            <p:strVal val="#ppt_x"/>
                                          </p:val>
                                        </p:tav>
                                      </p:tavLst>
                                    </p:anim>
                                    <p:anim calcmode="lin" valueType="num">
                                      <p:cBhvr>
                                        <p:cTn id="499" dur="2000" fill="hold"/>
                                        <p:tgtEl>
                                          <p:spTgt spid="33"/>
                                        </p:tgtEl>
                                        <p:attrNameLst>
                                          <p:attrName>ppt_y</p:attrName>
                                        </p:attrNameLst>
                                      </p:cBhvr>
                                      <p:tavLst>
                                        <p:tav tm="0">
                                          <p:val>
                                            <p:strVal val="#ppt_y"/>
                                          </p:val>
                                        </p:tav>
                                        <p:tav tm="100000">
                                          <p:val>
                                            <p:strVal val="#ppt_y"/>
                                          </p:val>
                                        </p:tav>
                                      </p:tavLst>
                                    </p:anim>
                                    <p:animEffect transition="in" filter="fade">
                                      <p:cBhvr>
                                        <p:cTn id="500" dur="2000"/>
                                        <p:tgtEl>
                                          <p:spTgt spid="33"/>
                                        </p:tgtEl>
                                      </p:cBhvr>
                                    </p:animEffect>
                                  </p:childTnLst>
                                </p:cTn>
                              </p:par>
                              <p:par>
                                <p:cTn id="501" presetID="48" presetClass="entr" presetSubtype="0" accel="50000" fill="hold" grpId="2" nodeType="withEffect">
                                  <p:stCondLst>
                                    <p:cond delay="0"/>
                                  </p:stCondLst>
                                  <p:childTnLst>
                                    <p:set>
                                      <p:cBhvr>
                                        <p:cTn id="502" dur="1" fill="hold">
                                          <p:stCondLst>
                                            <p:cond delay="0"/>
                                          </p:stCondLst>
                                        </p:cTn>
                                        <p:tgtEl>
                                          <p:spTgt spid="34"/>
                                        </p:tgtEl>
                                        <p:attrNameLst>
                                          <p:attrName>style.visibility</p:attrName>
                                        </p:attrNameLst>
                                      </p:cBhvr>
                                      <p:to>
                                        <p:strVal val="visible"/>
                                      </p:to>
                                    </p:set>
                                    <p:anim calcmode="lin" valueType="num">
                                      <p:cBhvr>
                                        <p:cTn id="503" dur="2000" fill="hold"/>
                                        <p:tgtEl>
                                          <p:spTgt spid="3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04" dur="2000" fill="hold"/>
                                        <p:tgtEl>
                                          <p:spTgt spid="34"/>
                                        </p:tgtEl>
                                        <p:attrNameLst>
                                          <p:attrName>ppt_x</p:attrName>
                                        </p:attrNameLst>
                                      </p:cBhvr>
                                      <p:tavLst>
                                        <p:tav tm="0">
                                          <p:val>
                                            <p:fltVal val="-1"/>
                                          </p:val>
                                        </p:tav>
                                        <p:tav tm="50000">
                                          <p:val>
                                            <p:fltVal val="0.95"/>
                                          </p:val>
                                        </p:tav>
                                        <p:tav tm="100000">
                                          <p:val>
                                            <p:strVal val="#ppt_x"/>
                                          </p:val>
                                        </p:tav>
                                      </p:tavLst>
                                    </p:anim>
                                    <p:anim calcmode="lin" valueType="num">
                                      <p:cBhvr>
                                        <p:cTn id="505" dur="2000" fill="hold"/>
                                        <p:tgtEl>
                                          <p:spTgt spid="34"/>
                                        </p:tgtEl>
                                        <p:attrNameLst>
                                          <p:attrName>ppt_y</p:attrName>
                                        </p:attrNameLst>
                                      </p:cBhvr>
                                      <p:tavLst>
                                        <p:tav tm="0">
                                          <p:val>
                                            <p:strVal val="#ppt_y"/>
                                          </p:val>
                                        </p:tav>
                                        <p:tav tm="100000">
                                          <p:val>
                                            <p:strVal val="#ppt_y"/>
                                          </p:val>
                                        </p:tav>
                                      </p:tavLst>
                                    </p:anim>
                                    <p:animEffect transition="in" filter="fade">
                                      <p:cBhvr>
                                        <p:cTn id="506" dur="2000"/>
                                        <p:tgtEl>
                                          <p:spTgt spid="34"/>
                                        </p:tgtEl>
                                      </p:cBhvr>
                                    </p:animEffect>
                                  </p:childTnLst>
                                </p:cTn>
                              </p:par>
                              <p:par>
                                <p:cTn id="507" presetID="48" presetClass="entr" presetSubtype="0" accel="50000" fill="hold" grpId="2" nodeType="withEffect">
                                  <p:stCondLst>
                                    <p:cond delay="0"/>
                                  </p:stCondLst>
                                  <p:childTnLst>
                                    <p:set>
                                      <p:cBhvr>
                                        <p:cTn id="508" dur="1" fill="hold">
                                          <p:stCondLst>
                                            <p:cond delay="0"/>
                                          </p:stCondLst>
                                        </p:cTn>
                                        <p:tgtEl>
                                          <p:spTgt spid="35"/>
                                        </p:tgtEl>
                                        <p:attrNameLst>
                                          <p:attrName>style.visibility</p:attrName>
                                        </p:attrNameLst>
                                      </p:cBhvr>
                                      <p:to>
                                        <p:strVal val="visible"/>
                                      </p:to>
                                    </p:set>
                                    <p:anim calcmode="lin" valueType="num">
                                      <p:cBhvr>
                                        <p:cTn id="509" dur="2000" fill="hold"/>
                                        <p:tgtEl>
                                          <p:spTgt spid="3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10" dur="2000" fill="hold"/>
                                        <p:tgtEl>
                                          <p:spTgt spid="35"/>
                                        </p:tgtEl>
                                        <p:attrNameLst>
                                          <p:attrName>ppt_x</p:attrName>
                                        </p:attrNameLst>
                                      </p:cBhvr>
                                      <p:tavLst>
                                        <p:tav tm="0">
                                          <p:val>
                                            <p:fltVal val="-1"/>
                                          </p:val>
                                        </p:tav>
                                        <p:tav tm="50000">
                                          <p:val>
                                            <p:fltVal val="0.95"/>
                                          </p:val>
                                        </p:tav>
                                        <p:tav tm="100000">
                                          <p:val>
                                            <p:strVal val="#ppt_x"/>
                                          </p:val>
                                        </p:tav>
                                      </p:tavLst>
                                    </p:anim>
                                    <p:anim calcmode="lin" valueType="num">
                                      <p:cBhvr>
                                        <p:cTn id="511" dur="2000" fill="hold"/>
                                        <p:tgtEl>
                                          <p:spTgt spid="35"/>
                                        </p:tgtEl>
                                        <p:attrNameLst>
                                          <p:attrName>ppt_y</p:attrName>
                                        </p:attrNameLst>
                                      </p:cBhvr>
                                      <p:tavLst>
                                        <p:tav tm="0">
                                          <p:val>
                                            <p:strVal val="#ppt_y"/>
                                          </p:val>
                                        </p:tav>
                                        <p:tav tm="100000">
                                          <p:val>
                                            <p:strVal val="#ppt_y"/>
                                          </p:val>
                                        </p:tav>
                                      </p:tavLst>
                                    </p:anim>
                                    <p:animEffect transition="in" filter="fade">
                                      <p:cBhvr>
                                        <p:cTn id="512" dur="2000"/>
                                        <p:tgtEl>
                                          <p:spTgt spid="35"/>
                                        </p:tgtEl>
                                      </p:cBhvr>
                                    </p:animEffect>
                                  </p:childTnLst>
                                </p:cTn>
                              </p:par>
                              <p:par>
                                <p:cTn id="513" presetID="48" presetClass="entr" presetSubtype="0" accel="50000" fill="hold" grpId="2" nodeType="withEffect">
                                  <p:stCondLst>
                                    <p:cond delay="0"/>
                                  </p:stCondLst>
                                  <p:childTnLst>
                                    <p:set>
                                      <p:cBhvr>
                                        <p:cTn id="514" dur="1" fill="hold">
                                          <p:stCondLst>
                                            <p:cond delay="0"/>
                                          </p:stCondLst>
                                        </p:cTn>
                                        <p:tgtEl>
                                          <p:spTgt spid="36"/>
                                        </p:tgtEl>
                                        <p:attrNameLst>
                                          <p:attrName>style.visibility</p:attrName>
                                        </p:attrNameLst>
                                      </p:cBhvr>
                                      <p:to>
                                        <p:strVal val="visible"/>
                                      </p:to>
                                    </p:set>
                                    <p:anim calcmode="lin" valueType="num">
                                      <p:cBhvr>
                                        <p:cTn id="515" dur="2000" fill="hold"/>
                                        <p:tgtEl>
                                          <p:spTgt spid="3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16" dur="2000" fill="hold"/>
                                        <p:tgtEl>
                                          <p:spTgt spid="36"/>
                                        </p:tgtEl>
                                        <p:attrNameLst>
                                          <p:attrName>ppt_x</p:attrName>
                                        </p:attrNameLst>
                                      </p:cBhvr>
                                      <p:tavLst>
                                        <p:tav tm="0">
                                          <p:val>
                                            <p:fltVal val="-1"/>
                                          </p:val>
                                        </p:tav>
                                        <p:tav tm="50000">
                                          <p:val>
                                            <p:fltVal val="0.95"/>
                                          </p:val>
                                        </p:tav>
                                        <p:tav tm="100000">
                                          <p:val>
                                            <p:strVal val="#ppt_x"/>
                                          </p:val>
                                        </p:tav>
                                      </p:tavLst>
                                    </p:anim>
                                    <p:anim calcmode="lin" valueType="num">
                                      <p:cBhvr>
                                        <p:cTn id="517" dur="2000" fill="hold"/>
                                        <p:tgtEl>
                                          <p:spTgt spid="36"/>
                                        </p:tgtEl>
                                        <p:attrNameLst>
                                          <p:attrName>ppt_y</p:attrName>
                                        </p:attrNameLst>
                                      </p:cBhvr>
                                      <p:tavLst>
                                        <p:tav tm="0">
                                          <p:val>
                                            <p:strVal val="#ppt_y"/>
                                          </p:val>
                                        </p:tav>
                                        <p:tav tm="100000">
                                          <p:val>
                                            <p:strVal val="#ppt_y"/>
                                          </p:val>
                                        </p:tav>
                                      </p:tavLst>
                                    </p:anim>
                                    <p:animEffect transition="in" filter="fade">
                                      <p:cBhvr>
                                        <p:cTn id="518" dur="2000"/>
                                        <p:tgtEl>
                                          <p:spTgt spid="36"/>
                                        </p:tgtEl>
                                      </p:cBhvr>
                                    </p:animEffect>
                                  </p:childTnLst>
                                </p:cTn>
                              </p:par>
                              <p:par>
                                <p:cTn id="519" presetID="48" presetClass="entr" presetSubtype="0" accel="50000" fill="hold" grpId="2" nodeType="withEffect">
                                  <p:stCondLst>
                                    <p:cond delay="0"/>
                                  </p:stCondLst>
                                  <p:childTnLst>
                                    <p:set>
                                      <p:cBhvr>
                                        <p:cTn id="520" dur="1" fill="hold">
                                          <p:stCondLst>
                                            <p:cond delay="0"/>
                                          </p:stCondLst>
                                        </p:cTn>
                                        <p:tgtEl>
                                          <p:spTgt spid="37"/>
                                        </p:tgtEl>
                                        <p:attrNameLst>
                                          <p:attrName>style.visibility</p:attrName>
                                        </p:attrNameLst>
                                      </p:cBhvr>
                                      <p:to>
                                        <p:strVal val="visible"/>
                                      </p:to>
                                    </p:set>
                                    <p:anim calcmode="lin" valueType="num">
                                      <p:cBhvr>
                                        <p:cTn id="521" dur="2000" fill="hold"/>
                                        <p:tgtEl>
                                          <p:spTgt spid="3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22" dur="2000" fill="hold"/>
                                        <p:tgtEl>
                                          <p:spTgt spid="37"/>
                                        </p:tgtEl>
                                        <p:attrNameLst>
                                          <p:attrName>ppt_x</p:attrName>
                                        </p:attrNameLst>
                                      </p:cBhvr>
                                      <p:tavLst>
                                        <p:tav tm="0">
                                          <p:val>
                                            <p:fltVal val="-1"/>
                                          </p:val>
                                        </p:tav>
                                        <p:tav tm="50000">
                                          <p:val>
                                            <p:fltVal val="0.95"/>
                                          </p:val>
                                        </p:tav>
                                        <p:tav tm="100000">
                                          <p:val>
                                            <p:strVal val="#ppt_x"/>
                                          </p:val>
                                        </p:tav>
                                      </p:tavLst>
                                    </p:anim>
                                    <p:anim calcmode="lin" valueType="num">
                                      <p:cBhvr>
                                        <p:cTn id="523" dur="2000" fill="hold"/>
                                        <p:tgtEl>
                                          <p:spTgt spid="37"/>
                                        </p:tgtEl>
                                        <p:attrNameLst>
                                          <p:attrName>ppt_y</p:attrName>
                                        </p:attrNameLst>
                                      </p:cBhvr>
                                      <p:tavLst>
                                        <p:tav tm="0">
                                          <p:val>
                                            <p:strVal val="#ppt_y"/>
                                          </p:val>
                                        </p:tav>
                                        <p:tav tm="100000">
                                          <p:val>
                                            <p:strVal val="#ppt_y"/>
                                          </p:val>
                                        </p:tav>
                                      </p:tavLst>
                                    </p:anim>
                                    <p:animEffect transition="in" filter="fade">
                                      <p:cBhvr>
                                        <p:cTn id="524" dur="2000"/>
                                        <p:tgtEl>
                                          <p:spTgt spid="37"/>
                                        </p:tgtEl>
                                      </p:cBhvr>
                                    </p:animEffect>
                                  </p:childTnLst>
                                </p:cTn>
                              </p:par>
                              <p:par>
                                <p:cTn id="525" presetID="48" presetClass="entr" presetSubtype="0" accel="50000" fill="hold" grpId="2" nodeType="withEffect">
                                  <p:stCondLst>
                                    <p:cond delay="0"/>
                                  </p:stCondLst>
                                  <p:childTnLst>
                                    <p:set>
                                      <p:cBhvr>
                                        <p:cTn id="526" dur="1" fill="hold">
                                          <p:stCondLst>
                                            <p:cond delay="0"/>
                                          </p:stCondLst>
                                        </p:cTn>
                                        <p:tgtEl>
                                          <p:spTgt spid="38"/>
                                        </p:tgtEl>
                                        <p:attrNameLst>
                                          <p:attrName>style.visibility</p:attrName>
                                        </p:attrNameLst>
                                      </p:cBhvr>
                                      <p:to>
                                        <p:strVal val="visible"/>
                                      </p:to>
                                    </p:set>
                                    <p:anim calcmode="lin" valueType="num">
                                      <p:cBhvr>
                                        <p:cTn id="527" dur="2000" fill="hold"/>
                                        <p:tgtEl>
                                          <p:spTgt spid="3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28" dur="2000" fill="hold"/>
                                        <p:tgtEl>
                                          <p:spTgt spid="38"/>
                                        </p:tgtEl>
                                        <p:attrNameLst>
                                          <p:attrName>ppt_x</p:attrName>
                                        </p:attrNameLst>
                                      </p:cBhvr>
                                      <p:tavLst>
                                        <p:tav tm="0">
                                          <p:val>
                                            <p:fltVal val="-1"/>
                                          </p:val>
                                        </p:tav>
                                        <p:tav tm="50000">
                                          <p:val>
                                            <p:fltVal val="0.95"/>
                                          </p:val>
                                        </p:tav>
                                        <p:tav tm="100000">
                                          <p:val>
                                            <p:strVal val="#ppt_x"/>
                                          </p:val>
                                        </p:tav>
                                      </p:tavLst>
                                    </p:anim>
                                    <p:anim calcmode="lin" valueType="num">
                                      <p:cBhvr>
                                        <p:cTn id="529" dur="2000" fill="hold"/>
                                        <p:tgtEl>
                                          <p:spTgt spid="38"/>
                                        </p:tgtEl>
                                        <p:attrNameLst>
                                          <p:attrName>ppt_y</p:attrName>
                                        </p:attrNameLst>
                                      </p:cBhvr>
                                      <p:tavLst>
                                        <p:tav tm="0">
                                          <p:val>
                                            <p:strVal val="#ppt_y"/>
                                          </p:val>
                                        </p:tav>
                                        <p:tav tm="100000">
                                          <p:val>
                                            <p:strVal val="#ppt_y"/>
                                          </p:val>
                                        </p:tav>
                                      </p:tavLst>
                                    </p:anim>
                                    <p:animEffect transition="in" filter="fade">
                                      <p:cBhvr>
                                        <p:cTn id="530" dur="2000"/>
                                        <p:tgtEl>
                                          <p:spTgt spid="38"/>
                                        </p:tgtEl>
                                      </p:cBhvr>
                                    </p:animEffect>
                                  </p:childTnLst>
                                </p:cTn>
                              </p:par>
                              <p:par>
                                <p:cTn id="531" presetID="48" presetClass="entr" presetSubtype="0" accel="50000" fill="hold" grpId="2" nodeType="withEffect">
                                  <p:stCondLst>
                                    <p:cond delay="0"/>
                                  </p:stCondLst>
                                  <p:childTnLst>
                                    <p:set>
                                      <p:cBhvr>
                                        <p:cTn id="532" dur="1" fill="hold">
                                          <p:stCondLst>
                                            <p:cond delay="0"/>
                                          </p:stCondLst>
                                        </p:cTn>
                                        <p:tgtEl>
                                          <p:spTgt spid="39"/>
                                        </p:tgtEl>
                                        <p:attrNameLst>
                                          <p:attrName>style.visibility</p:attrName>
                                        </p:attrNameLst>
                                      </p:cBhvr>
                                      <p:to>
                                        <p:strVal val="visible"/>
                                      </p:to>
                                    </p:set>
                                    <p:anim calcmode="lin" valueType="num">
                                      <p:cBhvr>
                                        <p:cTn id="533" dur="2000" fill="hold"/>
                                        <p:tgtEl>
                                          <p:spTgt spid="3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34" dur="2000" fill="hold"/>
                                        <p:tgtEl>
                                          <p:spTgt spid="39"/>
                                        </p:tgtEl>
                                        <p:attrNameLst>
                                          <p:attrName>ppt_x</p:attrName>
                                        </p:attrNameLst>
                                      </p:cBhvr>
                                      <p:tavLst>
                                        <p:tav tm="0">
                                          <p:val>
                                            <p:fltVal val="-1"/>
                                          </p:val>
                                        </p:tav>
                                        <p:tav tm="50000">
                                          <p:val>
                                            <p:fltVal val="0.95"/>
                                          </p:val>
                                        </p:tav>
                                        <p:tav tm="100000">
                                          <p:val>
                                            <p:strVal val="#ppt_x"/>
                                          </p:val>
                                        </p:tav>
                                      </p:tavLst>
                                    </p:anim>
                                    <p:anim calcmode="lin" valueType="num">
                                      <p:cBhvr>
                                        <p:cTn id="535" dur="2000" fill="hold"/>
                                        <p:tgtEl>
                                          <p:spTgt spid="39"/>
                                        </p:tgtEl>
                                        <p:attrNameLst>
                                          <p:attrName>ppt_y</p:attrName>
                                        </p:attrNameLst>
                                      </p:cBhvr>
                                      <p:tavLst>
                                        <p:tav tm="0">
                                          <p:val>
                                            <p:strVal val="#ppt_y"/>
                                          </p:val>
                                        </p:tav>
                                        <p:tav tm="100000">
                                          <p:val>
                                            <p:strVal val="#ppt_y"/>
                                          </p:val>
                                        </p:tav>
                                      </p:tavLst>
                                    </p:anim>
                                    <p:animEffect transition="in" filter="fade">
                                      <p:cBhvr>
                                        <p:cTn id="536" dur="2000"/>
                                        <p:tgtEl>
                                          <p:spTgt spid="39"/>
                                        </p:tgtEl>
                                      </p:cBhvr>
                                    </p:animEffect>
                                  </p:childTnLst>
                                </p:cTn>
                              </p:par>
                              <p:par>
                                <p:cTn id="537" presetID="48" presetClass="entr" presetSubtype="0" accel="50000" fill="hold" grpId="2" nodeType="withEffect">
                                  <p:stCondLst>
                                    <p:cond delay="0"/>
                                  </p:stCondLst>
                                  <p:childTnLst>
                                    <p:set>
                                      <p:cBhvr>
                                        <p:cTn id="538" dur="1" fill="hold">
                                          <p:stCondLst>
                                            <p:cond delay="0"/>
                                          </p:stCondLst>
                                        </p:cTn>
                                        <p:tgtEl>
                                          <p:spTgt spid="40"/>
                                        </p:tgtEl>
                                        <p:attrNameLst>
                                          <p:attrName>style.visibility</p:attrName>
                                        </p:attrNameLst>
                                      </p:cBhvr>
                                      <p:to>
                                        <p:strVal val="visible"/>
                                      </p:to>
                                    </p:set>
                                    <p:anim calcmode="lin" valueType="num">
                                      <p:cBhvr>
                                        <p:cTn id="539" dur="2000" fill="hold"/>
                                        <p:tgtEl>
                                          <p:spTgt spid="4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40" dur="2000" fill="hold"/>
                                        <p:tgtEl>
                                          <p:spTgt spid="40"/>
                                        </p:tgtEl>
                                        <p:attrNameLst>
                                          <p:attrName>ppt_x</p:attrName>
                                        </p:attrNameLst>
                                      </p:cBhvr>
                                      <p:tavLst>
                                        <p:tav tm="0">
                                          <p:val>
                                            <p:fltVal val="-1"/>
                                          </p:val>
                                        </p:tav>
                                        <p:tav tm="50000">
                                          <p:val>
                                            <p:fltVal val="0.95"/>
                                          </p:val>
                                        </p:tav>
                                        <p:tav tm="100000">
                                          <p:val>
                                            <p:strVal val="#ppt_x"/>
                                          </p:val>
                                        </p:tav>
                                      </p:tavLst>
                                    </p:anim>
                                    <p:anim calcmode="lin" valueType="num">
                                      <p:cBhvr>
                                        <p:cTn id="541" dur="2000" fill="hold"/>
                                        <p:tgtEl>
                                          <p:spTgt spid="40"/>
                                        </p:tgtEl>
                                        <p:attrNameLst>
                                          <p:attrName>ppt_y</p:attrName>
                                        </p:attrNameLst>
                                      </p:cBhvr>
                                      <p:tavLst>
                                        <p:tav tm="0">
                                          <p:val>
                                            <p:strVal val="#ppt_y"/>
                                          </p:val>
                                        </p:tav>
                                        <p:tav tm="100000">
                                          <p:val>
                                            <p:strVal val="#ppt_y"/>
                                          </p:val>
                                        </p:tav>
                                      </p:tavLst>
                                    </p:anim>
                                    <p:animEffect transition="in" filter="fade">
                                      <p:cBhvr>
                                        <p:cTn id="542" dur="2000"/>
                                        <p:tgtEl>
                                          <p:spTgt spid="40"/>
                                        </p:tgtEl>
                                      </p:cBhvr>
                                    </p:animEffect>
                                  </p:childTnLst>
                                </p:cTn>
                              </p:par>
                              <p:par>
                                <p:cTn id="543" presetID="48" presetClass="entr" presetSubtype="0" accel="50000" fill="hold" grpId="2" nodeType="withEffect">
                                  <p:stCondLst>
                                    <p:cond delay="0"/>
                                  </p:stCondLst>
                                  <p:childTnLst>
                                    <p:set>
                                      <p:cBhvr>
                                        <p:cTn id="544" dur="1" fill="hold">
                                          <p:stCondLst>
                                            <p:cond delay="0"/>
                                          </p:stCondLst>
                                        </p:cTn>
                                        <p:tgtEl>
                                          <p:spTgt spid="41"/>
                                        </p:tgtEl>
                                        <p:attrNameLst>
                                          <p:attrName>style.visibility</p:attrName>
                                        </p:attrNameLst>
                                      </p:cBhvr>
                                      <p:to>
                                        <p:strVal val="visible"/>
                                      </p:to>
                                    </p:set>
                                    <p:anim calcmode="lin" valueType="num">
                                      <p:cBhvr>
                                        <p:cTn id="545" dur="2000" fill="hold"/>
                                        <p:tgtEl>
                                          <p:spTgt spid="4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46" dur="2000" fill="hold"/>
                                        <p:tgtEl>
                                          <p:spTgt spid="41"/>
                                        </p:tgtEl>
                                        <p:attrNameLst>
                                          <p:attrName>ppt_x</p:attrName>
                                        </p:attrNameLst>
                                      </p:cBhvr>
                                      <p:tavLst>
                                        <p:tav tm="0">
                                          <p:val>
                                            <p:fltVal val="-1"/>
                                          </p:val>
                                        </p:tav>
                                        <p:tav tm="50000">
                                          <p:val>
                                            <p:fltVal val="0.95"/>
                                          </p:val>
                                        </p:tav>
                                        <p:tav tm="100000">
                                          <p:val>
                                            <p:strVal val="#ppt_x"/>
                                          </p:val>
                                        </p:tav>
                                      </p:tavLst>
                                    </p:anim>
                                    <p:anim calcmode="lin" valueType="num">
                                      <p:cBhvr>
                                        <p:cTn id="547" dur="2000" fill="hold"/>
                                        <p:tgtEl>
                                          <p:spTgt spid="41"/>
                                        </p:tgtEl>
                                        <p:attrNameLst>
                                          <p:attrName>ppt_y</p:attrName>
                                        </p:attrNameLst>
                                      </p:cBhvr>
                                      <p:tavLst>
                                        <p:tav tm="0">
                                          <p:val>
                                            <p:strVal val="#ppt_y"/>
                                          </p:val>
                                        </p:tav>
                                        <p:tav tm="100000">
                                          <p:val>
                                            <p:strVal val="#ppt_y"/>
                                          </p:val>
                                        </p:tav>
                                      </p:tavLst>
                                    </p:anim>
                                    <p:animEffect transition="in" filter="fade">
                                      <p:cBhvr>
                                        <p:cTn id="548" dur="2000"/>
                                        <p:tgtEl>
                                          <p:spTgt spid="41"/>
                                        </p:tgtEl>
                                      </p:cBhvr>
                                    </p:animEffect>
                                  </p:childTnLst>
                                </p:cTn>
                              </p:par>
                              <p:par>
                                <p:cTn id="549" presetID="48" presetClass="entr" presetSubtype="0" accel="50000" fill="hold" grpId="2" nodeType="withEffect">
                                  <p:stCondLst>
                                    <p:cond delay="0"/>
                                  </p:stCondLst>
                                  <p:childTnLst>
                                    <p:set>
                                      <p:cBhvr>
                                        <p:cTn id="550" dur="1" fill="hold">
                                          <p:stCondLst>
                                            <p:cond delay="0"/>
                                          </p:stCondLst>
                                        </p:cTn>
                                        <p:tgtEl>
                                          <p:spTgt spid="42"/>
                                        </p:tgtEl>
                                        <p:attrNameLst>
                                          <p:attrName>style.visibility</p:attrName>
                                        </p:attrNameLst>
                                      </p:cBhvr>
                                      <p:to>
                                        <p:strVal val="visible"/>
                                      </p:to>
                                    </p:set>
                                    <p:anim calcmode="lin" valueType="num">
                                      <p:cBhvr>
                                        <p:cTn id="551" dur="2000" fill="hold"/>
                                        <p:tgtEl>
                                          <p:spTgt spid="4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52" dur="2000" fill="hold"/>
                                        <p:tgtEl>
                                          <p:spTgt spid="42"/>
                                        </p:tgtEl>
                                        <p:attrNameLst>
                                          <p:attrName>ppt_x</p:attrName>
                                        </p:attrNameLst>
                                      </p:cBhvr>
                                      <p:tavLst>
                                        <p:tav tm="0">
                                          <p:val>
                                            <p:fltVal val="-1"/>
                                          </p:val>
                                        </p:tav>
                                        <p:tav tm="50000">
                                          <p:val>
                                            <p:fltVal val="0.95"/>
                                          </p:val>
                                        </p:tav>
                                        <p:tav tm="100000">
                                          <p:val>
                                            <p:strVal val="#ppt_x"/>
                                          </p:val>
                                        </p:tav>
                                      </p:tavLst>
                                    </p:anim>
                                    <p:anim calcmode="lin" valueType="num">
                                      <p:cBhvr>
                                        <p:cTn id="553" dur="2000" fill="hold"/>
                                        <p:tgtEl>
                                          <p:spTgt spid="42"/>
                                        </p:tgtEl>
                                        <p:attrNameLst>
                                          <p:attrName>ppt_y</p:attrName>
                                        </p:attrNameLst>
                                      </p:cBhvr>
                                      <p:tavLst>
                                        <p:tav tm="0">
                                          <p:val>
                                            <p:strVal val="#ppt_y"/>
                                          </p:val>
                                        </p:tav>
                                        <p:tav tm="100000">
                                          <p:val>
                                            <p:strVal val="#ppt_y"/>
                                          </p:val>
                                        </p:tav>
                                      </p:tavLst>
                                    </p:anim>
                                    <p:animEffect transition="in" filter="fade">
                                      <p:cBhvr>
                                        <p:cTn id="554" dur="2000"/>
                                        <p:tgtEl>
                                          <p:spTgt spid="42"/>
                                        </p:tgtEl>
                                      </p:cBhvr>
                                    </p:animEffect>
                                  </p:childTnLst>
                                </p:cTn>
                              </p:par>
                              <p:par>
                                <p:cTn id="555" presetID="48" presetClass="entr" presetSubtype="0" accel="50000" fill="hold" grpId="2" nodeType="withEffect">
                                  <p:stCondLst>
                                    <p:cond delay="0"/>
                                  </p:stCondLst>
                                  <p:childTnLst>
                                    <p:set>
                                      <p:cBhvr>
                                        <p:cTn id="556" dur="1" fill="hold">
                                          <p:stCondLst>
                                            <p:cond delay="0"/>
                                          </p:stCondLst>
                                        </p:cTn>
                                        <p:tgtEl>
                                          <p:spTgt spid="43"/>
                                        </p:tgtEl>
                                        <p:attrNameLst>
                                          <p:attrName>style.visibility</p:attrName>
                                        </p:attrNameLst>
                                      </p:cBhvr>
                                      <p:to>
                                        <p:strVal val="visible"/>
                                      </p:to>
                                    </p:set>
                                    <p:anim calcmode="lin" valueType="num">
                                      <p:cBhvr>
                                        <p:cTn id="557" dur="2000" fill="hold"/>
                                        <p:tgtEl>
                                          <p:spTgt spid="4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58" dur="2000" fill="hold"/>
                                        <p:tgtEl>
                                          <p:spTgt spid="43"/>
                                        </p:tgtEl>
                                        <p:attrNameLst>
                                          <p:attrName>ppt_x</p:attrName>
                                        </p:attrNameLst>
                                      </p:cBhvr>
                                      <p:tavLst>
                                        <p:tav tm="0">
                                          <p:val>
                                            <p:fltVal val="-1"/>
                                          </p:val>
                                        </p:tav>
                                        <p:tav tm="50000">
                                          <p:val>
                                            <p:fltVal val="0.95"/>
                                          </p:val>
                                        </p:tav>
                                        <p:tav tm="100000">
                                          <p:val>
                                            <p:strVal val="#ppt_x"/>
                                          </p:val>
                                        </p:tav>
                                      </p:tavLst>
                                    </p:anim>
                                    <p:anim calcmode="lin" valueType="num">
                                      <p:cBhvr>
                                        <p:cTn id="559" dur="2000" fill="hold"/>
                                        <p:tgtEl>
                                          <p:spTgt spid="43"/>
                                        </p:tgtEl>
                                        <p:attrNameLst>
                                          <p:attrName>ppt_y</p:attrName>
                                        </p:attrNameLst>
                                      </p:cBhvr>
                                      <p:tavLst>
                                        <p:tav tm="0">
                                          <p:val>
                                            <p:strVal val="#ppt_y"/>
                                          </p:val>
                                        </p:tav>
                                        <p:tav tm="100000">
                                          <p:val>
                                            <p:strVal val="#ppt_y"/>
                                          </p:val>
                                        </p:tav>
                                      </p:tavLst>
                                    </p:anim>
                                    <p:animEffect transition="in" filter="fade">
                                      <p:cBhvr>
                                        <p:cTn id="560" dur="2000"/>
                                        <p:tgtEl>
                                          <p:spTgt spid="43"/>
                                        </p:tgtEl>
                                      </p:cBhvr>
                                    </p:animEffect>
                                  </p:childTnLst>
                                </p:cTn>
                              </p:par>
                              <p:par>
                                <p:cTn id="561" presetID="48" presetClass="entr" presetSubtype="0" accel="50000" fill="hold" grpId="2" nodeType="withEffect">
                                  <p:stCondLst>
                                    <p:cond delay="0"/>
                                  </p:stCondLst>
                                  <p:childTnLst>
                                    <p:set>
                                      <p:cBhvr>
                                        <p:cTn id="562" dur="1" fill="hold">
                                          <p:stCondLst>
                                            <p:cond delay="0"/>
                                          </p:stCondLst>
                                        </p:cTn>
                                        <p:tgtEl>
                                          <p:spTgt spid="44"/>
                                        </p:tgtEl>
                                        <p:attrNameLst>
                                          <p:attrName>style.visibility</p:attrName>
                                        </p:attrNameLst>
                                      </p:cBhvr>
                                      <p:to>
                                        <p:strVal val="visible"/>
                                      </p:to>
                                    </p:set>
                                    <p:anim calcmode="lin" valueType="num">
                                      <p:cBhvr>
                                        <p:cTn id="563" dur="2000" fill="hold"/>
                                        <p:tgtEl>
                                          <p:spTgt spid="4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64" dur="2000" fill="hold"/>
                                        <p:tgtEl>
                                          <p:spTgt spid="44"/>
                                        </p:tgtEl>
                                        <p:attrNameLst>
                                          <p:attrName>ppt_x</p:attrName>
                                        </p:attrNameLst>
                                      </p:cBhvr>
                                      <p:tavLst>
                                        <p:tav tm="0">
                                          <p:val>
                                            <p:fltVal val="-1"/>
                                          </p:val>
                                        </p:tav>
                                        <p:tav tm="50000">
                                          <p:val>
                                            <p:fltVal val="0.95"/>
                                          </p:val>
                                        </p:tav>
                                        <p:tav tm="100000">
                                          <p:val>
                                            <p:strVal val="#ppt_x"/>
                                          </p:val>
                                        </p:tav>
                                      </p:tavLst>
                                    </p:anim>
                                    <p:anim calcmode="lin" valueType="num">
                                      <p:cBhvr>
                                        <p:cTn id="565" dur="2000" fill="hold"/>
                                        <p:tgtEl>
                                          <p:spTgt spid="44"/>
                                        </p:tgtEl>
                                        <p:attrNameLst>
                                          <p:attrName>ppt_y</p:attrName>
                                        </p:attrNameLst>
                                      </p:cBhvr>
                                      <p:tavLst>
                                        <p:tav tm="0">
                                          <p:val>
                                            <p:strVal val="#ppt_y"/>
                                          </p:val>
                                        </p:tav>
                                        <p:tav tm="100000">
                                          <p:val>
                                            <p:strVal val="#ppt_y"/>
                                          </p:val>
                                        </p:tav>
                                      </p:tavLst>
                                    </p:anim>
                                    <p:animEffect transition="in" filter="fade">
                                      <p:cBhvr>
                                        <p:cTn id="566" dur="2000"/>
                                        <p:tgtEl>
                                          <p:spTgt spid="44"/>
                                        </p:tgtEl>
                                      </p:cBhvr>
                                    </p:animEffect>
                                  </p:childTnLst>
                                </p:cTn>
                              </p:par>
                              <p:par>
                                <p:cTn id="567" presetID="48" presetClass="entr" presetSubtype="0" accel="50000" fill="hold" grpId="2" nodeType="withEffect">
                                  <p:stCondLst>
                                    <p:cond delay="0"/>
                                  </p:stCondLst>
                                  <p:childTnLst>
                                    <p:set>
                                      <p:cBhvr>
                                        <p:cTn id="568" dur="1" fill="hold">
                                          <p:stCondLst>
                                            <p:cond delay="0"/>
                                          </p:stCondLst>
                                        </p:cTn>
                                        <p:tgtEl>
                                          <p:spTgt spid="45"/>
                                        </p:tgtEl>
                                        <p:attrNameLst>
                                          <p:attrName>style.visibility</p:attrName>
                                        </p:attrNameLst>
                                      </p:cBhvr>
                                      <p:to>
                                        <p:strVal val="visible"/>
                                      </p:to>
                                    </p:set>
                                    <p:anim calcmode="lin" valueType="num">
                                      <p:cBhvr>
                                        <p:cTn id="569" dur="2000" fill="hold"/>
                                        <p:tgtEl>
                                          <p:spTgt spid="4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70" dur="2000" fill="hold"/>
                                        <p:tgtEl>
                                          <p:spTgt spid="45"/>
                                        </p:tgtEl>
                                        <p:attrNameLst>
                                          <p:attrName>ppt_x</p:attrName>
                                        </p:attrNameLst>
                                      </p:cBhvr>
                                      <p:tavLst>
                                        <p:tav tm="0">
                                          <p:val>
                                            <p:fltVal val="-1"/>
                                          </p:val>
                                        </p:tav>
                                        <p:tav tm="50000">
                                          <p:val>
                                            <p:fltVal val="0.95"/>
                                          </p:val>
                                        </p:tav>
                                        <p:tav tm="100000">
                                          <p:val>
                                            <p:strVal val="#ppt_x"/>
                                          </p:val>
                                        </p:tav>
                                      </p:tavLst>
                                    </p:anim>
                                    <p:anim calcmode="lin" valueType="num">
                                      <p:cBhvr>
                                        <p:cTn id="571" dur="2000" fill="hold"/>
                                        <p:tgtEl>
                                          <p:spTgt spid="45"/>
                                        </p:tgtEl>
                                        <p:attrNameLst>
                                          <p:attrName>ppt_y</p:attrName>
                                        </p:attrNameLst>
                                      </p:cBhvr>
                                      <p:tavLst>
                                        <p:tav tm="0">
                                          <p:val>
                                            <p:strVal val="#ppt_y"/>
                                          </p:val>
                                        </p:tav>
                                        <p:tav tm="100000">
                                          <p:val>
                                            <p:strVal val="#ppt_y"/>
                                          </p:val>
                                        </p:tav>
                                      </p:tavLst>
                                    </p:anim>
                                    <p:animEffect transition="in" filter="fade">
                                      <p:cBhvr>
                                        <p:cTn id="572" dur="2000"/>
                                        <p:tgtEl>
                                          <p:spTgt spid="45"/>
                                        </p:tgtEl>
                                      </p:cBhvr>
                                    </p:animEffect>
                                  </p:childTnLst>
                                </p:cTn>
                              </p:par>
                              <p:par>
                                <p:cTn id="573" presetID="48" presetClass="entr" presetSubtype="0" accel="50000" fill="hold" grpId="2" nodeType="withEffect">
                                  <p:stCondLst>
                                    <p:cond delay="0"/>
                                  </p:stCondLst>
                                  <p:childTnLst>
                                    <p:set>
                                      <p:cBhvr>
                                        <p:cTn id="574" dur="1" fill="hold">
                                          <p:stCondLst>
                                            <p:cond delay="0"/>
                                          </p:stCondLst>
                                        </p:cTn>
                                        <p:tgtEl>
                                          <p:spTgt spid="46"/>
                                        </p:tgtEl>
                                        <p:attrNameLst>
                                          <p:attrName>style.visibility</p:attrName>
                                        </p:attrNameLst>
                                      </p:cBhvr>
                                      <p:to>
                                        <p:strVal val="visible"/>
                                      </p:to>
                                    </p:set>
                                    <p:anim calcmode="lin" valueType="num">
                                      <p:cBhvr>
                                        <p:cTn id="575" dur="2000" fill="hold"/>
                                        <p:tgtEl>
                                          <p:spTgt spid="4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76" dur="2000" fill="hold"/>
                                        <p:tgtEl>
                                          <p:spTgt spid="46"/>
                                        </p:tgtEl>
                                        <p:attrNameLst>
                                          <p:attrName>ppt_x</p:attrName>
                                        </p:attrNameLst>
                                      </p:cBhvr>
                                      <p:tavLst>
                                        <p:tav tm="0">
                                          <p:val>
                                            <p:fltVal val="-1"/>
                                          </p:val>
                                        </p:tav>
                                        <p:tav tm="50000">
                                          <p:val>
                                            <p:fltVal val="0.95"/>
                                          </p:val>
                                        </p:tav>
                                        <p:tav tm="100000">
                                          <p:val>
                                            <p:strVal val="#ppt_x"/>
                                          </p:val>
                                        </p:tav>
                                      </p:tavLst>
                                    </p:anim>
                                    <p:anim calcmode="lin" valueType="num">
                                      <p:cBhvr>
                                        <p:cTn id="577" dur="2000" fill="hold"/>
                                        <p:tgtEl>
                                          <p:spTgt spid="46"/>
                                        </p:tgtEl>
                                        <p:attrNameLst>
                                          <p:attrName>ppt_y</p:attrName>
                                        </p:attrNameLst>
                                      </p:cBhvr>
                                      <p:tavLst>
                                        <p:tav tm="0">
                                          <p:val>
                                            <p:strVal val="#ppt_y"/>
                                          </p:val>
                                        </p:tav>
                                        <p:tav tm="100000">
                                          <p:val>
                                            <p:strVal val="#ppt_y"/>
                                          </p:val>
                                        </p:tav>
                                      </p:tavLst>
                                    </p:anim>
                                    <p:animEffect transition="in" filter="fade">
                                      <p:cBhvr>
                                        <p:cTn id="578" dur="2000"/>
                                        <p:tgtEl>
                                          <p:spTgt spid="46"/>
                                        </p:tgtEl>
                                      </p:cBhvr>
                                    </p:animEffect>
                                  </p:childTnLst>
                                </p:cTn>
                              </p:par>
                            </p:childTnLst>
                          </p:cTn>
                        </p:par>
                        <p:par>
                          <p:cTn id="579" fill="hold">
                            <p:stCondLst>
                              <p:cond delay="2000"/>
                            </p:stCondLst>
                            <p:childTnLst>
                              <p:par>
                                <p:cTn id="580" presetID="2" presetClass="exit" presetSubtype="8" fill="hold" grpId="3" nodeType="afterEffect">
                                  <p:stCondLst>
                                    <p:cond delay="0"/>
                                  </p:stCondLst>
                                  <p:childTnLst>
                                    <p:anim calcmode="lin" valueType="num">
                                      <p:cBhvr additive="base">
                                        <p:cTn id="581" dur="2000"/>
                                        <p:tgtEl>
                                          <p:spTgt spid="3"/>
                                        </p:tgtEl>
                                        <p:attrNameLst>
                                          <p:attrName>ppt_x</p:attrName>
                                        </p:attrNameLst>
                                      </p:cBhvr>
                                      <p:tavLst>
                                        <p:tav tm="0">
                                          <p:val>
                                            <p:strVal val="ppt_x"/>
                                          </p:val>
                                        </p:tav>
                                        <p:tav tm="100000">
                                          <p:val>
                                            <p:strVal val="0-ppt_w/2"/>
                                          </p:val>
                                        </p:tav>
                                      </p:tavLst>
                                    </p:anim>
                                    <p:anim calcmode="lin" valueType="num">
                                      <p:cBhvr additive="base">
                                        <p:cTn id="582" dur="2000"/>
                                        <p:tgtEl>
                                          <p:spTgt spid="3"/>
                                        </p:tgtEl>
                                        <p:attrNameLst>
                                          <p:attrName>ppt_y</p:attrName>
                                        </p:attrNameLst>
                                      </p:cBhvr>
                                      <p:tavLst>
                                        <p:tav tm="0">
                                          <p:val>
                                            <p:strVal val="ppt_y"/>
                                          </p:val>
                                        </p:tav>
                                        <p:tav tm="100000">
                                          <p:val>
                                            <p:strVal val="ppt_y"/>
                                          </p:val>
                                        </p:tav>
                                      </p:tavLst>
                                    </p:anim>
                                    <p:set>
                                      <p:cBhvr>
                                        <p:cTn id="583" dur="1" fill="hold">
                                          <p:stCondLst>
                                            <p:cond delay="1999"/>
                                          </p:stCondLst>
                                        </p:cTn>
                                        <p:tgtEl>
                                          <p:spTgt spid="3"/>
                                        </p:tgtEl>
                                        <p:attrNameLst>
                                          <p:attrName>style.visibility</p:attrName>
                                        </p:attrNameLst>
                                      </p:cBhvr>
                                      <p:to>
                                        <p:strVal val="hidden"/>
                                      </p:to>
                                    </p:set>
                                  </p:childTnLst>
                                </p:cTn>
                              </p:par>
                              <p:par>
                                <p:cTn id="584" presetID="2" presetClass="exit" presetSubtype="8" fill="hold" grpId="3" nodeType="withEffect">
                                  <p:stCondLst>
                                    <p:cond delay="0"/>
                                  </p:stCondLst>
                                  <p:childTnLst>
                                    <p:anim calcmode="lin" valueType="num">
                                      <p:cBhvr additive="base">
                                        <p:cTn id="585" dur="2000"/>
                                        <p:tgtEl>
                                          <p:spTgt spid="4"/>
                                        </p:tgtEl>
                                        <p:attrNameLst>
                                          <p:attrName>ppt_x</p:attrName>
                                        </p:attrNameLst>
                                      </p:cBhvr>
                                      <p:tavLst>
                                        <p:tav tm="0">
                                          <p:val>
                                            <p:strVal val="ppt_x"/>
                                          </p:val>
                                        </p:tav>
                                        <p:tav tm="100000">
                                          <p:val>
                                            <p:strVal val="0-ppt_w/2"/>
                                          </p:val>
                                        </p:tav>
                                      </p:tavLst>
                                    </p:anim>
                                    <p:anim calcmode="lin" valueType="num">
                                      <p:cBhvr additive="base">
                                        <p:cTn id="586" dur="2000"/>
                                        <p:tgtEl>
                                          <p:spTgt spid="4"/>
                                        </p:tgtEl>
                                        <p:attrNameLst>
                                          <p:attrName>ppt_y</p:attrName>
                                        </p:attrNameLst>
                                      </p:cBhvr>
                                      <p:tavLst>
                                        <p:tav tm="0">
                                          <p:val>
                                            <p:strVal val="ppt_y"/>
                                          </p:val>
                                        </p:tav>
                                        <p:tav tm="100000">
                                          <p:val>
                                            <p:strVal val="ppt_y"/>
                                          </p:val>
                                        </p:tav>
                                      </p:tavLst>
                                    </p:anim>
                                    <p:set>
                                      <p:cBhvr>
                                        <p:cTn id="587" dur="1" fill="hold">
                                          <p:stCondLst>
                                            <p:cond delay="1999"/>
                                          </p:stCondLst>
                                        </p:cTn>
                                        <p:tgtEl>
                                          <p:spTgt spid="4"/>
                                        </p:tgtEl>
                                        <p:attrNameLst>
                                          <p:attrName>style.visibility</p:attrName>
                                        </p:attrNameLst>
                                      </p:cBhvr>
                                      <p:to>
                                        <p:strVal val="hidden"/>
                                      </p:to>
                                    </p:set>
                                  </p:childTnLst>
                                </p:cTn>
                              </p:par>
                              <p:par>
                                <p:cTn id="588" presetID="2" presetClass="exit" presetSubtype="8" fill="hold" grpId="3" nodeType="withEffect">
                                  <p:stCondLst>
                                    <p:cond delay="0"/>
                                  </p:stCondLst>
                                  <p:childTnLst>
                                    <p:anim calcmode="lin" valueType="num">
                                      <p:cBhvr additive="base">
                                        <p:cTn id="589" dur="2000"/>
                                        <p:tgtEl>
                                          <p:spTgt spid="5"/>
                                        </p:tgtEl>
                                        <p:attrNameLst>
                                          <p:attrName>ppt_x</p:attrName>
                                        </p:attrNameLst>
                                      </p:cBhvr>
                                      <p:tavLst>
                                        <p:tav tm="0">
                                          <p:val>
                                            <p:strVal val="ppt_x"/>
                                          </p:val>
                                        </p:tav>
                                        <p:tav tm="100000">
                                          <p:val>
                                            <p:strVal val="0-ppt_w/2"/>
                                          </p:val>
                                        </p:tav>
                                      </p:tavLst>
                                    </p:anim>
                                    <p:anim calcmode="lin" valueType="num">
                                      <p:cBhvr additive="base">
                                        <p:cTn id="590" dur="2000"/>
                                        <p:tgtEl>
                                          <p:spTgt spid="5"/>
                                        </p:tgtEl>
                                        <p:attrNameLst>
                                          <p:attrName>ppt_y</p:attrName>
                                        </p:attrNameLst>
                                      </p:cBhvr>
                                      <p:tavLst>
                                        <p:tav tm="0">
                                          <p:val>
                                            <p:strVal val="ppt_y"/>
                                          </p:val>
                                        </p:tav>
                                        <p:tav tm="100000">
                                          <p:val>
                                            <p:strVal val="ppt_y"/>
                                          </p:val>
                                        </p:tav>
                                      </p:tavLst>
                                    </p:anim>
                                    <p:set>
                                      <p:cBhvr>
                                        <p:cTn id="591" dur="1" fill="hold">
                                          <p:stCondLst>
                                            <p:cond delay="1999"/>
                                          </p:stCondLst>
                                        </p:cTn>
                                        <p:tgtEl>
                                          <p:spTgt spid="5"/>
                                        </p:tgtEl>
                                        <p:attrNameLst>
                                          <p:attrName>style.visibility</p:attrName>
                                        </p:attrNameLst>
                                      </p:cBhvr>
                                      <p:to>
                                        <p:strVal val="hidden"/>
                                      </p:to>
                                    </p:set>
                                  </p:childTnLst>
                                </p:cTn>
                              </p:par>
                              <p:par>
                                <p:cTn id="592" presetID="2" presetClass="exit" presetSubtype="8" fill="hold" grpId="3" nodeType="withEffect">
                                  <p:stCondLst>
                                    <p:cond delay="0"/>
                                  </p:stCondLst>
                                  <p:childTnLst>
                                    <p:anim calcmode="lin" valueType="num">
                                      <p:cBhvr additive="base">
                                        <p:cTn id="593" dur="2000"/>
                                        <p:tgtEl>
                                          <p:spTgt spid="6"/>
                                        </p:tgtEl>
                                        <p:attrNameLst>
                                          <p:attrName>ppt_x</p:attrName>
                                        </p:attrNameLst>
                                      </p:cBhvr>
                                      <p:tavLst>
                                        <p:tav tm="0">
                                          <p:val>
                                            <p:strVal val="ppt_x"/>
                                          </p:val>
                                        </p:tav>
                                        <p:tav tm="100000">
                                          <p:val>
                                            <p:strVal val="0-ppt_w/2"/>
                                          </p:val>
                                        </p:tav>
                                      </p:tavLst>
                                    </p:anim>
                                    <p:anim calcmode="lin" valueType="num">
                                      <p:cBhvr additive="base">
                                        <p:cTn id="594" dur="2000"/>
                                        <p:tgtEl>
                                          <p:spTgt spid="6"/>
                                        </p:tgtEl>
                                        <p:attrNameLst>
                                          <p:attrName>ppt_y</p:attrName>
                                        </p:attrNameLst>
                                      </p:cBhvr>
                                      <p:tavLst>
                                        <p:tav tm="0">
                                          <p:val>
                                            <p:strVal val="ppt_y"/>
                                          </p:val>
                                        </p:tav>
                                        <p:tav tm="100000">
                                          <p:val>
                                            <p:strVal val="ppt_y"/>
                                          </p:val>
                                        </p:tav>
                                      </p:tavLst>
                                    </p:anim>
                                    <p:set>
                                      <p:cBhvr>
                                        <p:cTn id="595" dur="1" fill="hold">
                                          <p:stCondLst>
                                            <p:cond delay="1999"/>
                                          </p:stCondLst>
                                        </p:cTn>
                                        <p:tgtEl>
                                          <p:spTgt spid="6"/>
                                        </p:tgtEl>
                                        <p:attrNameLst>
                                          <p:attrName>style.visibility</p:attrName>
                                        </p:attrNameLst>
                                      </p:cBhvr>
                                      <p:to>
                                        <p:strVal val="hidden"/>
                                      </p:to>
                                    </p:set>
                                  </p:childTnLst>
                                </p:cTn>
                              </p:par>
                              <p:par>
                                <p:cTn id="596" presetID="2" presetClass="exit" presetSubtype="8" fill="hold" grpId="3" nodeType="withEffect">
                                  <p:stCondLst>
                                    <p:cond delay="0"/>
                                  </p:stCondLst>
                                  <p:childTnLst>
                                    <p:anim calcmode="lin" valueType="num">
                                      <p:cBhvr additive="base">
                                        <p:cTn id="597" dur="2000"/>
                                        <p:tgtEl>
                                          <p:spTgt spid="7"/>
                                        </p:tgtEl>
                                        <p:attrNameLst>
                                          <p:attrName>ppt_x</p:attrName>
                                        </p:attrNameLst>
                                      </p:cBhvr>
                                      <p:tavLst>
                                        <p:tav tm="0">
                                          <p:val>
                                            <p:strVal val="ppt_x"/>
                                          </p:val>
                                        </p:tav>
                                        <p:tav tm="100000">
                                          <p:val>
                                            <p:strVal val="0-ppt_w/2"/>
                                          </p:val>
                                        </p:tav>
                                      </p:tavLst>
                                    </p:anim>
                                    <p:anim calcmode="lin" valueType="num">
                                      <p:cBhvr additive="base">
                                        <p:cTn id="598" dur="2000"/>
                                        <p:tgtEl>
                                          <p:spTgt spid="7"/>
                                        </p:tgtEl>
                                        <p:attrNameLst>
                                          <p:attrName>ppt_y</p:attrName>
                                        </p:attrNameLst>
                                      </p:cBhvr>
                                      <p:tavLst>
                                        <p:tav tm="0">
                                          <p:val>
                                            <p:strVal val="ppt_y"/>
                                          </p:val>
                                        </p:tav>
                                        <p:tav tm="100000">
                                          <p:val>
                                            <p:strVal val="ppt_y"/>
                                          </p:val>
                                        </p:tav>
                                      </p:tavLst>
                                    </p:anim>
                                    <p:set>
                                      <p:cBhvr>
                                        <p:cTn id="599" dur="1" fill="hold">
                                          <p:stCondLst>
                                            <p:cond delay="1999"/>
                                          </p:stCondLst>
                                        </p:cTn>
                                        <p:tgtEl>
                                          <p:spTgt spid="7"/>
                                        </p:tgtEl>
                                        <p:attrNameLst>
                                          <p:attrName>style.visibility</p:attrName>
                                        </p:attrNameLst>
                                      </p:cBhvr>
                                      <p:to>
                                        <p:strVal val="hidden"/>
                                      </p:to>
                                    </p:set>
                                  </p:childTnLst>
                                </p:cTn>
                              </p:par>
                              <p:par>
                                <p:cTn id="600" presetID="2" presetClass="exit" presetSubtype="8" fill="hold" grpId="3" nodeType="withEffect">
                                  <p:stCondLst>
                                    <p:cond delay="0"/>
                                  </p:stCondLst>
                                  <p:childTnLst>
                                    <p:anim calcmode="lin" valueType="num">
                                      <p:cBhvr additive="base">
                                        <p:cTn id="601" dur="2000"/>
                                        <p:tgtEl>
                                          <p:spTgt spid="8"/>
                                        </p:tgtEl>
                                        <p:attrNameLst>
                                          <p:attrName>ppt_x</p:attrName>
                                        </p:attrNameLst>
                                      </p:cBhvr>
                                      <p:tavLst>
                                        <p:tav tm="0">
                                          <p:val>
                                            <p:strVal val="ppt_x"/>
                                          </p:val>
                                        </p:tav>
                                        <p:tav tm="100000">
                                          <p:val>
                                            <p:strVal val="0-ppt_w/2"/>
                                          </p:val>
                                        </p:tav>
                                      </p:tavLst>
                                    </p:anim>
                                    <p:anim calcmode="lin" valueType="num">
                                      <p:cBhvr additive="base">
                                        <p:cTn id="602" dur="2000"/>
                                        <p:tgtEl>
                                          <p:spTgt spid="8"/>
                                        </p:tgtEl>
                                        <p:attrNameLst>
                                          <p:attrName>ppt_y</p:attrName>
                                        </p:attrNameLst>
                                      </p:cBhvr>
                                      <p:tavLst>
                                        <p:tav tm="0">
                                          <p:val>
                                            <p:strVal val="ppt_y"/>
                                          </p:val>
                                        </p:tav>
                                        <p:tav tm="100000">
                                          <p:val>
                                            <p:strVal val="ppt_y"/>
                                          </p:val>
                                        </p:tav>
                                      </p:tavLst>
                                    </p:anim>
                                    <p:set>
                                      <p:cBhvr>
                                        <p:cTn id="603" dur="1" fill="hold">
                                          <p:stCondLst>
                                            <p:cond delay="1999"/>
                                          </p:stCondLst>
                                        </p:cTn>
                                        <p:tgtEl>
                                          <p:spTgt spid="8"/>
                                        </p:tgtEl>
                                        <p:attrNameLst>
                                          <p:attrName>style.visibility</p:attrName>
                                        </p:attrNameLst>
                                      </p:cBhvr>
                                      <p:to>
                                        <p:strVal val="hidden"/>
                                      </p:to>
                                    </p:set>
                                  </p:childTnLst>
                                </p:cTn>
                              </p:par>
                              <p:par>
                                <p:cTn id="604" presetID="2" presetClass="exit" presetSubtype="8" fill="hold" grpId="3" nodeType="withEffect">
                                  <p:stCondLst>
                                    <p:cond delay="0"/>
                                  </p:stCondLst>
                                  <p:childTnLst>
                                    <p:anim calcmode="lin" valueType="num">
                                      <p:cBhvr additive="base">
                                        <p:cTn id="605" dur="2000"/>
                                        <p:tgtEl>
                                          <p:spTgt spid="9"/>
                                        </p:tgtEl>
                                        <p:attrNameLst>
                                          <p:attrName>ppt_x</p:attrName>
                                        </p:attrNameLst>
                                      </p:cBhvr>
                                      <p:tavLst>
                                        <p:tav tm="0">
                                          <p:val>
                                            <p:strVal val="ppt_x"/>
                                          </p:val>
                                        </p:tav>
                                        <p:tav tm="100000">
                                          <p:val>
                                            <p:strVal val="0-ppt_w/2"/>
                                          </p:val>
                                        </p:tav>
                                      </p:tavLst>
                                    </p:anim>
                                    <p:anim calcmode="lin" valueType="num">
                                      <p:cBhvr additive="base">
                                        <p:cTn id="606" dur="2000"/>
                                        <p:tgtEl>
                                          <p:spTgt spid="9"/>
                                        </p:tgtEl>
                                        <p:attrNameLst>
                                          <p:attrName>ppt_y</p:attrName>
                                        </p:attrNameLst>
                                      </p:cBhvr>
                                      <p:tavLst>
                                        <p:tav tm="0">
                                          <p:val>
                                            <p:strVal val="ppt_y"/>
                                          </p:val>
                                        </p:tav>
                                        <p:tav tm="100000">
                                          <p:val>
                                            <p:strVal val="ppt_y"/>
                                          </p:val>
                                        </p:tav>
                                      </p:tavLst>
                                    </p:anim>
                                    <p:set>
                                      <p:cBhvr>
                                        <p:cTn id="607" dur="1" fill="hold">
                                          <p:stCondLst>
                                            <p:cond delay="1999"/>
                                          </p:stCondLst>
                                        </p:cTn>
                                        <p:tgtEl>
                                          <p:spTgt spid="9"/>
                                        </p:tgtEl>
                                        <p:attrNameLst>
                                          <p:attrName>style.visibility</p:attrName>
                                        </p:attrNameLst>
                                      </p:cBhvr>
                                      <p:to>
                                        <p:strVal val="hidden"/>
                                      </p:to>
                                    </p:set>
                                  </p:childTnLst>
                                </p:cTn>
                              </p:par>
                              <p:par>
                                <p:cTn id="608" presetID="2" presetClass="exit" presetSubtype="8" fill="hold" grpId="3" nodeType="withEffect">
                                  <p:stCondLst>
                                    <p:cond delay="0"/>
                                  </p:stCondLst>
                                  <p:childTnLst>
                                    <p:anim calcmode="lin" valueType="num">
                                      <p:cBhvr additive="base">
                                        <p:cTn id="609" dur="2000"/>
                                        <p:tgtEl>
                                          <p:spTgt spid="10"/>
                                        </p:tgtEl>
                                        <p:attrNameLst>
                                          <p:attrName>ppt_x</p:attrName>
                                        </p:attrNameLst>
                                      </p:cBhvr>
                                      <p:tavLst>
                                        <p:tav tm="0">
                                          <p:val>
                                            <p:strVal val="ppt_x"/>
                                          </p:val>
                                        </p:tav>
                                        <p:tav tm="100000">
                                          <p:val>
                                            <p:strVal val="0-ppt_w/2"/>
                                          </p:val>
                                        </p:tav>
                                      </p:tavLst>
                                    </p:anim>
                                    <p:anim calcmode="lin" valueType="num">
                                      <p:cBhvr additive="base">
                                        <p:cTn id="610" dur="2000"/>
                                        <p:tgtEl>
                                          <p:spTgt spid="10"/>
                                        </p:tgtEl>
                                        <p:attrNameLst>
                                          <p:attrName>ppt_y</p:attrName>
                                        </p:attrNameLst>
                                      </p:cBhvr>
                                      <p:tavLst>
                                        <p:tav tm="0">
                                          <p:val>
                                            <p:strVal val="ppt_y"/>
                                          </p:val>
                                        </p:tav>
                                        <p:tav tm="100000">
                                          <p:val>
                                            <p:strVal val="ppt_y"/>
                                          </p:val>
                                        </p:tav>
                                      </p:tavLst>
                                    </p:anim>
                                    <p:set>
                                      <p:cBhvr>
                                        <p:cTn id="611" dur="1" fill="hold">
                                          <p:stCondLst>
                                            <p:cond delay="1999"/>
                                          </p:stCondLst>
                                        </p:cTn>
                                        <p:tgtEl>
                                          <p:spTgt spid="10"/>
                                        </p:tgtEl>
                                        <p:attrNameLst>
                                          <p:attrName>style.visibility</p:attrName>
                                        </p:attrNameLst>
                                      </p:cBhvr>
                                      <p:to>
                                        <p:strVal val="hidden"/>
                                      </p:to>
                                    </p:set>
                                  </p:childTnLst>
                                </p:cTn>
                              </p:par>
                              <p:par>
                                <p:cTn id="612" presetID="2" presetClass="exit" presetSubtype="8" fill="hold" grpId="3" nodeType="withEffect">
                                  <p:stCondLst>
                                    <p:cond delay="0"/>
                                  </p:stCondLst>
                                  <p:childTnLst>
                                    <p:anim calcmode="lin" valueType="num">
                                      <p:cBhvr additive="base">
                                        <p:cTn id="613" dur="2000"/>
                                        <p:tgtEl>
                                          <p:spTgt spid="11"/>
                                        </p:tgtEl>
                                        <p:attrNameLst>
                                          <p:attrName>ppt_x</p:attrName>
                                        </p:attrNameLst>
                                      </p:cBhvr>
                                      <p:tavLst>
                                        <p:tav tm="0">
                                          <p:val>
                                            <p:strVal val="ppt_x"/>
                                          </p:val>
                                        </p:tav>
                                        <p:tav tm="100000">
                                          <p:val>
                                            <p:strVal val="0-ppt_w/2"/>
                                          </p:val>
                                        </p:tav>
                                      </p:tavLst>
                                    </p:anim>
                                    <p:anim calcmode="lin" valueType="num">
                                      <p:cBhvr additive="base">
                                        <p:cTn id="614" dur="2000"/>
                                        <p:tgtEl>
                                          <p:spTgt spid="11"/>
                                        </p:tgtEl>
                                        <p:attrNameLst>
                                          <p:attrName>ppt_y</p:attrName>
                                        </p:attrNameLst>
                                      </p:cBhvr>
                                      <p:tavLst>
                                        <p:tav tm="0">
                                          <p:val>
                                            <p:strVal val="ppt_y"/>
                                          </p:val>
                                        </p:tav>
                                        <p:tav tm="100000">
                                          <p:val>
                                            <p:strVal val="ppt_y"/>
                                          </p:val>
                                        </p:tav>
                                      </p:tavLst>
                                    </p:anim>
                                    <p:set>
                                      <p:cBhvr>
                                        <p:cTn id="615" dur="1" fill="hold">
                                          <p:stCondLst>
                                            <p:cond delay="1999"/>
                                          </p:stCondLst>
                                        </p:cTn>
                                        <p:tgtEl>
                                          <p:spTgt spid="11"/>
                                        </p:tgtEl>
                                        <p:attrNameLst>
                                          <p:attrName>style.visibility</p:attrName>
                                        </p:attrNameLst>
                                      </p:cBhvr>
                                      <p:to>
                                        <p:strVal val="hidden"/>
                                      </p:to>
                                    </p:set>
                                  </p:childTnLst>
                                </p:cTn>
                              </p:par>
                              <p:par>
                                <p:cTn id="616" presetID="2" presetClass="exit" presetSubtype="8" fill="hold" grpId="3" nodeType="withEffect">
                                  <p:stCondLst>
                                    <p:cond delay="0"/>
                                  </p:stCondLst>
                                  <p:childTnLst>
                                    <p:anim calcmode="lin" valueType="num">
                                      <p:cBhvr additive="base">
                                        <p:cTn id="617" dur="2000"/>
                                        <p:tgtEl>
                                          <p:spTgt spid="12"/>
                                        </p:tgtEl>
                                        <p:attrNameLst>
                                          <p:attrName>ppt_x</p:attrName>
                                        </p:attrNameLst>
                                      </p:cBhvr>
                                      <p:tavLst>
                                        <p:tav tm="0">
                                          <p:val>
                                            <p:strVal val="ppt_x"/>
                                          </p:val>
                                        </p:tav>
                                        <p:tav tm="100000">
                                          <p:val>
                                            <p:strVal val="0-ppt_w/2"/>
                                          </p:val>
                                        </p:tav>
                                      </p:tavLst>
                                    </p:anim>
                                    <p:anim calcmode="lin" valueType="num">
                                      <p:cBhvr additive="base">
                                        <p:cTn id="618" dur="2000"/>
                                        <p:tgtEl>
                                          <p:spTgt spid="12"/>
                                        </p:tgtEl>
                                        <p:attrNameLst>
                                          <p:attrName>ppt_y</p:attrName>
                                        </p:attrNameLst>
                                      </p:cBhvr>
                                      <p:tavLst>
                                        <p:tav tm="0">
                                          <p:val>
                                            <p:strVal val="ppt_y"/>
                                          </p:val>
                                        </p:tav>
                                        <p:tav tm="100000">
                                          <p:val>
                                            <p:strVal val="ppt_y"/>
                                          </p:val>
                                        </p:tav>
                                      </p:tavLst>
                                    </p:anim>
                                    <p:set>
                                      <p:cBhvr>
                                        <p:cTn id="619" dur="1" fill="hold">
                                          <p:stCondLst>
                                            <p:cond delay="1999"/>
                                          </p:stCondLst>
                                        </p:cTn>
                                        <p:tgtEl>
                                          <p:spTgt spid="12"/>
                                        </p:tgtEl>
                                        <p:attrNameLst>
                                          <p:attrName>style.visibility</p:attrName>
                                        </p:attrNameLst>
                                      </p:cBhvr>
                                      <p:to>
                                        <p:strVal val="hidden"/>
                                      </p:to>
                                    </p:set>
                                  </p:childTnLst>
                                </p:cTn>
                              </p:par>
                              <p:par>
                                <p:cTn id="620" presetID="2" presetClass="exit" presetSubtype="8" fill="hold" grpId="3" nodeType="withEffect">
                                  <p:stCondLst>
                                    <p:cond delay="0"/>
                                  </p:stCondLst>
                                  <p:childTnLst>
                                    <p:anim calcmode="lin" valueType="num">
                                      <p:cBhvr additive="base">
                                        <p:cTn id="621" dur="2000"/>
                                        <p:tgtEl>
                                          <p:spTgt spid="13"/>
                                        </p:tgtEl>
                                        <p:attrNameLst>
                                          <p:attrName>ppt_x</p:attrName>
                                        </p:attrNameLst>
                                      </p:cBhvr>
                                      <p:tavLst>
                                        <p:tav tm="0">
                                          <p:val>
                                            <p:strVal val="ppt_x"/>
                                          </p:val>
                                        </p:tav>
                                        <p:tav tm="100000">
                                          <p:val>
                                            <p:strVal val="0-ppt_w/2"/>
                                          </p:val>
                                        </p:tav>
                                      </p:tavLst>
                                    </p:anim>
                                    <p:anim calcmode="lin" valueType="num">
                                      <p:cBhvr additive="base">
                                        <p:cTn id="622" dur="2000"/>
                                        <p:tgtEl>
                                          <p:spTgt spid="13"/>
                                        </p:tgtEl>
                                        <p:attrNameLst>
                                          <p:attrName>ppt_y</p:attrName>
                                        </p:attrNameLst>
                                      </p:cBhvr>
                                      <p:tavLst>
                                        <p:tav tm="0">
                                          <p:val>
                                            <p:strVal val="ppt_y"/>
                                          </p:val>
                                        </p:tav>
                                        <p:tav tm="100000">
                                          <p:val>
                                            <p:strVal val="ppt_y"/>
                                          </p:val>
                                        </p:tav>
                                      </p:tavLst>
                                    </p:anim>
                                    <p:set>
                                      <p:cBhvr>
                                        <p:cTn id="623" dur="1" fill="hold">
                                          <p:stCondLst>
                                            <p:cond delay="1999"/>
                                          </p:stCondLst>
                                        </p:cTn>
                                        <p:tgtEl>
                                          <p:spTgt spid="13"/>
                                        </p:tgtEl>
                                        <p:attrNameLst>
                                          <p:attrName>style.visibility</p:attrName>
                                        </p:attrNameLst>
                                      </p:cBhvr>
                                      <p:to>
                                        <p:strVal val="hidden"/>
                                      </p:to>
                                    </p:set>
                                  </p:childTnLst>
                                </p:cTn>
                              </p:par>
                              <p:par>
                                <p:cTn id="624" presetID="2" presetClass="exit" presetSubtype="8" fill="hold" grpId="3" nodeType="withEffect">
                                  <p:stCondLst>
                                    <p:cond delay="0"/>
                                  </p:stCondLst>
                                  <p:childTnLst>
                                    <p:anim calcmode="lin" valueType="num">
                                      <p:cBhvr additive="base">
                                        <p:cTn id="625" dur="2000"/>
                                        <p:tgtEl>
                                          <p:spTgt spid="14"/>
                                        </p:tgtEl>
                                        <p:attrNameLst>
                                          <p:attrName>ppt_x</p:attrName>
                                        </p:attrNameLst>
                                      </p:cBhvr>
                                      <p:tavLst>
                                        <p:tav tm="0">
                                          <p:val>
                                            <p:strVal val="ppt_x"/>
                                          </p:val>
                                        </p:tav>
                                        <p:tav tm="100000">
                                          <p:val>
                                            <p:strVal val="0-ppt_w/2"/>
                                          </p:val>
                                        </p:tav>
                                      </p:tavLst>
                                    </p:anim>
                                    <p:anim calcmode="lin" valueType="num">
                                      <p:cBhvr additive="base">
                                        <p:cTn id="626" dur="2000"/>
                                        <p:tgtEl>
                                          <p:spTgt spid="14"/>
                                        </p:tgtEl>
                                        <p:attrNameLst>
                                          <p:attrName>ppt_y</p:attrName>
                                        </p:attrNameLst>
                                      </p:cBhvr>
                                      <p:tavLst>
                                        <p:tav tm="0">
                                          <p:val>
                                            <p:strVal val="ppt_y"/>
                                          </p:val>
                                        </p:tav>
                                        <p:tav tm="100000">
                                          <p:val>
                                            <p:strVal val="ppt_y"/>
                                          </p:val>
                                        </p:tav>
                                      </p:tavLst>
                                    </p:anim>
                                    <p:set>
                                      <p:cBhvr>
                                        <p:cTn id="627" dur="1" fill="hold">
                                          <p:stCondLst>
                                            <p:cond delay="1999"/>
                                          </p:stCondLst>
                                        </p:cTn>
                                        <p:tgtEl>
                                          <p:spTgt spid="14"/>
                                        </p:tgtEl>
                                        <p:attrNameLst>
                                          <p:attrName>style.visibility</p:attrName>
                                        </p:attrNameLst>
                                      </p:cBhvr>
                                      <p:to>
                                        <p:strVal val="hidden"/>
                                      </p:to>
                                    </p:set>
                                  </p:childTnLst>
                                </p:cTn>
                              </p:par>
                              <p:par>
                                <p:cTn id="628" presetID="2" presetClass="exit" presetSubtype="8" fill="hold" grpId="3" nodeType="withEffect">
                                  <p:stCondLst>
                                    <p:cond delay="0"/>
                                  </p:stCondLst>
                                  <p:childTnLst>
                                    <p:anim calcmode="lin" valueType="num">
                                      <p:cBhvr additive="base">
                                        <p:cTn id="629" dur="2000"/>
                                        <p:tgtEl>
                                          <p:spTgt spid="15"/>
                                        </p:tgtEl>
                                        <p:attrNameLst>
                                          <p:attrName>ppt_x</p:attrName>
                                        </p:attrNameLst>
                                      </p:cBhvr>
                                      <p:tavLst>
                                        <p:tav tm="0">
                                          <p:val>
                                            <p:strVal val="ppt_x"/>
                                          </p:val>
                                        </p:tav>
                                        <p:tav tm="100000">
                                          <p:val>
                                            <p:strVal val="0-ppt_w/2"/>
                                          </p:val>
                                        </p:tav>
                                      </p:tavLst>
                                    </p:anim>
                                    <p:anim calcmode="lin" valueType="num">
                                      <p:cBhvr additive="base">
                                        <p:cTn id="630" dur="2000"/>
                                        <p:tgtEl>
                                          <p:spTgt spid="15"/>
                                        </p:tgtEl>
                                        <p:attrNameLst>
                                          <p:attrName>ppt_y</p:attrName>
                                        </p:attrNameLst>
                                      </p:cBhvr>
                                      <p:tavLst>
                                        <p:tav tm="0">
                                          <p:val>
                                            <p:strVal val="ppt_y"/>
                                          </p:val>
                                        </p:tav>
                                        <p:tav tm="100000">
                                          <p:val>
                                            <p:strVal val="ppt_y"/>
                                          </p:val>
                                        </p:tav>
                                      </p:tavLst>
                                    </p:anim>
                                    <p:set>
                                      <p:cBhvr>
                                        <p:cTn id="631" dur="1" fill="hold">
                                          <p:stCondLst>
                                            <p:cond delay="1999"/>
                                          </p:stCondLst>
                                        </p:cTn>
                                        <p:tgtEl>
                                          <p:spTgt spid="15"/>
                                        </p:tgtEl>
                                        <p:attrNameLst>
                                          <p:attrName>style.visibility</p:attrName>
                                        </p:attrNameLst>
                                      </p:cBhvr>
                                      <p:to>
                                        <p:strVal val="hidden"/>
                                      </p:to>
                                    </p:set>
                                  </p:childTnLst>
                                </p:cTn>
                              </p:par>
                              <p:par>
                                <p:cTn id="632" presetID="2" presetClass="exit" presetSubtype="8" fill="hold" grpId="3" nodeType="withEffect">
                                  <p:stCondLst>
                                    <p:cond delay="0"/>
                                  </p:stCondLst>
                                  <p:childTnLst>
                                    <p:anim calcmode="lin" valueType="num">
                                      <p:cBhvr additive="base">
                                        <p:cTn id="633" dur="2000"/>
                                        <p:tgtEl>
                                          <p:spTgt spid="16"/>
                                        </p:tgtEl>
                                        <p:attrNameLst>
                                          <p:attrName>ppt_x</p:attrName>
                                        </p:attrNameLst>
                                      </p:cBhvr>
                                      <p:tavLst>
                                        <p:tav tm="0">
                                          <p:val>
                                            <p:strVal val="ppt_x"/>
                                          </p:val>
                                        </p:tav>
                                        <p:tav tm="100000">
                                          <p:val>
                                            <p:strVal val="0-ppt_w/2"/>
                                          </p:val>
                                        </p:tav>
                                      </p:tavLst>
                                    </p:anim>
                                    <p:anim calcmode="lin" valueType="num">
                                      <p:cBhvr additive="base">
                                        <p:cTn id="634" dur="2000"/>
                                        <p:tgtEl>
                                          <p:spTgt spid="16"/>
                                        </p:tgtEl>
                                        <p:attrNameLst>
                                          <p:attrName>ppt_y</p:attrName>
                                        </p:attrNameLst>
                                      </p:cBhvr>
                                      <p:tavLst>
                                        <p:tav tm="0">
                                          <p:val>
                                            <p:strVal val="ppt_y"/>
                                          </p:val>
                                        </p:tav>
                                        <p:tav tm="100000">
                                          <p:val>
                                            <p:strVal val="ppt_y"/>
                                          </p:val>
                                        </p:tav>
                                      </p:tavLst>
                                    </p:anim>
                                    <p:set>
                                      <p:cBhvr>
                                        <p:cTn id="635" dur="1" fill="hold">
                                          <p:stCondLst>
                                            <p:cond delay="1999"/>
                                          </p:stCondLst>
                                        </p:cTn>
                                        <p:tgtEl>
                                          <p:spTgt spid="16"/>
                                        </p:tgtEl>
                                        <p:attrNameLst>
                                          <p:attrName>style.visibility</p:attrName>
                                        </p:attrNameLst>
                                      </p:cBhvr>
                                      <p:to>
                                        <p:strVal val="hidden"/>
                                      </p:to>
                                    </p:set>
                                  </p:childTnLst>
                                </p:cTn>
                              </p:par>
                              <p:par>
                                <p:cTn id="636" presetID="2" presetClass="exit" presetSubtype="8" fill="hold" grpId="3" nodeType="withEffect">
                                  <p:stCondLst>
                                    <p:cond delay="0"/>
                                  </p:stCondLst>
                                  <p:childTnLst>
                                    <p:anim calcmode="lin" valueType="num">
                                      <p:cBhvr additive="base">
                                        <p:cTn id="637" dur="2000"/>
                                        <p:tgtEl>
                                          <p:spTgt spid="17"/>
                                        </p:tgtEl>
                                        <p:attrNameLst>
                                          <p:attrName>ppt_x</p:attrName>
                                        </p:attrNameLst>
                                      </p:cBhvr>
                                      <p:tavLst>
                                        <p:tav tm="0">
                                          <p:val>
                                            <p:strVal val="ppt_x"/>
                                          </p:val>
                                        </p:tav>
                                        <p:tav tm="100000">
                                          <p:val>
                                            <p:strVal val="0-ppt_w/2"/>
                                          </p:val>
                                        </p:tav>
                                      </p:tavLst>
                                    </p:anim>
                                    <p:anim calcmode="lin" valueType="num">
                                      <p:cBhvr additive="base">
                                        <p:cTn id="638" dur="2000"/>
                                        <p:tgtEl>
                                          <p:spTgt spid="17"/>
                                        </p:tgtEl>
                                        <p:attrNameLst>
                                          <p:attrName>ppt_y</p:attrName>
                                        </p:attrNameLst>
                                      </p:cBhvr>
                                      <p:tavLst>
                                        <p:tav tm="0">
                                          <p:val>
                                            <p:strVal val="ppt_y"/>
                                          </p:val>
                                        </p:tav>
                                        <p:tav tm="100000">
                                          <p:val>
                                            <p:strVal val="ppt_y"/>
                                          </p:val>
                                        </p:tav>
                                      </p:tavLst>
                                    </p:anim>
                                    <p:set>
                                      <p:cBhvr>
                                        <p:cTn id="639" dur="1" fill="hold">
                                          <p:stCondLst>
                                            <p:cond delay="1999"/>
                                          </p:stCondLst>
                                        </p:cTn>
                                        <p:tgtEl>
                                          <p:spTgt spid="17"/>
                                        </p:tgtEl>
                                        <p:attrNameLst>
                                          <p:attrName>style.visibility</p:attrName>
                                        </p:attrNameLst>
                                      </p:cBhvr>
                                      <p:to>
                                        <p:strVal val="hidden"/>
                                      </p:to>
                                    </p:set>
                                  </p:childTnLst>
                                </p:cTn>
                              </p:par>
                              <p:par>
                                <p:cTn id="640" presetID="2" presetClass="exit" presetSubtype="8" fill="hold" grpId="3" nodeType="withEffect">
                                  <p:stCondLst>
                                    <p:cond delay="0"/>
                                  </p:stCondLst>
                                  <p:childTnLst>
                                    <p:anim calcmode="lin" valueType="num">
                                      <p:cBhvr additive="base">
                                        <p:cTn id="641" dur="2000"/>
                                        <p:tgtEl>
                                          <p:spTgt spid="18"/>
                                        </p:tgtEl>
                                        <p:attrNameLst>
                                          <p:attrName>ppt_x</p:attrName>
                                        </p:attrNameLst>
                                      </p:cBhvr>
                                      <p:tavLst>
                                        <p:tav tm="0">
                                          <p:val>
                                            <p:strVal val="ppt_x"/>
                                          </p:val>
                                        </p:tav>
                                        <p:tav tm="100000">
                                          <p:val>
                                            <p:strVal val="0-ppt_w/2"/>
                                          </p:val>
                                        </p:tav>
                                      </p:tavLst>
                                    </p:anim>
                                    <p:anim calcmode="lin" valueType="num">
                                      <p:cBhvr additive="base">
                                        <p:cTn id="642" dur="2000"/>
                                        <p:tgtEl>
                                          <p:spTgt spid="18"/>
                                        </p:tgtEl>
                                        <p:attrNameLst>
                                          <p:attrName>ppt_y</p:attrName>
                                        </p:attrNameLst>
                                      </p:cBhvr>
                                      <p:tavLst>
                                        <p:tav tm="0">
                                          <p:val>
                                            <p:strVal val="ppt_y"/>
                                          </p:val>
                                        </p:tav>
                                        <p:tav tm="100000">
                                          <p:val>
                                            <p:strVal val="ppt_y"/>
                                          </p:val>
                                        </p:tav>
                                      </p:tavLst>
                                    </p:anim>
                                    <p:set>
                                      <p:cBhvr>
                                        <p:cTn id="643" dur="1" fill="hold">
                                          <p:stCondLst>
                                            <p:cond delay="1999"/>
                                          </p:stCondLst>
                                        </p:cTn>
                                        <p:tgtEl>
                                          <p:spTgt spid="18"/>
                                        </p:tgtEl>
                                        <p:attrNameLst>
                                          <p:attrName>style.visibility</p:attrName>
                                        </p:attrNameLst>
                                      </p:cBhvr>
                                      <p:to>
                                        <p:strVal val="hidden"/>
                                      </p:to>
                                    </p:set>
                                  </p:childTnLst>
                                </p:cTn>
                              </p:par>
                              <p:par>
                                <p:cTn id="644" presetID="2" presetClass="exit" presetSubtype="8" fill="hold" grpId="3" nodeType="withEffect">
                                  <p:stCondLst>
                                    <p:cond delay="0"/>
                                  </p:stCondLst>
                                  <p:childTnLst>
                                    <p:anim calcmode="lin" valueType="num">
                                      <p:cBhvr additive="base">
                                        <p:cTn id="645" dur="2000"/>
                                        <p:tgtEl>
                                          <p:spTgt spid="19"/>
                                        </p:tgtEl>
                                        <p:attrNameLst>
                                          <p:attrName>ppt_x</p:attrName>
                                        </p:attrNameLst>
                                      </p:cBhvr>
                                      <p:tavLst>
                                        <p:tav tm="0">
                                          <p:val>
                                            <p:strVal val="ppt_x"/>
                                          </p:val>
                                        </p:tav>
                                        <p:tav tm="100000">
                                          <p:val>
                                            <p:strVal val="0-ppt_w/2"/>
                                          </p:val>
                                        </p:tav>
                                      </p:tavLst>
                                    </p:anim>
                                    <p:anim calcmode="lin" valueType="num">
                                      <p:cBhvr additive="base">
                                        <p:cTn id="646" dur="2000"/>
                                        <p:tgtEl>
                                          <p:spTgt spid="19"/>
                                        </p:tgtEl>
                                        <p:attrNameLst>
                                          <p:attrName>ppt_y</p:attrName>
                                        </p:attrNameLst>
                                      </p:cBhvr>
                                      <p:tavLst>
                                        <p:tav tm="0">
                                          <p:val>
                                            <p:strVal val="ppt_y"/>
                                          </p:val>
                                        </p:tav>
                                        <p:tav tm="100000">
                                          <p:val>
                                            <p:strVal val="ppt_y"/>
                                          </p:val>
                                        </p:tav>
                                      </p:tavLst>
                                    </p:anim>
                                    <p:set>
                                      <p:cBhvr>
                                        <p:cTn id="647" dur="1" fill="hold">
                                          <p:stCondLst>
                                            <p:cond delay="1999"/>
                                          </p:stCondLst>
                                        </p:cTn>
                                        <p:tgtEl>
                                          <p:spTgt spid="19"/>
                                        </p:tgtEl>
                                        <p:attrNameLst>
                                          <p:attrName>style.visibility</p:attrName>
                                        </p:attrNameLst>
                                      </p:cBhvr>
                                      <p:to>
                                        <p:strVal val="hidden"/>
                                      </p:to>
                                    </p:set>
                                  </p:childTnLst>
                                </p:cTn>
                              </p:par>
                              <p:par>
                                <p:cTn id="648" presetID="2" presetClass="exit" presetSubtype="8" fill="hold" grpId="3" nodeType="withEffect">
                                  <p:stCondLst>
                                    <p:cond delay="0"/>
                                  </p:stCondLst>
                                  <p:childTnLst>
                                    <p:anim calcmode="lin" valueType="num">
                                      <p:cBhvr additive="base">
                                        <p:cTn id="649" dur="2000"/>
                                        <p:tgtEl>
                                          <p:spTgt spid="20"/>
                                        </p:tgtEl>
                                        <p:attrNameLst>
                                          <p:attrName>ppt_x</p:attrName>
                                        </p:attrNameLst>
                                      </p:cBhvr>
                                      <p:tavLst>
                                        <p:tav tm="0">
                                          <p:val>
                                            <p:strVal val="ppt_x"/>
                                          </p:val>
                                        </p:tav>
                                        <p:tav tm="100000">
                                          <p:val>
                                            <p:strVal val="0-ppt_w/2"/>
                                          </p:val>
                                        </p:tav>
                                      </p:tavLst>
                                    </p:anim>
                                    <p:anim calcmode="lin" valueType="num">
                                      <p:cBhvr additive="base">
                                        <p:cTn id="650" dur="2000"/>
                                        <p:tgtEl>
                                          <p:spTgt spid="20"/>
                                        </p:tgtEl>
                                        <p:attrNameLst>
                                          <p:attrName>ppt_y</p:attrName>
                                        </p:attrNameLst>
                                      </p:cBhvr>
                                      <p:tavLst>
                                        <p:tav tm="0">
                                          <p:val>
                                            <p:strVal val="ppt_y"/>
                                          </p:val>
                                        </p:tav>
                                        <p:tav tm="100000">
                                          <p:val>
                                            <p:strVal val="ppt_y"/>
                                          </p:val>
                                        </p:tav>
                                      </p:tavLst>
                                    </p:anim>
                                    <p:set>
                                      <p:cBhvr>
                                        <p:cTn id="651" dur="1" fill="hold">
                                          <p:stCondLst>
                                            <p:cond delay="1999"/>
                                          </p:stCondLst>
                                        </p:cTn>
                                        <p:tgtEl>
                                          <p:spTgt spid="20"/>
                                        </p:tgtEl>
                                        <p:attrNameLst>
                                          <p:attrName>style.visibility</p:attrName>
                                        </p:attrNameLst>
                                      </p:cBhvr>
                                      <p:to>
                                        <p:strVal val="hidden"/>
                                      </p:to>
                                    </p:set>
                                  </p:childTnLst>
                                </p:cTn>
                              </p:par>
                              <p:par>
                                <p:cTn id="652" presetID="2" presetClass="exit" presetSubtype="8" fill="hold" grpId="3" nodeType="withEffect">
                                  <p:stCondLst>
                                    <p:cond delay="0"/>
                                  </p:stCondLst>
                                  <p:childTnLst>
                                    <p:anim calcmode="lin" valueType="num">
                                      <p:cBhvr additive="base">
                                        <p:cTn id="653" dur="2000"/>
                                        <p:tgtEl>
                                          <p:spTgt spid="21"/>
                                        </p:tgtEl>
                                        <p:attrNameLst>
                                          <p:attrName>ppt_x</p:attrName>
                                        </p:attrNameLst>
                                      </p:cBhvr>
                                      <p:tavLst>
                                        <p:tav tm="0">
                                          <p:val>
                                            <p:strVal val="ppt_x"/>
                                          </p:val>
                                        </p:tav>
                                        <p:tav tm="100000">
                                          <p:val>
                                            <p:strVal val="0-ppt_w/2"/>
                                          </p:val>
                                        </p:tav>
                                      </p:tavLst>
                                    </p:anim>
                                    <p:anim calcmode="lin" valueType="num">
                                      <p:cBhvr additive="base">
                                        <p:cTn id="654" dur="2000"/>
                                        <p:tgtEl>
                                          <p:spTgt spid="21"/>
                                        </p:tgtEl>
                                        <p:attrNameLst>
                                          <p:attrName>ppt_y</p:attrName>
                                        </p:attrNameLst>
                                      </p:cBhvr>
                                      <p:tavLst>
                                        <p:tav tm="0">
                                          <p:val>
                                            <p:strVal val="ppt_y"/>
                                          </p:val>
                                        </p:tav>
                                        <p:tav tm="100000">
                                          <p:val>
                                            <p:strVal val="ppt_y"/>
                                          </p:val>
                                        </p:tav>
                                      </p:tavLst>
                                    </p:anim>
                                    <p:set>
                                      <p:cBhvr>
                                        <p:cTn id="655" dur="1" fill="hold">
                                          <p:stCondLst>
                                            <p:cond delay="1999"/>
                                          </p:stCondLst>
                                        </p:cTn>
                                        <p:tgtEl>
                                          <p:spTgt spid="21"/>
                                        </p:tgtEl>
                                        <p:attrNameLst>
                                          <p:attrName>style.visibility</p:attrName>
                                        </p:attrNameLst>
                                      </p:cBhvr>
                                      <p:to>
                                        <p:strVal val="hidden"/>
                                      </p:to>
                                    </p:set>
                                  </p:childTnLst>
                                </p:cTn>
                              </p:par>
                              <p:par>
                                <p:cTn id="656" presetID="2" presetClass="exit" presetSubtype="8" fill="hold" grpId="3" nodeType="withEffect">
                                  <p:stCondLst>
                                    <p:cond delay="0"/>
                                  </p:stCondLst>
                                  <p:childTnLst>
                                    <p:anim calcmode="lin" valueType="num">
                                      <p:cBhvr additive="base">
                                        <p:cTn id="657" dur="2000"/>
                                        <p:tgtEl>
                                          <p:spTgt spid="22"/>
                                        </p:tgtEl>
                                        <p:attrNameLst>
                                          <p:attrName>ppt_x</p:attrName>
                                        </p:attrNameLst>
                                      </p:cBhvr>
                                      <p:tavLst>
                                        <p:tav tm="0">
                                          <p:val>
                                            <p:strVal val="ppt_x"/>
                                          </p:val>
                                        </p:tav>
                                        <p:tav tm="100000">
                                          <p:val>
                                            <p:strVal val="0-ppt_w/2"/>
                                          </p:val>
                                        </p:tav>
                                      </p:tavLst>
                                    </p:anim>
                                    <p:anim calcmode="lin" valueType="num">
                                      <p:cBhvr additive="base">
                                        <p:cTn id="658" dur="2000"/>
                                        <p:tgtEl>
                                          <p:spTgt spid="22"/>
                                        </p:tgtEl>
                                        <p:attrNameLst>
                                          <p:attrName>ppt_y</p:attrName>
                                        </p:attrNameLst>
                                      </p:cBhvr>
                                      <p:tavLst>
                                        <p:tav tm="0">
                                          <p:val>
                                            <p:strVal val="ppt_y"/>
                                          </p:val>
                                        </p:tav>
                                        <p:tav tm="100000">
                                          <p:val>
                                            <p:strVal val="ppt_y"/>
                                          </p:val>
                                        </p:tav>
                                      </p:tavLst>
                                    </p:anim>
                                    <p:set>
                                      <p:cBhvr>
                                        <p:cTn id="659" dur="1" fill="hold">
                                          <p:stCondLst>
                                            <p:cond delay="1999"/>
                                          </p:stCondLst>
                                        </p:cTn>
                                        <p:tgtEl>
                                          <p:spTgt spid="22"/>
                                        </p:tgtEl>
                                        <p:attrNameLst>
                                          <p:attrName>style.visibility</p:attrName>
                                        </p:attrNameLst>
                                      </p:cBhvr>
                                      <p:to>
                                        <p:strVal val="hidden"/>
                                      </p:to>
                                    </p:set>
                                  </p:childTnLst>
                                </p:cTn>
                              </p:par>
                              <p:par>
                                <p:cTn id="660" presetID="2" presetClass="exit" presetSubtype="8" fill="hold" grpId="3" nodeType="withEffect">
                                  <p:stCondLst>
                                    <p:cond delay="0"/>
                                  </p:stCondLst>
                                  <p:childTnLst>
                                    <p:anim calcmode="lin" valueType="num">
                                      <p:cBhvr additive="base">
                                        <p:cTn id="661" dur="2000"/>
                                        <p:tgtEl>
                                          <p:spTgt spid="23"/>
                                        </p:tgtEl>
                                        <p:attrNameLst>
                                          <p:attrName>ppt_x</p:attrName>
                                        </p:attrNameLst>
                                      </p:cBhvr>
                                      <p:tavLst>
                                        <p:tav tm="0">
                                          <p:val>
                                            <p:strVal val="ppt_x"/>
                                          </p:val>
                                        </p:tav>
                                        <p:tav tm="100000">
                                          <p:val>
                                            <p:strVal val="0-ppt_w/2"/>
                                          </p:val>
                                        </p:tav>
                                      </p:tavLst>
                                    </p:anim>
                                    <p:anim calcmode="lin" valueType="num">
                                      <p:cBhvr additive="base">
                                        <p:cTn id="662" dur="2000"/>
                                        <p:tgtEl>
                                          <p:spTgt spid="23"/>
                                        </p:tgtEl>
                                        <p:attrNameLst>
                                          <p:attrName>ppt_y</p:attrName>
                                        </p:attrNameLst>
                                      </p:cBhvr>
                                      <p:tavLst>
                                        <p:tav tm="0">
                                          <p:val>
                                            <p:strVal val="ppt_y"/>
                                          </p:val>
                                        </p:tav>
                                        <p:tav tm="100000">
                                          <p:val>
                                            <p:strVal val="ppt_y"/>
                                          </p:val>
                                        </p:tav>
                                      </p:tavLst>
                                    </p:anim>
                                    <p:set>
                                      <p:cBhvr>
                                        <p:cTn id="663" dur="1" fill="hold">
                                          <p:stCondLst>
                                            <p:cond delay="1999"/>
                                          </p:stCondLst>
                                        </p:cTn>
                                        <p:tgtEl>
                                          <p:spTgt spid="23"/>
                                        </p:tgtEl>
                                        <p:attrNameLst>
                                          <p:attrName>style.visibility</p:attrName>
                                        </p:attrNameLst>
                                      </p:cBhvr>
                                      <p:to>
                                        <p:strVal val="hidden"/>
                                      </p:to>
                                    </p:set>
                                  </p:childTnLst>
                                </p:cTn>
                              </p:par>
                              <p:par>
                                <p:cTn id="664" presetID="2" presetClass="exit" presetSubtype="8" fill="hold" grpId="3" nodeType="withEffect">
                                  <p:stCondLst>
                                    <p:cond delay="0"/>
                                  </p:stCondLst>
                                  <p:childTnLst>
                                    <p:anim calcmode="lin" valueType="num">
                                      <p:cBhvr additive="base">
                                        <p:cTn id="665" dur="2000"/>
                                        <p:tgtEl>
                                          <p:spTgt spid="24"/>
                                        </p:tgtEl>
                                        <p:attrNameLst>
                                          <p:attrName>ppt_x</p:attrName>
                                        </p:attrNameLst>
                                      </p:cBhvr>
                                      <p:tavLst>
                                        <p:tav tm="0">
                                          <p:val>
                                            <p:strVal val="ppt_x"/>
                                          </p:val>
                                        </p:tav>
                                        <p:tav tm="100000">
                                          <p:val>
                                            <p:strVal val="0-ppt_w/2"/>
                                          </p:val>
                                        </p:tav>
                                      </p:tavLst>
                                    </p:anim>
                                    <p:anim calcmode="lin" valueType="num">
                                      <p:cBhvr additive="base">
                                        <p:cTn id="666" dur="2000"/>
                                        <p:tgtEl>
                                          <p:spTgt spid="24"/>
                                        </p:tgtEl>
                                        <p:attrNameLst>
                                          <p:attrName>ppt_y</p:attrName>
                                        </p:attrNameLst>
                                      </p:cBhvr>
                                      <p:tavLst>
                                        <p:tav tm="0">
                                          <p:val>
                                            <p:strVal val="ppt_y"/>
                                          </p:val>
                                        </p:tav>
                                        <p:tav tm="100000">
                                          <p:val>
                                            <p:strVal val="ppt_y"/>
                                          </p:val>
                                        </p:tav>
                                      </p:tavLst>
                                    </p:anim>
                                    <p:set>
                                      <p:cBhvr>
                                        <p:cTn id="667" dur="1" fill="hold">
                                          <p:stCondLst>
                                            <p:cond delay="1999"/>
                                          </p:stCondLst>
                                        </p:cTn>
                                        <p:tgtEl>
                                          <p:spTgt spid="24"/>
                                        </p:tgtEl>
                                        <p:attrNameLst>
                                          <p:attrName>style.visibility</p:attrName>
                                        </p:attrNameLst>
                                      </p:cBhvr>
                                      <p:to>
                                        <p:strVal val="hidden"/>
                                      </p:to>
                                    </p:set>
                                  </p:childTnLst>
                                </p:cTn>
                              </p:par>
                              <p:par>
                                <p:cTn id="668" presetID="2" presetClass="exit" presetSubtype="2" fill="hold" grpId="3" nodeType="withEffect">
                                  <p:stCondLst>
                                    <p:cond delay="0"/>
                                  </p:stCondLst>
                                  <p:childTnLst>
                                    <p:anim calcmode="lin" valueType="num">
                                      <p:cBhvr additive="base">
                                        <p:cTn id="669" dur="2000"/>
                                        <p:tgtEl>
                                          <p:spTgt spid="25"/>
                                        </p:tgtEl>
                                        <p:attrNameLst>
                                          <p:attrName>ppt_x</p:attrName>
                                        </p:attrNameLst>
                                      </p:cBhvr>
                                      <p:tavLst>
                                        <p:tav tm="0">
                                          <p:val>
                                            <p:strVal val="ppt_x"/>
                                          </p:val>
                                        </p:tav>
                                        <p:tav tm="100000">
                                          <p:val>
                                            <p:strVal val="1+ppt_w/2"/>
                                          </p:val>
                                        </p:tav>
                                      </p:tavLst>
                                    </p:anim>
                                    <p:anim calcmode="lin" valueType="num">
                                      <p:cBhvr additive="base">
                                        <p:cTn id="670" dur="2000"/>
                                        <p:tgtEl>
                                          <p:spTgt spid="25"/>
                                        </p:tgtEl>
                                        <p:attrNameLst>
                                          <p:attrName>ppt_y</p:attrName>
                                        </p:attrNameLst>
                                      </p:cBhvr>
                                      <p:tavLst>
                                        <p:tav tm="0">
                                          <p:val>
                                            <p:strVal val="ppt_y"/>
                                          </p:val>
                                        </p:tav>
                                        <p:tav tm="100000">
                                          <p:val>
                                            <p:strVal val="ppt_y"/>
                                          </p:val>
                                        </p:tav>
                                      </p:tavLst>
                                    </p:anim>
                                    <p:set>
                                      <p:cBhvr>
                                        <p:cTn id="671" dur="1" fill="hold">
                                          <p:stCondLst>
                                            <p:cond delay="1999"/>
                                          </p:stCondLst>
                                        </p:cTn>
                                        <p:tgtEl>
                                          <p:spTgt spid="25"/>
                                        </p:tgtEl>
                                        <p:attrNameLst>
                                          <p:attrName>style.visibility</p:attrName>
                                        </p:attrNameLst>
                                      </p:cBhvr>
                                      <p:to>
                                        <p:strVal val="hidden"/>
                                      </p:to>
                                    </p:set>
                                  </p:childTnLst>
                                </p:cTn>
                              </p:par>
                              <p:par>
                                <p:cTn id="672" presetID="2" presetClass="exit" presetSubtype="2" fill="hold" grpId="3" nodeType="withEffect">
                                  <p:stCondLst>
                                    <p:cond delay="0"/>
                                  </p:stCondLst>
                                  <p:childTnLst>
                                    <p:anim calcmode="lin" valueType="num">
                                      <p:cBhvr additive="base">
                                        <p:cTn id="673" dur="2000"/>
                                        <p:tgtEl>
                                          <p:spTgt spid="26"/>
                                        </p:tgtEl>
                                        <p:attrNameLst>
                                          <p:attrName>ppt_x</p:attrName>
                                        </p:attrNameLst>
                                      </p:cBhvr>
                                      <p:tavLst>
                                        <p:tav tm="0">
                                          <p:val>
                                            <p:strVal val="ppt_x"/>
                                          </p:val>
                                        </p:tav>
                                        <p:tav tm="100000">
                                          <p:val>
                                            <p:strVal val="1+ppt_w/2"/>
                                          </p:val>
                                        </p:tav>
                                      </p:tavLst>
                                    </p:anim>
                                    <p:anim calcmode="lin" valueType="num">
                                      <p:cBhvr additive="base">
                                        <p:cTn id="674" dur="2000"/>
                                        <p:tgtEl>
                                          <p:spTgt spid="26"/>
                                        </p:tgtEl>
                                        <p:attrNameLst>
                                          <p:attrName>ppt_y</p:attrName>
                                        </p:attrNameLst>
                                      </p:cBhvr>
                                      <p:tavLst>
                                        <p:tav tm="0">
                                          <p:val>
                                            <p:strVal val="ppt_y"/>
                                          </p:val>
                                        </p:tav>
                                        <p:tav tm="100000">
                                          <p:val>
                                            <p:strVal val="ppt_y"/>
                                          </p:val>
                                        </p:tav>
                                      </p:tavLst>
                                    </p:anim>
                                    <p:set>
                                      <p:cBhvr>
                                        <p:cTn id="675" dur="1" fill="hold">
                                          <p:stCondLst>
                                            <p:cond delay="1999"/>
                                          </p:stCondLst>
                                        </p:cTn>
                                        <p:tgtEl>
                                          <p:spTgt spid="26"/>
                                        </p:tgtEl>
                                        <p:attrNameLst>
                                          <p:attrName>style.visibility</p:attrName>
                                        </p:attrNameLst>
                                      </p:cBhvr>
                                      <p:to>
                                        <p:strVal val="hidden"/>
                                      </p:to>
                                    </p:set>
                                  </p:childTnLst>
                                </p:cTn>
                              </p:par>
                              <p:par>
                                <p:cTn id="676" presetID="2" presetClass="exit" presetSubtype="2" fill="hold" grpId="3" nodeType="withEffect">
                                  <p:stCondLst>
                                    <p:cond delay="0"/>
                                  </p:stCondLst>
                                  <p:childTnLst>
                                    <p:anim calcmode="lin" valueType="num">
                                      <p:cBhvr additive="base">
                                        <p:cTn id="677" dur="2000"/>
                                        <p:tgtEl>
                                          <p:spTgt spid="27"/>
                                        </p:tgtEl>
                                        <p:attrNameLst>
                                          <p:attrName>ppt_x</p:attrName>
                                        </p:attrNameLst>
                                      </p:cBhvr>
                                      <p:tavLst>
                                        <p:tav tm="0">
                                          <p:val>
                                            <p:strVal val="ppt_x"/>
                                          </p:val>
                                        </p:tav>
                                        <p:tav tm="100000">
                                          <p:val>
                                            <p:strVal val="1+ppt_w/2"/>
                                          </p:val>
                                        </p:tav>
                                      </p:tavLst>
                                    </p:anim>
                                    <p:anim calcmode="lin" valueType="num">
                                      <p:cBhvr additive="base">
                                        <p:cTn id="678" dur="2000"/>
                                        <p:tgtEl>
                                          <p:spTgt spid="27"/>
                                        </p:tgtEl>
                                        <p:attrNameLst>
                                          <p:attrName>ppt_y</p:attrName>
                                        </p:attrNameLst>
                                      </p:cBhvr>
                                      <p:tavLst>
                                        <p:tav tm="0">
                                          <p:val>
                                            <p:strVal val="ppt_y"/>
                                          </p:val>
                                        </p:tav>
                                        <p:tav tm="100000">
                                          <p:val>
                                            <p:strVal val="ppt_y"/>
                                          </p:val>
                                        </p:tav>
                                      </p:tavLst>
                                    </p:anim>
                                    <p:set>
                                      <p:cBhvr>
                                        <p:cTn id="679" dur="1" fill="hold">
                                          <p:stCondLst>
                                            <p:cond delay="1999"/>
                                          </p:stCondLst>
                                        </p:cTn>
                                        <p:tgtEl>
                                          <p:spTgt spid="27"/>
                                        </p:tgtEl>
                                        <p:attrNameLst>
                                          <p:attrName>style.visibility</p:attrName>
                                        </p:attrNameLst>
                                      </p:cBhvr>
                                      <p:to>
                                        <p:strVal val="hidden"/>
                                      </p:to>
                                    </p:set>
                                  </p:childTnLst>
                                </p:cTn>
                              </p:par>
                              <p:par>
                                <p:cTn id="680" presetID="2" presetClass="exit" presetSubtype="2" fill="hold" grpId="3" nodeType="withEffect">
                                  <p:stCondLst>
                                    <p:cond delay="0"/>
                                  </p:stCondLst>
                                  <p:childTnLst>
                                    <p:anim calcmode="lin" valueType="num">
                                      <p:cBhvr additive="base">
                                        <p:cTn id="681" dur="2000"/>
                                        <p:tgtEl>
                                          <p:spTgt spid="28"/>
                                        </p:tgtEl>
                                        <p:attrNameLst>
                                          <p:attrName>ppt_x</p:attrName>
                                        </p:attrNameLst>
                                      </p:cBhvr>
                                      <p:tavLst>
                                        <p:tav tm="0">
                                          <p:val>
                                            <p:strVal val="ppt_x"/>
                                          </p:val>
                                        </p:tav>
                                        <p:tav tm="100000">
                                          <p:val>
                                            <p:strVal val="1+ppt_w/2"/>
                                          </p:val>
                                        </p:tav>
                                      </p:tavLst>
                                    </p:anim>
                                    <p:anim calcmode="lin" valueType="num">
                                      <p:cBhvr additive="base">
                                        <p:cTn id="682" dur="2000"/>
                                        <p:tgtEl>
                                          <p:spTgt spid="28"/>
                                        </p:tgtEl>
                                        <p:attrNameLst>
                                          <p:attrName>ppt_y</p:attrName>
                                        </p:attrNameLst>
                                      </p:cBhvr>
                                      <p:tavLst>
                                        <p:tav tm="0">
                                          <p:val>
                                            <p:strVal val="ppt_y"/>
                                          </p:val>
                                        </p:tav>
                                        <p:tav tm="100000">
                                          <p:val>
                                            <p:strVal val="ppt_y"/>
                                          </p:val>
                                        </p:tav>
                                      </p:tavLst>
                                    </p:anim>
                                    <p:set>
                                      <p:cBhvr>
                                        <p:cTn id="683" dur="1" fill="hold">
                                          <p:stCondLst>
                                            <p:cond delay="1999"/>
                                          </p:stCondLst>
                                        </p:cTn>
                                        <p:tgtEl>
                                          <p:spTgt spid="28"/>
                                        </p:tgtEl>
                                        <p:attrNameLst>
                                          <p:attrName>style.visibility</p:attrName>
                                        </p:attrNameLst>
                                      </p:cBhvr>
                                      <p:to>
                                        <p:strVal val="hidden"/>
                                      </p:to>
                                    </p:set>
                                  </p:childTnLst>
                                </p:cTn>
                              </p:par>
                              <p:par>
                                <p:cTn id="684" presetID="2" presetClass="exit" presetSubtype="2" fill="hold" grpId="3" nodeType="withEffect">
                                  <p:stCondLst>
                                    <p:cond delay="0"/>
                                  </p:stCondLst>
                                  <p:childTnLst>
                                    <p:anim calcmode="lin" valueType="num">
                                      <p:cBhvr additive="base">
                                        <p:cTn id="685" dur="2000"/>
                                        <p:tgtEl>
                                          <p:spTgt spid="29"/>
                                        </p:tgtEl>
                                        <p:attrNameLst>
                                          <p:attrName>ppt_x</p:attrName>
                                        </p:attrNameLst>
                                      </p:cBhvr>
                                      <p:tavLst>
                                        <p:tav tm="0">
                                          <p:val>
                                            <p:strVal val="ppt_x"/>
                                          </p:val>
                                        </p:tav>
                                        <p:tav tm="100000">
                                          <p:val>
                                            <p:strVal val="1+ppt_w/2"/>
                                          </p:val>
                                        </p:tav>
                                      </p:tavLst>
                                    </p:anim>
                                    <p:anim calcmode="lin" valueType="num">
                                      <p:cBhvr additive="base">
                                        <p:cTn id="686" dur="2000"/>
                                        <p:tgtEl>
                                          <p:spTgt spid="29"/>
                                        </p:tgtEl>
                                        <p:attrNameLst>
                                          <p:attrName>ppt_y</p:attrName>
                                        </p:attrNameLst>
                                      </p:cBhvr>
                                      <p:tavLst>
                                        <p:tav tm="0">
                                          <p:val>
                                            <p:strVal val="ppt_y"/>
                                          </p:val>
                                        </p:tav>
                                        <p:tav tm="100000">
                                          <p:val>
                                            <p:strVal val="ppt_y"/>
                                          </p:val>
                                        </p:tav>
                                      </p:tavLst>
                                    </p:anim>
                                    <p:set>
                                      <p:cBhvr>
                                        <p:cTn id="687" dur="1" fill="hold">
                                          <p:stCondLst>
                                            <p:cond delay="1999"/>
                                          </p:stCondLst>
                                        </p:cTn>
                                        <p:tgtEl>
                                          <p:spTgt spid="29"/>
                                        </p:tgtEl>
                                        <p:attrNameLst>
                                          <p:attrName>style.visibility</p:attrName>
                                        </p:attrNameLst>
                                      </p:cBhvr>
                                      <p:to>
                                        <p:strVal val="hidden"/>
                                      </p:to>
                                    </p:set>
                                  </p:childTnLst>
                                </p:cTn>
                              </p:par>
                              <p:par>
                                <p:cTn id="688" presetID="2" presetClass="exit" presetSubtype="2" fill="hold" grpId="3" nodeType="withEffect">
                                  <p:stCondLst>
                                    <p:cond delay="0"/>
                                  </p:stCondLst>
                                  <p:childTnLst>
                                    <p:anim calcmode="lin" valueType="num">
                                      <p:cBhvr additive="base">
                                        <p:cTn id="689" dur="2000"/>
                                        <p:tgtEl>
                                          <p:spTgt spid="30"/>
                                        </p:tgtEl>
                                        <p:attrNameLst>
                                          <p:attrName>ppt_x</p:attrName>
                                        </p:attrNameLst>
                                      </p:cBhvr>
                                      <p:tavLst>
                                        <p:tav tm="0">
                                          <p:val>
                                            <p:strVal val="ppt_x"/>
                                          </p:val>
                                        </p:tav>
                                        <p:tav tm="100000">
                                          <p:val>
                                            <p:strVal val="1+ppt_w/2"/>
                                          </p:val>
                                        </p:tav>
                                      </p:tavLst>
                                    </p:anim>
                                    <p:anim calcmode="lin" valueType="num">
                                      <p:cBhvr additive="base">
                                        <p:cTn id="690" dur="2000"/>
                                        <p:tgtEl>
                                          <p:spTgt spid="30"/>
                                        </p:tgtEl>
                                        <p:attrNameLst>
                                          <p:attrName>ppt_y</p:attrName>
                                        </p:attrNameLst>
                                      </p:cBhvr>
                                      <p:tavLst>
                                        <p:tav tm="0">
                                          <p:val>
                                            <p:strVal val="ppt_y"/>
                                          </p:val>
                                        </p:tav>
                                        <p:tav tm="100000">
                                          <p:val>
                                            <p:strVal val="ppt_y"/>
                                          </p:val>
                                        </p:tav>
                                      </p:tavLst>
                                    </p:anim>
                                    <p:set>
                                      <p:cBhvr>
                                        <p:cTn id="691" dur="1" fill="hold">
                                          <p:stCondLst>
                                            <p:cond delay="1999"/>
                                          </p:stCondLst>
                                        </p:cTn>
                                        <p:tgtEl>
                                          <p:spTgt spid="30"/>
                                        </p:tgtEl>
                                        <p:attrNameLst>
                                          <p:attrName>style.visibility</p:attrName>
                                        </p:attrNameLst>
                                      </p:cBhvr>
                                      <p:to>
                                        <p:strVal val="hidden"/>
                                      </p:to>
                                    </p:set>
                                  </p:childTnLst>
                                </p:cTn>
                              </p:par>
                              <p:par>
                                <p:cTn id="692" presetID="2" presetClass="exit" presetSubtype="2" fill="hold" grpId="3" nodeType="withEffect">
                                  <p:stCondLst>
                                    <p:cond delay="0"/>
                                  </p:stCondLst>
                                  <p:childTnLst>
                                    <p:anim calcmode="lin" valueType="num">
                                      <p:cBhvr additive="base">
                                        <p:cTn id="693" dur="2000"/>
                                        <p:tgtEl>
                                          <p:spTgt spid="31"/>
                                        </p:tgtEl>
                                        <p:attrNameLst>
                                          <p:attrName>ppt_x</p:attrName>
                                        </p:attrNameLst>
                                      </p:cBhvr>
                                      <p:tavLst>
                                        <p:tav tm="0">
                                          <p:val>
                                            <p:strVal val="ppt_x"/>
                                          </p:val>
                                        </p:tav>
                                        <p:tav tm="100000">
                                          <p:val>
                                            <p:strVal val="1+ppt_w/2"/>
                                          </p:val>
                                        </p:tav>
                                      </p:tavLst>
                                    </p:anim>
                                    <p:anim calcmode="lin" valueType="num">
                                      <p:cBhvr additive="base">
                                        <p:cTn id="694" dur="2000"/>
                                        <p:tgtEl>
                                          <p:spTgt spid="31"/>
                                        </p:tgtEl>
                                        <p:attrNameLst>
                                          <p:attrName>ppt_y</p:attrName>
                                        </p:attrNameLst>
                                      </p:cBhvr>
                                      <p:tavLst>
                                        <p:tav tm="0">
                                          <p:val>
                                            <p:strVal val="ppt_y"/>
                                          </p:val>
                                        </p:tav>
                                        <p:tav tm="100000">
                                          <p:val>
                                            <p:strVal val="ppt_y"/>
                                          </p:val>
                                        </p:tav>
                                      </p:tavLst>
                                    </p:anim>
                                    <p:set>
                                      <p:cBhvr>
                                        <p:cTn id="695" dur="1" fill="hold">
                                          <p:stCondLst>
                                            <p:cond delay="1999"/>
                                          </p:stCondLst>
                                        </p:cTn>
                                        <p:tgtEl>
                                          <p:spTgt spid="31"/>
                                        </p:tgtEl>
                                        <p:attrNameLst>
                                          <p:attrName>style.visibility</p:attrName>
                                        </p:attrNameLst>
                                      </p:cBhvr>
                                      <p:to>
                                        <p:strVal val="hidden"/>
                                      </p:to>
                                    </p:set>
                                  </p:childTnLst>
                                </p:cTn>
                              </p:par>
                              <p:par>
                                <p:cTn id="696" presetID="2" presetClass="exit" presetSubtype="2" fill="hold" grpId="3" nodeType="withEffect">
                                  <p:stCondLst>
                                    <p:cond delay="0"/>
                                  </p:stCondLst>
                                  <p:childTnLst>
                                    <p:anim calcmode="lin" valueType="num">
                                      <p:cBhvr additive="base">
                                        <p:cTn id="697" dur="2000"/>
                                        <p:tgtEl>
                                          <p:spTgt spid="32"/>
                                        </p:tgtEl>
                                        <p:attrNameLst>
                                          <p:attrName>ppt_x</p:attrName>
                                        </p:attrNameLst>
                                      </p:cBhvr>
                                      <p:tavLst>
                                        <p:tav tm="0">
                                          <p:val>
                                            <p:strVal val="ppt_x"/>
                                          </p:val>
                                        </p:tav>
                                        <p:tav tm="100000">
                                          <p:val>
                                            <p:strVal val="1+ppt_w/2"/>
                                          </p:val>
                                        </p:tav>
                                      </p:tavLst>
                                    </p:anim>
                                    <p:anim calcmode="lin" valueType="num">
                                      <p:cBhvr additive="base">
                                        <p:cTn id="698" dur="2000"/>
                                        <p:tgtEl>
                                          <p:spTgt spid="32"/>
                                        </p:tgtEl>
                                        <p:attrNameLst>
                                          <p:attrName>ppt_y</p:attrName>
                                        </p:attrNameLst>
                                      </p:cBhvr>
                                      <p:tavLst>
                                        <p:tav tm="0">
                                          <p:val>
                                            <p:strVal val="ppt_y"/>
                                          </p:val>
                                        </p:tav>
                                        <p:tav tm="100000">
                                          <p:val>
                                            <p:strVal val="ppt_y"/>
                                          </p:val>
                                        </p:tav>
                                      </p:tavLst>
                                    </p:anim>
                                    <p:set>
                                      <p:cBhvr>
                                        <p:cTn id="699" dur="1" fill="hold">
                                          <p:stCondLst>
                                            <p:cond delay="1999"/>
                                          </p:stCondLst>
                                        </p:cTn>
                                        <p:tgtEl>
                                          <p:spTgt spid="32"/>
                                        </p:tgtEl>
                                        <p:attrNameLst>
                                          <p:attrName>style.visibility</p:attrName>
                                        </p:attrNameLst>
                                      </p:cBhvr>
                                      <p:to>
                                        <p:strVal val="hidden"/>
                                      </p:to>
                                    </p:set>
                                  </p:childTnLst>
                                </p:cTn>
                              </p:par>
                              <p:par>
                                <p:cTn id="700" presetID="2" presetClass="exit" presetSubtype="2" fill="hold" grpId="3" nodeType="withEffect">
                                  <p:stCondLst>
                                    <p:cond delay="0"/>
                                  </p:stCondLst>
                                  <p:childTnLst>
                                    <p:anim calcmode="lin" valueType="num">
                                      <p:cBhvr additive="base">
                                        <p:cTn id="701" dur="2000"/>
                                        <p:tgtEl>
                                          <p:spTgt spid="33"/>
                                        </p:tgtEl>
                                        <p:attrNameLst>
                                          <p:attrName>ppt_x</p:attrName>
                                        </p:attrNameLst>
                                      </p:cBhvr>
                                      <p:tavLst>
                                        <p:tav tm="0">
                                          <p:val>
                                            <p:strVal val="ppt_x"/>
                                          </p:val>
                                        </p:tav>
                                        <p:tav tm="100000">
                                          <p:val>
                                            <p:strVal val="1+ppt_w/2"/>
                                          </p:val>
                                        </p:tav>
                                      </p:tavLst>
                                    </p:anim>
                                    <p:anim calcmode="lin" valueType="num">
                                      <p:cBhvr additive="base">
                                        <p:cTn id="702" dur="2000"/>
                                        <p:tgtEl>
                                          <p:spTgt spid="33"/>
                                        </p:tgtEl>
                                        <p:attrNameLst>
                                          <p:attrName>ppt_y</p:attrName>
                                        </p:attrNameLst>
                                      </p:cBhvr>
                                      <p:tavLst>
                                        <p:tav tm="0">
                                          <p:val>
                                            <p:strVal val="ppt_y"/>
                                          </p:val>
                                        </p:tav>
                                        <p:tav tm="100000">
                                          <p:val>
                                            <p:strVal val="ppt_y"/>
                                          </p:val>
                                        </p:tav>
                                      </p:tavLst>
                                    </p:anim>
                                    <p:set>
                                      <p:cBhvr>
                                        <p:cTn id="703" dur="1" fill="hold">
                                          <p:stCondLst>
                                            <p:cond delay="1999"/>
                                          </p:stCondLst>
                                        </p:cTn>
                                        <p:tgtEl>
                                          <p:spTgt spid="33"/>
                                        </p:tgtEl>
                                        <p:attrNameLst>
                                          <p:attrName>style.visibility</p:attrName>
                                        </p:attrNameLst>
                                      </p:cBhvr>
                                      <p:to>
                                        <p:strVal val="hidden"/>
                                      </p:to>
                                    </p:set>
                                  </p:childTnLst>
                                </p:cTn>
                              </p:par>
                              <p:par>
                                <p:cTn id="704" presetID="2" presetClass="exit" presetSubtype="2" fill="hold" grpId="3" nodeType="withEffect">
                                  <p:stCondLst>
                                    <p:cond delay="0"/>
                                  </p:stCondLst>
                                  <p:childTnLst>
                                    <p:anim calcmode="lin" valueType="num">
                                      <p:cBhvr additive="base">
                                        <p:cTn id="705" dur="2000"/>
                                        <p:tgtEl>
                                          <p:spTgt spid="34"/>
                                        </p:tgtEl>
                                        <p:attrNameLst>
                                          <p:attrName>ppt_x</p:attrName>
                                        </p:attrNameLst>
                                      </p:cBhvr>
                                      <p:tavLst>
                                        <p:tav tm="0">
                                          <p:val>
                                            <p:strVal val="ppt_x"/>
                                          </p:val>
                                        </p:tav>
                                        <p:tav tm="100000">
                                          <p:val>
                                            <p:strVal val="1+ppt_w/2"/>
                                          </p:val>
                                        </p:tav>
                                      </p:tavLst>
                                    </p:anim>
                                    <p:anim calcmode="lin" valueType="num">
                                      <p:cBhvr additive="base">
                                        <p:cTn id="706" dur="2000"/>
                                        <p:tgtEl>
                                          <p:spTgt spid="34"/>
                                        </p:tgtEl>
                                        <p:attrNameLst>
                                          <p:attrName>ppt_y</p:attrName>
                                        </p:attrNameLst>
                                      </p:cBhvr>
                                      <p:tavLst>
                                        <p:tav tm="0">
                                          <p:val>
                                            <p:strVal val="ppt_y"/>
                                          </p:val>
                                        </p:tav>
                                        <p:tav tm="100000">
                                          <p:val>
                                            <p:strVal val="ppt_y"/>
                                          </p:val>
                                        </p:tav>
                                      </p:tavLst>
                                    </p:anim>
                                    <p:set>
                                      <p:cBhvr>
                                        <p:cTn id="707" dur="1" fill="hold">
                                          <p:stCondLst>
                                            <p:cond delay="1999"/>
                                          </p:stCondLst>
                                        </p:cTn>
                                        <p:tgtEl>
                                          <p:spTgt spid="34"/>
                                        </p:tgtEl>
                                        <p:attrNameLst>
                                          <p:attrName>style.visibility</p:attrName>
                                        </p:attrNameLst>
                                      </p:cBhvr>
                                      <p:to>
                                        <p:strVal val="hidden"/>
                                      </p:to>
                                    </p:set>
                                  </p:childTnLst>
                                </p:cTn>
                              </p:par>
                              <p:par>
                                <p:cTn id="708" presetID="2" presetClass="exit" presetSubtype="2" fill="hold" grpId="3" nodeType="withEffect">
                                  <p:stCondLst>
                                    <p:cond delay="0"/>
                                  </p:stCondLst>
                                  <p:childTnLst>
                                    <p:anim calcmode="lin" valueType="num">
                                      <p:cBhvr additive="base">
                                        <p:cTn id="709" dur="2000"/>
                                        <p:tgtEl>
                                          <p:spTgt spid="35"/>
                                        </p:tgtEl>
                                        <p:attrNameLst>
                                          <p:attrName>ppt_x</p:attrName>
                                        </p:attrNameLst>
                                      </p:cBhvr>
                                      <p:tavLst>
                                        <p:tav tm="0">
                                          <p:val>
                                            <p:strVal val="ppt_x"/>
                                          </p:val>
                                        </p:tav>
                                        <p:tav tm="100000">
                                          <p:val>
                                            <p:strVal val="1+ppt_w/2"/>
                                          </p:val>
                                        </p:tav>
                                      </p:tavLst>
                                    </p:anim>
                                    <p:anim calcmode="lin" valueType="num">
                                      <p:cBhvr additive="base">
                                        <p:cTn id="710" dur="2000"/>
                                        <p:tgtEl>
                                          <p:spTgt spid="35"/>
                                        </p:tgtEl>
                                        <p:attrNameLst>
                                          <p:attrName>ppt_y</p:attrName>
                                        </p:attrNameLst>
                                      </p:cBhvr>
                                      <p:tavLst>
                                        <p:tav tm="0">
                                          <p:val>
                                            <p:strVal val="ppt_y"/>
                                          </p:val>
                                        </p:tav>
                                        <p:tav tm="100000">
                                          <p:val>
                                            <p:strVal val="ppt_y"/>
                                          </p:val>
                                        </p:tav>
                                      </p:tavLst>
                                    </p:anim>
                                    <p:set>
                                      <p:cBhvr>
                                        <p:cTn id="711" dur="1" fill="hold">
                                          <p:stCondLst>
                                            <p:cond delay="1999"/>
                                          </p:stCondLst>
                                        </p:cTn>
                                        <p:tgtEl>
                                          <p:spTgt spid="35"/>
                                        </p:tgtEl>
                                        <p:attrNameLst>
                                          <p:attrName>style.visibility</p:attrName>
                                        </p:attrNameLst>
                                      </p:cBhvr>
                                      <p:to>
                                        <p:strVal val="hidden"/>
                                      </p:to>
                                    </p:set>
                                  </p:childTnLst>
                                </p:cTn>
                              </p:par>
                              <p:par>
                                <p:cTn id="712" presetID="2" presetClass="exit" presetSubtype="2" fill="hold" grpId="3" nodeType="withEffect">
                                  <p:stCondLst>
                                    <p:cond delay="0"/>
                                  </p:stCondLst>
                                  <p:childTnLst>
                                    <p:anim calcmode="lin" valueType="num">
                                      <p:cBhvr additive="base">
                                        <p:cTn id="713" dur="2000"/>
                                        <p:tgtEl>
                                          <p:spTgt spid="36"/>
                                        </p:tgtEl>
                                        <p:attrNameLst>
                                          <p:attrName>ppt_x</p:attrName>
                                        </p:attrNameLst>
                                      </p:cBhvr>
                                      <p:tavLst>
                                        <p:tav tm="0">
                                          <p:val>
                                            <p:strVal val="ppt_x"/>
                                          </p:val>
                                        </p:tav>
                                        <p:tav tm="100000">
                                          <p:val>
                                            <p:strVal val="1+ppt_w/2"/>
                                          </p:val>
                                        </p:tav>
                                      </p:tavLst>
                                    </p:anim>
                                    <p:anim calcmode="lin" valueType="num">
                                      <p:cBhvr additive="base">
                                        <p:cTn id="714" dur="2000"/>
                                        <p:tgtEl>
                                          <p:spTgt spid="36"/>
                                        </p:tgtEl>
                                        <p:attrNameLst>
                                          <p:attrName>ppt_y</p:attrName>
                                        </p:attrNameLst>
                                      </p:cBhvr>
                                      <p:tavLst>
                                        <p:tav tm="0">
                                          <p:val>
                                            <p:strVal val="ppt_y"/>
                                          </p:val>
                                        </p:tav>
                                        <p:tav tm="100000">
                                          <p:val>
                                            <p:strVal val="ppt_y"/>
                                          </p:val>
                                        </p:tav>
                                      </p:tavLst>
                                    </p:anim>
                                    <p:set>
                                      <p:cBhvr>
                                        <p:cTn id="715" dur="1" fill="hold">
                                          <p:stCondLst>
                                            <p:cond delay="1999"/>
                                          </p:stCondLst>
                                        </p:cTn>
                                        <p:tgtEl>
                                          <p:spTgt spid="36"/>
                                        </p:tgtEl>
                                        <p:attrNameLst>
                                          <p:attrName>style.visibility</p:attrName>
                                        </p:attrNameLst>
                                      </p:cBhvr>
                                      <p:to>
                                        <p:strVal val="hidden"/>
                                      </p:to>
                                    </p:set>
                                  </p:childTnLst>
                                </p:cTn>
                              </p:par>
                              <p:par>
                                <p:cTn id="716" presetID="2" presetClass="exit" presetSubtype="2" fill="hold" grpId="3" nodeType="withEffect">
                                  <p:stCondLst>
                                    <p:cond delay="0"/>
                                  </p:stCondLst>
                                  <p:childTnLst>
                                    <p:anim calcmode="lin" valueType="num">
                                      <p:cBhvr additive="base">
                                        <p:cTn id="717" dur="2000"/>
                                        <p:tgtEl>
                                          <p:spTgt spid="37"/>
                                        </p:tgtEl>
                                        <p:attrNameLst>
                                          <p:attrName>ppt_x</p:attrName>
                                        </p:attrNameLst>
                                      </p:cBhvr>
                                      <p:tavLst>
                                        <p:tav tm="0">
                                          <p:val>
                                            <p:strVal val="ppt_x"/>
                                          </p:val>
                                        </p:tav>
                                        <p:tav tm="100000">
                                          <p:val>
                                            <p:strVal val="1+ppt_w/2"/>
                                          </p:val>
                                        </p:tav>
                                      </p:tavLst>
                                    </p:anim>
                                    <p:anim calcmode="lin" valueType="num">
                                      <p:cBhvr additive="base">
                                        <p:cTn id="718" dur="2000"/>
                                        <p:tgtEl>
                                          <p:spTgt spid="37"/>
                                        </p:tgtEl>
                                        <p:attrNameLst>
                                          <p:attrName>ppt_y</p:attrName>
                                        </p:attrNameLst>
                                      </p:cBhvr>
                                      <p:tavLst>
                                        <p:tav tm="0">
                                          <p:val>
                                            <p:strVal val="ppt_y"/>
                                          </p:val>
                                        </p:tav>
                                        <p:tav tm="100000">
                                          <p:val>
                                            <p:strVal val="ppt_y"/>
                                          </p:val>
                                        </p:tav>
                                      </p:tavLst>
                                    </p:anim>
                                    <p:set>
                                      <p:cBhvr>
                                        <p:cTn id="719" dur="1" fill="hold">
                                          <p:stCondLst>
                                            <p:cond delay="1999"/>
                                          </p:stCondLst>
                                        </p:cTn>
                                        <p:tgtEl>
                                          <p:spTgt spid="37"/>
                                        </p:tgtEl>
                                        <p:attrNameLst>
                                          <p:attrName>style.visibility</p:attrName>
                                        </p:attrNameLst>
                                      </p:cBhvr>
                                      <p:to>
                                        <p:strVal val="hidden"/>
                                      </p:to>
                                    </p:set>
                                  </p:childTnLst>
                                </p:cTn>
                              </p:par>
                              <p:par>
                                <p:cTn id="720" presetID="2" presetClass="exit" presetSubtype="2" fill="hold" grpId="3" nodeType="withEffect">
                                  <p:stCondLst>
                                    <p:cond delay="0"/>
                                  </p:stCondLst>
                                  <p:childTnLst>
                                    <p:anim calcmode="lin" valueType="num">
                                      <p:cBhvr additive="base">
                                        <p:cTn id="721" dur="2000"/>
                                        <p:tgtEl>
                                          <p:spTgt spid="38"/>
                                        </p:tgtEl>
                                        <p:attrNameLst>
                                          <p:attrName>ppt_x</p:attrName>
                                        </p:attrNameLst>
                                      </p:cBhvr>
                                      <p:tavLst>
                                        <p:tav tm="0">
                                          <p:val>
                                            <p:strVal val="ppt_x"/>
                                          </p:val>
                                        </p:tav>
                                        <p:tav tm="100000">
                                          <p:val>
                                            <p:strVal val="1+ppt_w/2"/>
                                          </p:val>
                                        </p:tav>
                                      </p:tavLst>
                                    </p:anim>
                                    <p:anim calcmode="lin" valueType="num">
                                      <p:cBhvr additive="base">
                                        <p:cTn id="722" dur="2000"/>
                                        <p:tgtEl>
                                          <p:spTgt spid="38"/>
                                        </p:tgtEl>
                                        <p:attrNameLst>
                                          <p:attrName>ppt_y</p:attrName>
                                        </p:attrNameLst>
                                      </p:cBhvr>
                                      <p:tavLst>
                                        <p:tav tm="0">
                                          <p:val>
                                            <p:strVal val="ppt_y"/>
                                          </p:val>
                                        </p:tav>
                                        <p:tav tm="100000">
                                          <p:val>
                                            <p:strVal val="ppt_y"/>
                                          </p:val>
                                        </p:tav>
                                      </p:tavLst>
                                    </p:anim>
                                    <p:set>
                                      <p:cBhvr>
                                        <p:cTn id="723" dur="1" fill="hold">
                                          <p:stCondLst>
                                            <p:cond delay="1999"/>
                                          </p:stCondLst>
                                        </p:cTn>
                                        <p:tgtEl>
                                          <p:spTgt spid="38"/>
                                        </p:tgtEl>
                                        <p:attrNameLst>
                                          <p:attrName>style.visibility</p:attrName>
                                        </p:attrNameLst>
                                      </p:cBhvr>
                                      <p:to>
                                        <p:strVal val="hidden"/>
                                      </p:to>
                                    </p:set>
                                  </p:childTnLst>
                                </p:cTn>
                              </p:par>
                              <p:par>
                                <p:cTn id="724" presetID="2" presetClass="exit" presetSubtype="2" fill="hold" grpId="3" nodeType="withEffect">
                                  <p:stCondLst>
                                    <p:cond delay="0"/>
                                  </p:stCondLst>
                                  <p:childTnLst>
                                    <p:anim calcmode="lin" valueType="num">
                                      <p:cBhvr additive="base">
                                        <p:cTn id="725" dur="2000"/>
                                        <p:tgtEl>
                                          <p:spTgt spid="39"/>
                                        </p:tgtEl>
                                        <p:attrNameLst>
                                          <p:attrName>ppt_x</p:attrName>
                                        </p:attrNameLst>
                                      </p:cBhvr>
                                      <p:tavLst>
                                        <p:tav tm="0">
                                          <p:val>
                                            <p:strVal val="ppt_x"/>
                                          </p:val>
                                        </p:tav>
                                        <p:tav tm="100000">
                                          <p:val>
                                            <p:strVal val="1+ppt_w/2"/>
                                          </p:val>
                                        </p:tav>
                                      </p:tavLst>
                                    </p:anim>
                                    <p:anim calcmode="lin" valueType="num">
                                      <p:cBhvr additive="base">
                                        <p:cTn id="726" dur="2000"/>
                                        <p:tgtEl>
                                          <p:spTgt spid="39"/>
                                        </p:tgtEl>
                                        <p:attrNameLst>
                                          <p:attrName>ppt_y</p:attrName>
                                        </p:attrNameLst>
                                      </p:cBhvr>
                                      <p:tavLst>
                                        <p:tav tm="0">
                                          <p:val>
                                            <p:strVal val="ppt_y"/>
                                          </p:val>
                                        </p:tav>
                                        <p:tav tm="100000">
                                          <p:val>
                                            <p:strVal val="ppt_y"/>
                                          </p:val>
                                        </p:tav>
                                      </p:tavLst>
                                    </p:anim>
                                    <p:set>
                                      <p:cBhvr>
                                        <p:cTn id="727" dur="1" fill="hold">
                                          <p:stCondLst>
                                            <p:cond delay="1999"/>
                                          </p:stCondLst>
                                        </p:cTn>
                                        <p:tgtEl>
                                          <p:spTgt spid="39"/>
                                        </p:tgtEl>
                                        <p:attrNameLst>
                                          <p:attrName>style.visibility</p:attrName>
                                        </p:attrNameLst>
                                      </p:cBhvr>
                                      <p:to>
                                        <p:strVal val="hidden"/>
                                      </p:to>
                                    </p:set>
                                  </p:childTnLst>
                                </p:cTn>
                              </p:par>
                              <p:par>
                                <p:cTn id="728" presetID="2" presetClass="exit" presetSubtype="2" fill="hold" grpId="3" nodeType="withEffect">
                                  <p:stCondLst>
                                    <p:cond delay="0"/>
                                  </p:stCondLst>
                                  <p:childTnLst>
                                    <p:anim calcmode="lin" valueType="num">
                                      <p:cBhvr additive="base">
                                        <p:cTn id="729" dur="2000"/>
                                        <p:tgtEl>
                                          <p:spTgt spid="40"/>
                                        </p:tgtEl>
                                        <p:attrNameLst>
                                          <p:attrName>ppt_x</p:attrName>
                                        </p:attrNameLst>
                                      </p:cBhvr>
                                      <p:tavLst>
                                        <p:tav tm="0">
                                          <p:val>
                                            <p:strVal val="ppt_x"/>
                                          </p:val>
                                        </p:tav>
                                        <p:tav tm="100000">
                                          <p:val>
                                            <p:strVal val="1+ppt_w/2"/>
                                          </p:val>
                                        </p:tav>
                                      </p:tavLst>
                                    </p:anim>
                                    <p:anim calcmode="lin" valueType="num">
                                      <p:cBhvr additive="base">
                                        <p:cTn id="730" dur="2000"/>
                                        <p:tgtEl>
                                          <p:spTgt spid="40"/>
                                        </p:tgtEl>
                                        <p:attrNameLst>
                                          <p:attrName>ppt_y</p:attrName>
                                        </p:attrNameLst>
                                      </p:cBhvr>
                                      <p:tavLst>
                                        <p:tav tm="0">
                                          <p:val>
                                            <p:strVal val="ppt_y"/>
                                          </p:val>
                                        </p:tav>
                                        <p:tav tm="100000">
                                          <p:val>
                                            <p:strVal val="ppt_y"/>
                                          </p:val>
                                        </p:tav>
                                      </p:tavLst>
                                    </p:anim>
                                    <p:set>
                                      <p:cBhvr>
                                        <p:cTn id="731" dur="1" fill="hold">
                                          <p:stCondLst>
                                            <p:cond delay="1999"/>
                                          </p:stCondLst>
                                        </p:cTn>
                                        <p:tgtEl>
                                          <p:spTgt spid="40"/>
                                        </p:tgtEl>
                                        <p:attrNameLst>
                                          <p:attrName>style.visibility</p:attrName>
                                        </p:attrNameLst>
                                      </p:cBhvr>
                                      <p:to>
                                        <p:strVal val="hidden"/>
                                      </p:to>
                                    </p:set>
                                  </p:childTnLst>
                                </p:cTn>
                              </p:par>
                              <p:par>
                                <p:cTn id="732" presetID="2" presetClass="exit" presetSubtype="2" fill="hold" grpId="3" nodeType="withEffect">
                                  <p:stCondLst>
                                    <p:cond delay="0"/>
                                  </p:stCondLst>
                                  <p:childTnLst>
                                    <p:anim calcmode="lin" valueType="num">
                                      <p:cBhvr additive="base">
                                        <p:cTn id="733" dur="2000"/>
                                        <p:tgtEl>
                                          <p:spTgt spid="41"/>
                                        </p:tgtEl>
                                        <p:attrNameLst>
                                          <p:attrName>ppt_x</p:attrName>
                                        </p:attrNameLst>
                                      </p:cBhvr>
                                      <p:tavLst>
                                        <p:tav tm="0">
                                          <p:val>
                                            <p:strVal val="ppt_x"/>
                                          </p:val>
                                        </p:tav>
                                        <p:tav tm="100000">
                                          <p:val>
                                            <p:strVal val="1+ppt_w/2"/>
                                          </p:val>
                                        </p:tav>
                                      </p:tavLst>
                                    </p:anim>
                                    <p:anim calcmode="lin" valueType="num">
                                      <p:cBhvr additive="base">
                                        <p:cTn id="734" dur="2000"/>
                                        <p:tgtEl>
                                          <p:spTgt spid="41"/>
                                        </p:tgtEl>
                                        <p:attrNameLst>
                                          <p:attrName>ppt_y</p:attrName>
                                        </p:attrNameLst>
                                      </p:cBhvr>
                                      <p:tavLst>
                                        <p:tav tm="0">
                                          <p:val>
                                            <p:strVal val="ppt_y"/>
                                          </p:val>
                                        </p:tav>
                                        <p:tav tm="100000">
                                          <p:val>
                                            <p:strVal val="ppt_y"/>
                                          </p:val>
                                        </p:tav>
                                      </p:tavLst>
                                    </p:anim>
                                    <p:set>
                                      <p:cBhvr>
                                        <p:cTn id="735" dur="1" fill="hold">
                                          <p:stCondLst>
                                            <p:cond delay="1999"/>
                                          </p:stCondLst>
                                        </p:cTn>
                                        <p:tgtEl>
                                          <p:spTgt spid="41"/>
                                        </p:tgtEl>
                                        <p:attrNameLst>
                                          <p:attrName>style.visibility</p:attrName>
                                        </p:attrNameLst>
                                      </p:cBhvr>
                                      <p:to>
                                        <p:strVal val="hidden"/>
                                      </p:to>
                                    </p:set>
                                  </p:childTnLst>
                                </p:cTn>
                              </p:par>
                              <p:par>
                                <p:cTn id="736" presetID="2" presetClass="exit" presetSubtype="2" fill="hold" grpId="3" nodeType="withEffect">
                                  <p:stCondLst>
                                    <p:cond delay="0"/>
                                  </p:stCondLst>
                                  <p:childTnLst>
                                    <p:anim calcmode="lin" valueType="num">
                                      <p:cBhvr additive="base">
                                        <p:cTn id="737" dur="2000"/>
                                        <p:tgtEl>
                                          <p:spTgt spid="42"/>
                                        </p:tgtEl>
                                        <p:attrNameLst>
                                          <p:attrName>ppt_x</p:attrName>
                                        </p:attrNameLst>
                                      </p:cBhvr>
                                      <p:tavLst>
                                        <p:tav tm="0">
                                          <p:val>
                                            <p:strVal val="ppt_x"/>
                                          </p:val>
                                        </p:tav>
                                        <p:tav tm="100000">
                                          <p:val>
                                            <p:strVal val="1+ppt_w/2"/>
                                          </p:val>
                                        </p:tav>
                                      </p:tavLst>
                                    </p:anim>
                                    <p:anim calcmode="lin" valueType="num">
                                      <p:cBhvr additive="base">
                                        <p:cTn id="738" dur="2000"/>
                                        <p:tgtEl>
                                          <p:spTgt spid="42"/>
                                        </p:tgtEl>
                                        <p:attrNameLst>
                                          <p:attrName>ppt_y</p:attrName>
                                        </p:attrNameLst>
                                      </p:cBhvr>
                                      <p:tavLst>
                                        <p:tav tm="0">
                                          <p:val>
                                            <p:strVal val="ppt_y"/>
                                          </p:val>
                                        </p:tav>
                                        <p:tav tm="100000">
                                          <p:val>
                                            <p:strVal val="ppt_y"/>
                                          </p:val>
                                        </p:tav>
                                      </p:tavLst>
                                    </p:anim>
                                    <p:set>
                                      <p:cBhvr>
                                        <p:cTn id="739" dur="1" fill="hold">
                                          <p:stCondLst>
                                            <p:cond delay="1999"/>
                                          </p:stCondLst>
                                        </p:cTn>
                                        <p:tgtEl>
                                          <p:spTgt spid="42"/>
                                        </p:tgtEl>
                                        <p:attrNameLst>
                                          <p:attrName>style.visibility</p:attrName>
                                        </p:attrNameLst>
                                      </p:cBhvr>
                                      <p:to>
                                        <p:strVal val="hidden"/>
                                      </p:to>
                                    </p:set>
                                  </p:childTnLst>
                                </p:cTn>
                              </p:par>
                              <p:par>
                                <p:cTn id="740" presetID="2" presetClass="exit" presetSubtype="2" fill="hold" grpId="3" nodeType="withEffect">
                                  <p:stCondLst>
                                    <p:cond delay="0"/>
                                  </p:stCondLst>
                                  <p:childTnLst>
                                    <p:anim calcmode="lin" valueType="num">
                                      <p:cBhvr additive="base">
                                        <p:cTn id="741" dur="2000"/>
                                        <p:tgtEl>
                                          <p:spTgt spid="43"/>
                                        </p:tgtEl>
                                        <p:attrNameLst>
                                          <p:attrName>ppt_x</p:attrName>
                                        </p:attrNameLst>
                                      </p:cBhvr>
                                      <p:tavLst>
                                        <p:tav tm="0">
                                          <p:val>
                                            <p:strVal val="ppt_x"/>
                                          </p:val>
                                        </p:tav>
                                        <p:tav tm="100000">
                                          <p:val>
                                            <p:strVal val="1+ppt_w/2"/>
                                          </p:val>
                                        </p:tav>
                                      </p:tavLst>
                                    </p:anim>
                                    <p:anim calcmode="lin" valueType="num">
                                      <p:cBhvr additive="base">
                                        <p:cTn id="742" dur="2000"/>
                                        <p:tgtEl>
                                          <p:spTgt spid="43"/>
                                        </p:tgtEl>
                                        <p:attrNameLst>
                                          <p:attrName>ppt_y</p:attrName>
                                        </p:attrNameLst>
                                      </p:cBhvr>
                                      <p:tavLst>
                                        <p:tav tm="0">
                                          <p:val>
                                            <p:strVal val="ppt_y"/>
                                          </p:val>
                                        </p:tav>
                                        <p:tav tm="100000">
                                          <p:val>
                                            <p:strVal val="ppt_y"/>
                                          </p:val>
                                        </p:tav>
                                      </p:tavLst>
                                    </p:anim>
                                    <p:set>
                                      <p:cBhvr>
                                        <p:cTn id="743" dur="1" fill="hold">
                                          <p:stCondLst>
                                            <p:cond delay="1999"/>
                                          </p:stCondLst>
                                        </p:cTn>
                                        <p:tgtEl>
                                          <p:spTgt spid="43"/>
                                        </p:tgtEl>
                                        <p:attrNameLst>
                                          <p:attrName>style.visibility</p:attrName>
                                        </p:attrNameLst>
                                      </p:cBhvr>
                                      <p:to>
                                        <p:strVal val="hidden"/>
                                      </p:to>
                                    </p:set>
                                  </p:childTnLst>
                                </p:cTn>
                              </p:par>
                              <p:par>
                                <p:cTn id="744" presetID="2" presetClass="exit" presetSubtype="2" fill="hold" grpId="3" nodeType="withEffect">
                                  <p:stCondLst>
                                    <p:cond delay="0"/>
                                  </p:stCondLst>
                                  <p:childTnLst>
                                    <p:anim calcmode="lin" valueType="num">
                                      <p:cBhvr additive="base">
                                        <p:cTn id="745" dur="2000"/>
                                        <p:tgtEl>
                                          <p:spTgt spid="44"/>
                                        </p:tgtEl>
                                        <p:attrNameLst>
                                          <p:attrName>ppt_x</p:attrName>
                                        </p:attrNameLst>
                                      </p:cBhvr>
                                      <p:tavLst>
                                        <p:tav tm="0">
                                          <p:val>
                                            <p:strVal val="ppt_x"/>
                                          </p:val>
                                        </p:tav>
                                        <p:tav tm="100000">
                                          <p:val>
                                            <p:strVal val="1+ppt_w/2"/>
                                          </p:val>
                                        </p:tav>
                                      </p:tavLst>
                                    </p:anim>
                                    <p:anim calcmode="lin" valueType="num">
                                      <p:cBhvr additive="base">
                                        <p:cTn id="746" dur="2000"/>
                                        <p:tgtEl>
                                          <p:spTgt spid="44"/>
                                        </p:tgtEl>
                                        <p:attrNameLst>
                                          <p:attrName>ppt_y</p:attrName>
                                        </p:attrNameLst>
                                      </p:cBhvr>
                                      <p:tavLst>
                                        <p:tav tm="0">
                                          <p:val>
                                            <p:strVal val="ppt_y"/>
                                          </p:val>
                                        </p:tav>
                                        <p:tav tm="100000">
                                          <p:val>
                                            <p:strVal val="ppt_y"/>
                                          </p:val>
                                        </p:tav>
                                      </p:tavLst>
                                    </p:anim>
                                    <p:set>
                                      <p:cBhvr>
                                        <p:cTn id="747" dur="1" fill="hold">
                                          <p:stCondLst>
                                            <p:cond delay="1999"/>
                                          </p:stCondLst>
                                        </p:cTn>
                                        <p:tgtEl>
                                          <p:spTgt spid="44"/>
                                        </p:tgtEl>
                                        <p:attrNameLst>
                                          <p:attrName>style.visibility</p:attrName>
                                        </p:attrNameLst>
                                      </p:cBhvr>
                                      <p:to>
                                        <p:strVal val="hidden"/>
                                      </p:to>
                                    </p:set>
                                  </p:childTnLst>
                                </p:cTn>
                              </p:par>
                              <p:par>
                                <p:cTn id="748" presetID="2" presetClass="exit" presetSubtype="2" fill="hold" grpId="3" nodeType="withEffect">
                                  <p:stCondLst>
                                    <p:cond delay="0"/>
                                  </p:stCondLst>
                                  <p:childTnLst>
                                    <p:anim calcmode="lin" valueType="num">
                                      <p:cBhvr additive="base">
                                        <p:cTn id="749" dur="2000"/>
                                        <p:tgtEl>
                                          <p:spTgt spid="45"/>
                                        </p:tgtEl>
                                        <p:attrNameLst>
                                          <p:attrName>ppt_x</p:attrName>
                                        </p:attrNameLst>
                                      </p:cBhvr>
                                      <p:tavLst>
                                        <p:tav tm="0">
                                          <p:val>
                                            <p:strVal val="ppt_x"/>
                                          </p:val>
                                        </p:tav>
                                        <p:tav tm="100000">
                                          <p:val>
                                            <p:strVal val="1+ppt_w/2"/>
                                          </p:val>
                                        </p:tav>
                                      </p:tavLst>
                                    </p:anim>
                                    <p:anim calcmode="lin" valueType="num">
                                      <p:cBhvr additive="base">
                                        <p:cTn id="750" dur="2000"/>
                                        <p:tgtEl>
                                          <p:spTgt spid="45"/>
                                        </p:tgtEl>
                                        <p:attrNameLst>
                                          <p:attrName>ppt_y</p:attrName>
                                        </p:attrNameLst>
                                      </p:cBhvr>
                                      <p:tavLst>
                                        <p:tav tm="0">
                                          <p:val>
                                            <p:strVal val="ppt_y"/>
                                          </p:val>
                                        </p:tav>
                                        <p:tav tm="100000">
                                          <p:val>
                                            <p:strVal val="ppt_y"/>
                                          </p:val>
                                        </p:tav>
                                      </p:tavLst>
                                    </p:anim>
                                    <p:set>
                                      <p:cBhvr>
                                        <p:cTn id="751" dur="1" fill="hold">
                                          <p:stCondLst>
                                            <p:cond delay="1999"/>
                                          </p:stCondLst>
                                        </p:cTn>
                                        <p:tgtEl>
                                          <p:spTgt spid="45"/>
                                        </p:tgtEl>
                                        <p:attrNameLst>
                                          <p:attrName>style.visibility</p:attrName>
                                        </p:attrNameLst>
                                      </p:cBhvr>
                                      <p:to>
                                        <p:strVal val="hidden"/>
                                      </p:to>
                                    </p:set>
                                  </p:childTnLst>
                                </p:cTn>
                              </p:par>
                              <p:par>
                                <p:cTn id="752" presetID="2" presetClass="exit" presetSubtype="2" fill="hold" grpId="3" nodeType="withEffect">
                                  <p:stCondLst>
                                    <p:cond delay="0"/>
                                  </p:stCondLst>
                                  <p:childTnLst>
                                    <p:anim calcmode="lin" valueType="num">
                                      <p:cBhvr additive="base">
                                        <p:cTn id="753" dur="2000"/>
                                        <p:tgtEl>
                                          <p:spTgt spid="46"/>
                                        </p:tgtEl>
                                        <p:attrNameLst>
                                          <p:attrName>ppt_x</p:attrName>
                                        </p:attrNameLst>
                                      </p:cBhvr>
                                      <p:tavLst>
                                        <p:tav tm="0">
                                          <p:val>
                                            <p:strVal val="ppt_x"/>
                                          </p:val>
                                        </p:tav>
                                        <p:tav tm="100000">
                                          <p:val>
                                            <p:strVal val="1+ppt_w/2"/>
                                          </p:val>
                                        </p:tav>
                                      </p:tavLst>
                                    </p:anim>
                                    <p:anim calcmode="lin" valueType="num">
                                      <p:cBhvr additive="base">
                                        <p:cTn id="754" dur="2000"/>
                                        <p:tgtEl>
                                          <p:spTgt spid="46"/>
                                        </p:tgtEl>
                                        <p:attrNameLst>
                                          <p:attrName>ppt_y</p:attrName>
                                        </p:attrNameLst>
                                      </p:cBhvr>
                                      <p:tavLst>
                                        <p:tav tm="0">
                                          <p:val>
                                            <p:strVal val="ppt_y"/>
                                          </p:val>
                                        </p:tav>
                                        <p:tav tm="100000">
                                          <p:val>
                                            <p:strVal val="ppt_y"/>
                                          </p:val>
                                        </p:tav>
                                      </p:tavLst>
                                    </p:anim>
                                    <p:set>
                                      <p:cBhvr>
                                        <p:cTn id="755" dur="1" fill="hold">
                                          <p:stCondLst>
                                            <p:cond delay="1999"/>
                                          </p:stCondLst>
                                        </p:cTn>
                                        <p:tgtEl>
                                          <p:spTgt spid="46"/>
                                        </p:tgtEl>
                                        <p:attrNameLst>
                                          <p:attrName>style.visibility</p:attrName>
                                        </p:attrNameLst>
                                      </p:cBhvr>
                                      <p:to>
                                        <p:strVal val="hidden"/>
                                      </p:to>
                                    </p:set>
                                  </p:childTnLst>
                                </p:cTn>
                              </p:par>
                              <p:par>
                                <p:cTn id="756" presetID="23" presetClass="entr" presetSubtype="288" fill="hold" nodeType="withEffect">
                                  <p:stCondLst>
                                    <p:cond delay="0"/>
                                  </p:stCondLst>
                                  <p:childTnLst>
                                    <p:set>
                                      <p:cBhvr>
                                        <p:cTn id="757" dur="1" fill="hold">
                                          <p:stCondLst>
                                            <p:cond delay="0"/>
                                          </p:stCondLst>
                                        </p:cTn>
                                        <p:tgtEl>
                                          <p:spTgt spid="2"/>
                                        </p:tgtEl>
                                        <p:attrNameLst>
                                          <p:attrName>style.visibility</p:attrName>
                                        </p:attrNameLst>
                                      </p:cBhvr>
                                      <p:to>
                                        <p:strVal val="visible"/>
                                      </p:to>
                                    </p:set>
                                    <p:anim calcmode="lin" valueType="num">
                                      <p:cBhvr>
                                        <p:cTn id="758" dur="2000" fill="hold"/>
                                        <p:tgtEl>
                                          <p:spTgt spid="2"/>
                                        </p:tgtEl>
                                        <p:attrNameLst>
                                          <p:attrName>ppt_w</p:attrName>
                                        </p:attrNameLst>
                                      </p:cBhvr>
                                      <p:tavLst>
                                        <p:tav tm="0">
                                          <p:val>
                                            <p:strVal val="4/3*#ppt_w"/>
                                          </p:val>
                                        </p:tav>
                                        <p:tav tm="100000">
                                          <p:val>
                                            <p:strVal val="#ppt_w"/>
                                          </p:val>
                                        </p:tav>
                                      </p:tavLst>
                                    </p:anim>
                                    <p:anim calcmode="lin" valueType="num">
                                      <p:cBhvr>
                                        <p:cTn id="759" dur="2000" fill="hold"/>
                                        <p:tgtEl>
                                          <p:spTgt spid="2"/>
                                        </p:tgtEl>
                                        <p:attrNameLst>
                                          <p:attrName>ppt_h</p:attrName>
                                        </p:attrNameLst>
                                      </p:cBhvr>
                                      <p:tavLst>
                                        <p:tav tm="0">
                                          <p:val>
                                            <p:strVal val="4/3*#ppt_h"/>
                                          </p:val>
                                        </p:tav>
                                        <p:tav tm="100000">
                                          <p:val>
                                            <p:strVal val="#ppt_h"/>
                                          </p:val>
                                        </p:tav>
                                      </p:tavLst>
                                    </p:anim>
                                  </p:childTnLst>
                                </p:cTn>
                              </p:par>
                              <p:par>
                                <p:cTn id="760" presetID="16" presetClass="entr" presetSubtype="37" fill="hold" nodeType="withEffect">
                                  <p:stCondLst>
                                    <p:cond delay="0"/>
                                  </p:stCondLst>
                                  <p:childTnLst>
                                    <p:set>
                                      <p:cBhvr>
                                        <p:cTn id="761" dur="1" fill="hold">
                                          <p:stCondLst>
                                            <p:cond delay="0"/>
                                          </p:stCondLst>
                                        </p:cTn>
                                        <p:tgtEl>
                                          <p:spTgt spid="2"/>
                                        </p:tgtEl>
                                        <p:attrNameLst>
                                          <p:attrName>style.visibility</p:attrName>
                                        </p:attrNameLst>
                                      </p:cBhvr>
                                      <p:to>
                                        <p:strVal val="visible"/>
                                      </p:to>
                                    </p:set>
                                    <p:animEffect transition="in" filter="barn(outVertical)">
                                      <p:cBhvr>
                                        <p:cTn id="76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3399FF">
                <a:shade val="67500"/>
                <a:satMod val="115000"/>
              </a:srgbClr>
            </a:gs>
            <a:gs pos="100000">
              <a:srgbClr val="33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nado-con-delfine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ombinar"/>
          <p:cNvSpPr/>
          <p:nvPr/>
        </p:nvSpPr>
        <p:spPr>
          <a:xfrm rot="5400000">
            <a:off x="-753701" y="1360874"/>
            <a:ext cx="2471750" cy="2321735"/>
          </a:xfrm>
          <a:prstGeom prst="flowChartMerge">
            <a:avLst/>
          </a:prstGeom>
          <a:gradFill flip="none" rotWithShape="1">
            <a:gsLst>
              <a:gs pos="52000">
                <a:schemeClr val="bg1">
                  <a:alpha val="10000"/>
                </a:schemeClr>
              </a:gs>
              <a:gs pos="50000">
                <a:srgbClr val="3399FF">
                  <a:shade val="67500"/>
                  <a:satMod val="115000"/>
                </a:srgbClr>
              </a:gs>
              <a:gs pos="100000">
                <a:srgbClr val="3399FF">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ombinar"/>
          <p:cNvSpPr/>
          <p:nvPr/>
        </p:nvSpPr>
        <p:spPr>
          <a:xfrm rot="5400000">
            <a:off x="317837" y="1360874"/>
            <a:ext cx="2471750" cy="2321735"/>
          </a:xfrm>
          <a:prstGeom prst="flowChartMerge">
            <a:avLst/>
          </a:prstGeom>
          <a:gradFill flip="none" rotWithShape="1">
            <a:gsLst>
              <a:gs pos="52000">
                <a:schemeClr val="bg1">
                  <a:alpha val="10000"/>
                </a:schemeClr>
              </a:gs>
              <a:gs pos="50000">
                <a:srgbClr val="3399FF">
                  <a:shade val="67500"/>
                  <a:satMod val="115000"/>
                </a:srgbClr>
              </a:gs>
              <a:gs pos="100000">
                <a:srgbClr val="3399FF">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rot="5400000">
            <a:off x="1317969" y="1360874"/>
            <a:ext cx="2471750" cy="2321735"/>
          </a:xfrm>
          <a:prstGeom prst="flowChartMerge">
            <a:avLst/>
          </a:prstGeom>
          <a:gradFill flip="none" rotWithShape="1">
            <a:gsLst>
              <a:gs pos="52000">
                <a:schemeClr val="bg1">
                  <a:alpha val="10000"/>
                </a:schemeClr>
              </a:gs>
              <a:gs pos="50000">
                <a:srgbClr val="3399FF">
                  <a:shade val="67500"/>
                  <a:satMod val="115000"/>
                </a:srgbClr>
              </a:gs>
              <a:gs pos="100000">
                <a:srgbClr val="3399FF">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5400000">
            <a:off x="2460977" y="1360874"/>
            <a:ext cx="2471750" cy="2321735"/>
          </a:xfrm>
          <a:prstGeom prst="flowChartMerge">
            <a:avLst/>
          </a:prstGeom>
          <a:gradFill flip="none" rotWithShape="1">
            <a:gsLst>
              <a:gs pos="52000">
                <a:schemeClr val="bg1">
                  <a:alpha val="10000"/>
                </a:schemeClr>
              </a:gs>
              <a:gs pos="50000">
                <a:srgbClr val="3399FF">
                  <a:shade val="67500"/>
                  <a:satMod val="115000"/>
                </a:srgbClr>
              </a:gs>
              <a:gs pos="100000">
                <a:srgbClr val="3399FF">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5400000">
            <a:off x="3532579" y="1360874"/>
            <a:ext cx="2471750" cy="2321735"/>
          </a:xfrm>
          <a:prstGeom prst="flowChartMerge">
            <a:avLst/>
          </a:prstGeom>
          <a:gradFill flip="none" rotWithShape="1">
            <a:gsLst>
              <a:gs pos="52000">
                <a:schemeClr val="bg1">
                  <a:alpha val="10000"/>
                </a:schemeClr>
              </a:gs>
              <a:gs pos="50000">
                <a:srgbClr val="3399FF">
                  <a:shade val="67500"/>
                  <a:satMod val="115000"/>
                </a:srgbClr>
              </a:gs>
              <a:gs pos="100000">
                <a:srgbClr val="3399FF">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5400000">
            <a:off x="4604117" y="1360874"/>
            <a:ext cx="2471750" cy="2321735"/>
          </a:xfrm>
          <a:prstGeom prst="flowChartMerge">
            <a:avLst/>
          </a:prstGeom>
          <a:gradFill flip="none" rotWithShape="1">
            <a:gsLst>
              <a:gs pos="52000">
                <a:schemeClr val="bg1">
                  <a:alpha val="10000"/>
                </a:schemeClr>
              </a:gs>
              <a:gs pos="50000">
                <a:srgbClr val="3399FF">
                  <a:shade val="67500"/>
                  <a:satMod val="115000"/>
                </a:srgbClr>
              </a:gs>
              <a:gs pos="100000">
                <a:srgbClr val="3399FF">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5400000">
            <a:off x="5604249" y="1360874"/>
            <a:ext cx="2471750" cy="2321735"/>
          </a:xfrm>
          <a:prstGeom prst="flowChartMerge">
            <a:avLst/>
          </a:prstGeom>
          <a:gradFill flip="none" rotWithShape="1">
            <a:gsLst>
              <a:gs pos="52000">
                <a:schemeClr val="bg1">
                  <a:alpha val="10000"/>
                </a:schemeClr>
              </a:gs>
              <a:gs pos="50000">
                <a:srgbClr val="3399FF">
                  <a:shade val="67500"/>
                  <a:satMod val="115000"/>
                </a:srgbClr>
              </a:gs>
              <a:gs pos="100000">
                <a:srgbClr val="3399FF">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5400000">
            <a:off x="6747257" y="1360874"/>
            <a:ext cx="2471750" cy="2321735"/>
          </a:xfrm>
          <a:prstGeom prst="flowChartMerge">
            <a:avLst/>
          </a:prstGeom>
          <a:gradFill flip="none" rotWithShape="1">
            <a:gsLst>
              <a:gs pos="52000">
                <a:schemeClr val="bg1">
                  <a:alpha val="10000"/>
                </a:schemeClr>
              </a:gs>
              <a:gs pos="50000">
                <a:srgbClr val="3399FF">
                  <a:shade val="67500"/>
                  <a:satMod val="115000"/>
                </a:srgbClr>
              </a:gs>
              <a:gs pos="100000">
                <a:srgbClr val="3399FF">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714412" y="-285770"/>
            <a:ext cx="10287072"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8" presetClass="entr" presetSubtype="1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diamond(in)">
                                      <p:cBhvr>
                                        <p:cTn id="9" dur="2000"/>
                                        <p:tgtEl>
                                          <p:spTgt spid="4"/>
                                        </p:tgtEl>
                                      </p:cBhvr>
                                    </p:animEffect>
                                  </p:childTnLst>
                                </p:cTn>
                              </p:par>
                              <p:par>
                                <p:cTn id="10" presetID="8"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amond(in)">
                                      <p:cBhvr>
                                        <p:cTn id="12" dur="2000"/>
                                        <p:tgtEl>
                                          <p:spTgt spid="5"/>
                                        </p:tgtEl>
                                      </p:cBhvr>
                                    </p:animEffect>
                                  </p:childTnLst>
                                </p:cTn>
                              </p:par>
                              <p:par>
                                <p:cTn id="13" presetID="8"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amond(in)">
                                      <p:cBhvr>
                                        <p:cTn id="15" dur="2000"/>
                                        <p:tgtEl>
                                          <p:spTgt spid="6"/>
                                        </p:tgtEl>
                                      </p:cBhvr>
                                    </p:animEffect>
                                  </p:childTnLst>
                                </p:cTn>
                              </p:par>
                              <p:par>
                                <p:cTn id="16" presetID="8" presetClass="entr" presetSubtype="1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diamond(in)">
                                      <p:cBhvr>
                                        <p:cTn id="18" dur="2000"/>
                                        <p:tgtEl>
                                          <p:spTgt spid="7"/>
                                        </p:tgtEl>
                                      </p:cBhvr>
                                    </p:animEffect>
                                  </p:childTnLst>
                                </p:cTn>
                              </p:par>
                              <p:par>
                                <p:cTn id="19" presetID="8" presetClass="entr" presetSubtype="16"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diamond(in)">
                                      <p:cBhvr>
                                        <p:cTn id="21" dur="2000"/>
                                        <p:tgtEl>
                                          <p:spTgt spid="8"/>
                                        </p:tgtEl>
                                      </p:cBhvr>
                                    </p:animEffect>
                                  </p:childTnLst>
                                </p:cTn>
                              </p:par>
                              <p:par>
                                <p:cTn id="22" presetID="8" presetClass="entr" presetSubtype="16"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diamond(in)">
                                      <p:cBhvr>
                                        <p:cTn id="24" dur="2000"/>
                                        <p:tgtEl>
                                          <p:spTgt spid="9"/>
                                        </p:tgtEl>
                                      </p:cBhvr>
                                    </p:animEffect>
                                  </p:childTnLst>
                                </p:cTn>
                              </p:par>
                              <p:par>
                                <p:cTn id="25" presetID="8"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diamond(in)">
                                      <p:cBhvr>
                                        <p:cTn id="27" dur="2000"/>
                                        <p:tgtEl>
                                          <p:spTgt spid="10"/>
                                        </p:tgtEl>
                                      </p:cBhvr>
                                    </p:animEffect>
                                  </p:childTnLst>
                                </p:cTn>
                              </p:par>
                              <p:par>
                                <p:cTn id="28" presetID="8" presetClass="entr" presetSubtype="16"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diamond(in)">
                                      <p:cBhvr>
                                        <p:cTn id="30" dur="2000"/>
                                        <p:tgtEl>
                                          <p:spTgt spid="11"/>
                                        </p:tgtEl>
                                      </p:cBhvr>
                                    </p:animEffect>
                                  </p:childTnLst>
                                </p:cTn>
                              </p:par>
                              <p:par>
                                <p:cTn id="31" presetID="2" presetClass="entr" presetSubtype="2" fill="hold" grpId="1"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1+#ppt_w/2"/>
                                          </p:val>
                                        </p:tav>
                                        <p:tav tm="100000">
                                          <p:val>
                                            <p:strVal val="#ppt_x"/>
                                          </p:val>
                                        </p:tav>
                                      </p:tavLst>
                                    </p:anim>
                                    <p:anim calcmode="lin" valueType="num">
                                      <p:cBhvr additive="base">
                                        <p:cTn id="34" dur="2000" fill="hold"/>
                                        <p:tgtEl>
                                          <p:spTgt spid="4"/>
                                        </p:tgtEl>
                                        <p:attrNameLst>
                                          <p:attrName>ppt_y</p:attrName>
                                        </p:attrNameLst>
                                      </p:cBhvr>
                                      <p:tavLst>
                                        <p:tav tm="0">
                                          <p:val>
                                            <p:strVal val="#ppt_y"/>
                                          </p:val>
                                        </p:tav>
                                        <p:tav tm="100000">
                                          <p:val>
                                            <p:strVal val="#ppt_y"/>
                                          </p:val>
                                        </p:tav>
                                      </p:tavLst>
                                    </p:anim>
                                  </p:childTnLst>
                                </p:cTn>
                              </p:par>
                              <p:par>
                                <p:cTn id="35" presetID="2" presetClass="entr" presetSubtype="2" fill="hold" grpId="1"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1+#ppt_w/2"/>
                                          </p:val>
                                        </p:tav>
                                        <p:tav tm="100000">
                                          <p:val>
                                            <p:strVal val="#ppt_x"/>
                                          </p:val>
                                        </p:tav>
                                      </p:tavLst>
                                    </p:anim>
                                    <p:anim calcmode="lin" valueType="num">
                                      <p:cBhvr additive="base">
                                        <p:cTn id="38" dur="2000" fill="hold"/>
                                        <p:tgtEl>
                                          <p:spTgt spid="5"/>
                                        </p:tgtEl>
                                        <p:attrNameLst>
                                          <p:attrName>ppt_y</p:attrName>
                                        </p:attrNameLst>
                                      </p:cBhvr>
                                      <p:tavLst>
                                        <p:tav tm="0">
                                          <p:val>
                                            <p:strVal val="#ppt_y"/>
                                          </p:val>
                                        </p:tav>
                                        <p:tav tm="100000">
                                          <p:val>
                                            <p:strVal val="#ppt_y"/>
                                          </p:val>
                                        </p:tav>
                                      </p:tavLst>
                                    </p:anim>
                                  </p:childTnLst>
                                </p:cTn>
                              </p:par>
                              <p:par>
                                <p:cTn id="39" presetID="2" presetClass="entr" presetSubtype="2" fill="hold" grpId="1"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1+#ppt_w/2"/>
                                          </p:val>
                                        </p:tav>
                                        <p:tav tm="100000">
                                          <p:val>
                                            <p:strVal val="#ppt_x"/>
                                          </p:val>
                                        </p:tav>
                                      </p:tavLst>
                                    </p:anim>
                                    <p:anim calcmode="lin" valueType="num">
                                      <p:cBhvr additive="base">
                                        <p:cTn id="42" dur="2000" fill="hold"/>
                                        <p:tgtEl>
                                          <p:spTgt spid="6"/>
                                        </p:tgtEl>
                                        <p:attrNameLst>
                                          <p:attrName>ppt_y</p:attrName>
                                        </p:attrNameLst>
                                      </p:cBhvr>
                                      <p:tavLst>
                                        <p:tav tm="0">
                                          <p:val>
                                            <p:strVal val="#ppt_y"/>
                                          </p:val>
                                        </p:tav>
                                        <p:tav tm="100000">
                                          <p:val>
                                            <p:strVal val="#ppt_y"/>
                                          </p:val>
                                        </p:tav>
                                      </p:tavLst>
                                    </p:anim>
                                  </p:childTnLst>
                                </p:cTn>
                              </p:par>
                              <p:par>
                                <p:cTn id="43" presetID="2" presetClass="entr" presetSubtype="2" fill="hold" grpId="1"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1+#ppt_w/2"/>
                                          </p:val>
                                        </p:tav>
                                        <p:tav tm="100000">
                                          <p:val>
                                            <p:strVal val="#ppt_x"/>
                                          </p:val>
                                        </p:tav>
                                      </p:tavLst>
                                    </p:anim>
                                    <p:anim calcmode="lin" valueType="num">
                                      <p:cBhvr additive="base">
                                        <p:cTn id="46" dur="2000" fill="hold"/>
                                        <p:tgtEl>
                                          <p:spTgt spid="7"/>
                                        </p:tgtEl>
                                        <p:attrNameLst>
                                          <p:attrName>ppt_y</p:attrName>
                                        </p:attrNameLst>
                                      </p:cBhvr>
                                      <p:tavLst>
                                        <p:tav tm="0">
                                          <p:val>
                                            <p:strVal val="#ppt_y"/>
                                          </p:val>
                                        </p:tav>
                                        <p:tav tm="100000">
                                          <p:val>
                                            <p:strVal val="#ppt_y"/>
                                          </p:val>
                                        </p:tav>
                                      </p:tavLst>
                                    </p:anim>
                                  </p:childTnLst>
                                </p:cTn>
                              </p:par>
                              <p:par>
                                <p:cTn id="47" presetID="2" presetClass="entr" presetSubtype="2" fill="hold" grpId="1"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1+#ppt_w/2"/>
                                          </p:val>
                                        </p:tav>
                                        <p:tav tm="100000">
                                          <p:val>
                                            <p:strVal val="#ppt_x"/>
                                          </p:val>
                                        </p:tav>
                                      </p:tavLst>
                                    </p:anim>
                                    <p:anim calcmode="lin" valueType="num">
                                      <p:cBhvr additive="base">
                                        <p:cTn id="50" dur="2000" fill="hold"/>
                                        <p:tgtEl>
                                          <p:spTgt spid="8"/>
                                        </p:tgtEl>
                                        <p:attrNameLst>
                                          <p:attrName>ppt_y</p:attrName>
                                        </p:attrNameLst>
                                      </p:cBhvr>
                                      <p:tavLst>
                                        <p:tav tm="0">
                                          <p:val>
                                            <p:strVal val="#ppt_y"/>
                                          </p:val>
                                        </p:tav>
                                        <p:tav tm="100000">
                                          <p:val>
                                            <p:strVal val="#ppt_y"/>
                                          </p:val>
                                        </p:tav>
                                      </p:tavLst>
                                    </p:anim>
                                  </p:childTnLst>
                                </p:cTn>
                              </p:par>
                              <p:par>
                                <p:cTn id="51" presetID="2" presetClass="entr" presetSubtype="2" fill="hold" grpId="1"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2000" fill="hold"/>
                                        <p:tgtEl>
                                          <p:spTgt spid="9"/>
                                        </p:tgtEl>
                                        <p:attrNameLst>
                                          <p:attrName>ppt_x</p:attrName>
                                        </p:attrNameLst>
                                      </p:cBhvr>
                                      <p:tavLst>
                                        <p:tav tm="0">
                                          <p:val>
                                            <p:strVal val="1+#ppt_w/2"/>
                                          </p:val>
                                        </p:tav>
                                        <p:tav tm="100000">
                                          <p:val>
                                            <p:strVal val="#ppt_x"/>
                                          </p:val>
                                        </p:tav>
                                      </p:tavLst>
                                    </p:anim>
                                    <p:anim calcmode="lin" valueType="num">
                                      <p:cBhvr additive="base">
                                        <p:cTn id="54" dur="2000" fill="hold"/>
                                        <p:tgtEl>
                                          <p:spTgt spid="9"/>
                                        </p:tgtEl>
                                        <p:attrNameLst>
                                          <p:attrName>ppt_y</p:attrName>
                                        </p:attrNameLst>
                                      </p:cBhvr>
                                      <p:tavLst>
                                        <p:tav tm="0">
                                          <p:val>
                                            <p:strVal val="#ppt_y"/>
                                          </p:val>
                                        </p:tav>
                                        <p:tav tm="100000">
                                          <p:val>
                                            <p:strVal val="#ppt_y"/>
                                          </p:val>
                                        </p:tav>
                                      </p:tavLst>
                                    </p:anim>
                                  </p:childTnLst>
                                </p:cTn>
                              </p:par>
                              <p:par>
                                <p:cTn id="55" presetID="2" presetClass="entr" presetSubtype="2"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1+#ppt_w/2"/>
                                          </p:val>
                                        </p:tav>
                                        <p:tav tm="100000">
                                          <p:val>
                                            <p:strVal val="#ppt_x"/>
                                          </p:val>
                                        </p:tav>
                                      </p:tavLst>
                                    </p:anim>
                                    <p:anim calcmode="lin" valueType="num">
                                      <p:cBhvr additive="base">
                                        <p:cTn id="58" dur="2000" fill="hold"/>
                                        <p:tgtEl>
                                          <p:spTgt spid="10"/>
                                        </p:tgtEl>
                                        <p:attrNameLst>
                                          <p:attrName>ppt_y</p:attrName>
                                        </p:attrNameLst>
                                      </p:cBhvr>
                                      <p:tavLst>
                                        <p:tav tm="0">
                                          <p:val>
                                            <p:strVal val="#ppt_y"/>
                                          </p:val>
                                        </p:tav>
                                        <p:tav tm="100000">
                                          <p:val>
                                            <p:strVal val="#ppt_y"/>
                                          </p:val>
                                        </p:tav>
                                      </p:tavLst>
                                    </p:anim>
                                  </p:childTnLst>
                                </p:cTn>
                              </p:par>
                              <p:par>
                                <p:cTn id="59" presetID="2" presetClass="entr" presetSubtype="2" fill="hold" grpId="1"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1+#ppt_w/2"/>
                                          </p:val>
                                        </p:tav>
                                        <p:tav tm="100000">
                                          <p:val>
                                            <p:strVal val="#ppt_x"/>
                                          </p:val>
                                        </p:tav>
                                      </p:tavLst>
                                    </p:anim>
                                    <p:anim calcmode="lin" valueType="num">
                                      <p:cBhvr additive="base">
                                        <p:cTn id="62" dur="2000" fill="hold"/>
                                        <p:tgtEl>
                                          <p:spTgt spid="11"/>
                                        </p:tgtEl>
                                        <p:attrNameLst>
                                          <p:attrName>ppt_y</p:attrName>
                                        </p:attrNameLst>
                                      </p:cBhvr>
                                      <p:tavLst>
                                        <p:tav tm="0">
                                          <p:val>
                                            <p:strVal val="#ppt_y"/>
                                          </p:val>
                                        </p:tav>
                                        <p:tav tm="100000">
                                          <p:val>
                                            <p:strVal val="#ppt_y"/>
                                          </p:val>
                                        </p:tav>
                                      </p:tavLst>
                                    </p:anim>
                                  </p:childTnLst>
                                </p:cTn>
                              </p:par>
                              <p:par>
                                <p:cTn id="63" presetID="8" presetClass="emph" presetSubtype="0" fill="hold" grpId="2"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fill="hold" grpId="2"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fill="hold" grpId="2"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fill="hold" grpId="2"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fill="hold" grpId="2"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fill="hold" grpId="2"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fill="hold" grpId="2" nodeType="withEffect">
                                  <p:stCondLst>
                                    <p:cond delay="0"/>
                                  </p:stCondLst>
                                  <p:childTnLst>
                                    <p:animRot by="21600000">
                                      <p:cBhvr>
                                        <p:cTn id="76" dur="2000" fill="hold"/>
                                        <p:tgtEl>
                                          <p:spTgt spid="10"/>
                                        </p:tgtEl>
                                        <p:attrNameLst>
                                          <p:attrName>r</p:attrName>
                                        </p:attrNameLst>
                                      </p:cBhvr>
                                    </p:animRot>
                                  </p:childTnLst>
                                </p:cTn>
                              </p:par>
                              <p:par>
                                <p:cTn id="77" presetID="8" presetClass="emph" presetSubtype="0" fill="hold" grpId="2" nodeType="withEffect">
                                  <p:stCondLst>
                                    <p:cond delay="0"/>
                                  </p:stCondLst>
                                  <p:childTnLst>
                                    <p:animRot by="21600000">
                                      <p:cBhvr>
                                        <p:cTn id="78" dur="2000" fill="hold"/>
                                        <p:tgtEl>
                                          <p:spTgt spid="11"/>
                                        </p:tgtEl>
                                        <p:attrNameLst>
                                          <p:attrName>r</p:attrName>
                                        </p:attrNameLst>
                                      </p:cBhvr>
                                    </p:animRot>
                                  </p:childTnLst>
                                </p:cTn>
                              </p:par>
                            </p:childTnLst>
                          </p:cTn>
                        </p:par>
                        <p:par>
                          <p:cTn id="79" fill="hold">
                            <p:stCondLst>
                              <p:cond delay="2000"/>
                            </p:stCondLst>
                            <p:childTnLst>
                              <p:par>
                                <p:cTn id="80" presetID="2" presetClass="exit" presetSubtype="2" fill="hold" grpId="3"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ppt_y"/>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2" fill="hold" grpId="3"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1+ppt_w/2"/>
                                          </p:val>
                                        </p:tav>
                                      </p:tavLst>
                                    </p:anim>
                                    <p:anim calcmode="lin" valueType="num">
                                      <p:cBhvr additive="base">
                                        <p:cTn id="86" dur="2000"/>
                                        <p:tgtEl>
                                          <p:spTgt spid="5"/>
                                        </p:tgtEl>
                                        <p:attrNameLst>
                                          <p:attrName>ppt_y</p:attrName>
                                        </p:attrNameLst>
                                      </p:cBhvr>
                                      <p:tavLst>
                                        <p:tav tm="0">
                                          <p:val>
                                            <p:strVal val="ppt_y"/>
                                          </p:val>
                                        </p:tav>
                                        <p:tav tm="100000">
                                          <p:val>
                                            <p:strVal val="ppt_y"/>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2" fill="hold" grpId="3" nodeType="withEffect">
                                  <p:stCondLst>
                                    <p:cond delay="0"/>
                                  </p:stCondLst>
                                  <p:childTnLst>
                                    <p:anim calcmode="lin" valueType="num">
                                      <p:cBhvr additive="base">
                                        <p:cTn id="89" dur="2000"/>
                                        <p:tgtEl>
                                          <p:spTgt spid="6"/>
                                        </p:tgtEl>
                                        <p:attrNameLst>
                                          <p:attrName>ppt_x</p:attrName>
                                        </p:attrNameLst>
                                      </p:cBhvr>
                                      <p:tavLst>
                                        <p:tav tm="0">
                                          <p:val>
                                            <p:strVal val="ppt_x"/>
                                          </p:val>
                                        </p:tav>
                                        <p:tav tm="100000">
                                          <p:val>
                                            <p:strVal val="1+ppt_w/2"/>
                                          </p:val>
                                        </p:tav>
                                      </p:tavLst>
                                    </p:anim>
                                    <p:anim calcmode="lin" valueType="num">
                                      <p:cBhvr additive="base">
                                        <p:cTn id="90" dur="2000"/>
                                        <p:tgtEl>
                                          <p:spTgt spid="6"/>
                                        </p:tgtEl>
                                        <p:attrNameLst>
                                          <p:attrName>ppt_y</p:attrName>
                                        </p:attrNameLst>
                                      </p:cBhvr>
                                      <p:tavLst>
                                        <p:tav tm="0">
                                          <p:val>
                                            <p:strVal val="ppt_y"/>
                                          </p:val>
                                        </p:tav>
                                        <p:tav tm="100000">
                                          <p:val>
                                            <p:strVal val="ppt_y"/>
                                          </p:val>
                                        </p:tav>
                                      </p:tavLst>
                                    </p:anim>
                                    <p:set>
                                      <p:cBhvr>
                                        <p:cTn id="91" dur="1" fill="hold">
                                          <p:stCondLst>
                                            <p:cond delay="1999"/>
                                          </p:stCondLst>
                                        </p:cTn>
                                        <p:tgtEl>
                                          <p:spTgt spid="6"/>
                                        </p:tgtEl>
                                        <p:attrNameLst>
                                          <p:attrName>style.visibility</p:attrName>
                                        </p:attrNameLst>
                                      </p:cBhvr>
                                      <p:to>
                                        <p:strVal val="hidden"/>
                                      </p:to>
                                    </p:set>
                                  </p:childTnLst>
                                </p:cTn>
                              </p:par>
                              <p:par>
                                <p:cTn id="92" presetID="2" presetClass="exit" presetSubtype="2" fill="hold" grpId="3" nodeType="withEffect">
                                  <p:stCondLst>
                                    <p:cond delay="0"/>
                                  </p:stCondLst>
                                  <p:childTnLst>
                                    <p:anim calcmode="lin" valueType="num">
                                      <p:cBhvr additive="base">
                                        <p:cTn id="93" dur="2000"/>
                                        <p:tgtEl>
                                          <p:spTgt spid="7"/>
                                        </p:tgtEl>
                                        <p:attrNameLst>
                                          <p:attrName>ppt_x</p:attrName>
                                        </p:attrNameLst>
                                      </p:cBhvr>
                                      <p:tavLst>
                                        <p:tav tm="0">
                                          <p:val>
                                            <p:strVal val="ppt_x"/>
                                          </p:val>
                                        </p:tav>
                                        <p:tav tm="100000">
                                          <p:val>
                                            <p:strVal val="1+ppt_w/2"/>
                                          </p:val>
                                        </p:tav>
                                      </p:tavLst>
                                    </p:anim>
                                    <p:anim calcmode="lin" valueType="num">
                                      <p:cBhvr additive="base">
                                        <p:cTn id="94" dur="2000"/>
                                        <p:tgtEl>
                                          <p:spTgt spid="7"/>
                                        </p:tgtEl>
                                        <p:attrNameLst>
                                          <p:attrName>ppt_y</p:attrName>
                                        </p:attrNameLst>
                                      </p:cBhvr>
                                      <p:tavLst>
                                        <p:tav tm="0">
                                          <p:val>
                                            <p:strVal val="ppt_y"/>
                                          </p:val>
                                        </p:tav>
                                        <p:tav tm="100000">
                                          <p:val>
                                            <p:strVal val="ppt_y"/>
                                          </p:val>
                                        </p:tav>
                                      </p:tavLst>
                                    </p:anim>
                                    <p:set>
                                      <p:cBhvr>
                                        <p:cTn id="95" dur="1" fill="hold">
                                          <p:stCondLst>
                                            <p:cond delay="1999"/>
                                          </p:stCondLst>
                                        </p:cTn>
                                        <p:tgtEl>
                                          <p:spTgt spid="7"/>
                                        </p:tgtEl>
                                        <p:attrNameLst>
                                          <p:attrName>style.visibility</p:attrName>
                                        </p:attrNameLst>
                                      </p:cBhvr>
                                      <p:to>
                                        <p:strVal val="hidden"/>
                                      </p:to>
                                    </p:set>
                                  </p:childTnLst>
                                </p:cTn>
                              </p:par>
                              <p:par>
                                <p:cTn id="96" presetID="2" presetClass="exit" presetSubtype="2" fill="hold" grpId="3"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1+ppt_w/2"/>
                                          </p:val>
                                        </p:tav>
                                      </p:tavLst>
                                    </p:anim>
                                    <p:anim calcmode="lin" valueType="num">
                                      <p:cBhvr additive="base">
                                        <p:cTn id="98" dur="2000"/>
                                        <p:tgtEl>
                                          <p:spTgt spid="8"/>
                                        </p:tgtEl>
                                        <p:attrNameLst>
                                          <p:attrName>ppt_y</p:attrName>
                                        </p:attrNameLst>
                                      </p:cBhvr>
                                      <p:tavLst>
                                        <p:tav tm="0">
                                          <p:val>
                                            <p:strVal val="ppt_y"/>
                                          </p:val>
                                        </p:tav>
                                        <p:tav tm="100000">
                                          <p:val>
                                            <p:strVal val="ppt_y"/>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2" fill="hold" grpId="3"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1+ppt_w/2"/>
                                          </p:val>
                                        </p:tav>
                                      </p:tavLst>
                                    </p:anim>
                                    <p:anim calcmode="lin" valueType="num">
                                      <p:cBhvr additive="base">
                                        <p:cTn id="102" dur="2000"/>
                                        <p:tgtEl>
                                          <p:spTgt spid="9"/>
                                        </p:tgtEl>
                                        <p:attrNameLst>
                                          <p:attrName>ppt_y</p:attrName>
                                        </p:attrNameLst>
                                      </p:cBhvr>
                                      <p:tavLst>
                                        <p:tav tm="0">
                                          <p:val>
                                            <p:strVal val="ppt_y"/>
                                          </p:val>
                                        </p:tav>
                                        <p:tav tm="100000">
                                          <p:val>
                                            <p:strVal val="ppt_y"/>
                                          </p:val>
                                        </p:tav>
                                      </p:tavLst>
                                    </p:anim>
                                    <p:set>
                                      <p:cBhvr>
                                        <p:cTn id="103" dur="1" fill="hold">
                                          <p:stCondLst>
                                            <p:cond delay="1999"/>
                                          </p:stCondLst>
                                        </p:cTn>
                                        <p:tgtEl>
                                          <p:spTgt spid="9"/>
                                        </p:tgtEl>
                                        <p:attrNameLst>
                                          <p:attrName>style.visibility</p:attrName>
                                        </p:attrNameLst>
                                      </p:cBhvr>
                                      <p:to>
                                        <p:strVal val="hidden"/>
                                      </p:to>
                                    </p:set>
                                  </p:childTnLst>
                                </p:cTn>
                              </p:par>
                              <p:par>
                                <p:cTn id="104" presetID="2" presetClass="exit" presetSubtype="2" fill="hold" grpId="3"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1+ppt_w/2"/>
                                          </p:val>
                                        </p:tav>
                                      </p:tavLst>
                                    </p:anim>
                                    <p:anim calcmode="lin" valueType="num">
                                      <p:cBhvr additive="base">
                                        <p:cTn id="106" dur="2000"/>
                                        <p:tgtEl>
                                          <p:spTgt spid="10"/>
                                        </p:tgtEl>
                                        <p:attrNameLst>
                                          <p:attrName>ppt_y</p:attrName>
                                        </p:attrNameLst>
                                      </p:cBhvr>
                                      <p:tavLst>
                                        <p:tav tm="0">
                                          <p:val>
                                            <p:strVal val="ppt_y"/>
                                          </p:val>
                                        </p:tav>
                                        <p:tav tm="100000">
                                          <p:val>
                                            <p:strVal val="ppt_y"/>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2" fill="hold" grpId="3"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1+ppt_w/2"/>
                                          </p:val>
                                        </p:tav>
                                      </p:tavLst>
                                    </p:anim>
                                    <p:anim calcmode="lin" valueType="num">
                                      <p:cBhvr additive="base">
                                        <p:cTn id="110" dur="2000"/>
                                        <p:tgtEl>
                                          <p:spTgt spid="11"/>
                                        </p:tgtEl>
                                        <p:attrNameLst>
                                          <p:attrName>ppt_y</p:attrName>
                                        </p:attrNameLst>
                                      </p:cBhvr>
                                      <p:tavLst>
                                        <p:tav tm="0">
                                          <p:val>
                                            <p:strVal val="ppt_y"/>
                                          </p:val>
                                        </p:tav>
                                        <p:tav tm="100000">
                                          <p:val>
                                            <p:strVal val="ppt_y"/>
                                          </p:val>
                                        </p:tav>
                                      </p:tavLst>
                                    </p:anim>
                                    <p:set>
                                      <p:cBhvr>
                                        <p:cTn id="111" dur="1" fill="hold">
                                          <p:stCondLst>
                                            <p:cond delay="1999"/>
                                          </p:stCondLst>
                                        </p:cTn>
                                        <p:tgtEl>
                                          <p:spTgt spid="11"/>
                                        </p:tgtEl>
                                        <p:attrNameLst>
                                          <p:attrName>style.visibility</p:attrName>
                                        </p:attrNameLst>
                                      </p:cBhvr>
                                      <p:to>
                                        <p:strVal val="hidden"/>
                                      </p:to>
                                    </p:set>
                                  </p:childTnLst>
                                </p:cTn>
                              </p:par>
                              <p:par>
                                <p:cTn id="112" presetID="17" presetClass="entr" presetSubtype="8" fill="hold" nodeType="withEffect">
                                  <p:stCondLst>
                                    <p:cond delay="0"/>
                                  </p:stCondLst>
                                  <p:childTnLst>
                                    <p:set>
                                      <p:cBhvr>
                                        <p:cTn id="113" dur="1" fill="hold">
                                          <p:stCondLst>
                                            <p:cond delay="0"/>
                                          </p:stCondLst>
                                        </p:cTn>
                                        <p:tgtEl>
                                          <p:spTgt spid="2"/>
                                        </p:tgtEl>
                                        <p:attrNameLst>
                                          <p:attrName>style.visibility</p:attrName>
                                        </p:attrNameLst>
                                      </p:cBhvr>
                                      <p:to>
                                        <p:strVal val="visible"/>
                                      </p:to>
                                    </p:set>
                                    <p:anim calcmode="lin" valueType="num">
                                      <p:cBhvr>
                                        <p:cTn id="114" dur="2000" fill="hold"/>
                                        <p:tgtEl>
                                          <p:spTgt spid="2"/>
                                        </p:tgtEl>
                                        <p:attrNameLst>
                                          <p:attrName>ppt_x</p:attrName>
                                        </p:attrNameLst>
                                      </p:cBhvr>
                                      <p:tavLst>
                                        <p:tav tm="0">
                                          <p:val>
                                            <p:strVal val="#ppt_x-#ppt_w/2"/>
                                          </p:val>
                                        </p:tav>
                                        <p:tav tm="100000">
                                          <p:val>
                                            <p:strVal val="#ppt_x"/>
                                          </p:val>
                                        </p:tav>
                                      </p:tavLst>
                                    </p:anim>
                                    <p:anim calcmode="lin" valueType="num">
                                      <p:cBhvr>
                                        <p:cTn id="115" dur="2000" fill="hold"/>
                                        <p:tgtEl>
                                          <p:spTgt spid="2"/>
                                        </p:tgtEl>
                                        <p:attrNameLst>
                                          <p:attrName>ppt_y</p:attrName>
                                        </p:attrNameLst>
                                      </p:cBhvr>
                                      <p:tavLst>
                                        <p:tav tm="0">
                                          <p:val>
                                            <p:strVal val="#ppt_y"/>
                                          </p:val>
                                        </p:tav>
                                        <p:tav tm="100000">
                                          <p:val>
                                            <p:strVal val="#ppt_y"/>
                                          </p:val>
                                        </p:tav>
                                      </p:tavLst>
                                    </p:anim>
                                    <p:anim calcmode="lin" valueType="num">
                                      <p:cBhvr>
                                        <p:cTn id="116" dur="2000" fill="hold"/>
                                        <p:tgtEl>
                                          <p:spTgt spid="2"/>
                                        </p:tgtEl>
                                        <p:attrNameLst>
                                          <p:attrName>ppt_w</p:attrName>
                                        </p:attrNameLst>
                                      </p:cBhvr>
                                      <p:tavLst>
                                        <p:tav tm="0">
                                          <p:val>
                                            <p:fltVal val="0"/>
                                          </p:val>
                                        </p:tav>
                                        <p:tav tm="100000">
                                          <p:val>
                                            <p:strVal val="#ppt_w"/>
                                          </p:val>
                                        </p:tav>
                                      </p:tavLst>
                                    </p:anim>
                                    <p:anim calcmode="lin" valueType="num">
                                      <p:cBhvr>
                                        <p:cTn id="1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9999">
                <a:shade val="67500"/>
                <a:satMod val="115000"/>
              </a:srgbClr>
            </a:gs>
            <a:gs pos="100000">
              <a:srgbClr val="009999">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6506474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18939232">
            <a:off x="2934507" y="1753074"/>
            <a:ext cx="3345162" cy="3423302"/>
          </a:xfrm>
          <a:prstGeom prst="teardrop">
            <a:avLst>
              <a:gd name="adj" fmla="val 146046"/>
            </a:avLst>
          </a:prstGeom>
          <a:gradFill flip="none" rotWithShape="1">
            <a:gsLst>
              <a:gs pos="45000">
                <a:srgbClr val="004600">
                  <a:alpha val="39000"/>
                </a:srgbClr>
              </a:gs>
              <a:gs pos="25000">
                <a:srgbClr val="21D6E0"/>
              </a:gs>
              <a:gs pos="75000">
                <a:srgbClr val="0087E6"/>
              </a:gs>
              <a:gs pos="100000">
                <a:srgbClr val="005CBF"/>
              </a:gs>
            </a:gsLst>
            <a:path path="circl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rot="18939232">
            <a:off x="2934508" y="1753074"/>
            <a:ext cx="3345162" cy="3423302"/>
          </a:xfrm>
          <a:prstGeom prst="teardrop">
            <a:avLst>
              <a:gd name="adj" fmla="val 146046"/>
            </a:avLst>
          </a:prstGeom>
          <a:gradFill flip="none" rotWithShape="1">
            <a:gsLst>
              <a:gs pos="45000">
                <a:srgbClr val="004600">
                  <a:alpha val="39000"/>
                </a:srgbClr>
              </a:gs>
              <a:gs pos="25000">
                <a:srgbClr val="21D6E0"/>
              </a:gs>
              <a:gs pos="75000">
                <a:srgbClr val="0087E6"/>
              </a:gs>
              <a:gs pos="100000">
                <a:srgbClr val="005CBF"/>
              </a:gs>
            </a:gsLst>
            <a:path path="circl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ppt_x</p:attrName>
                                        </p:attrNameLst>
                                      </p:cBhvr>
                                      <p:tavLst>
                                        <p:tav tm="0">
                                          <p:val>
                                            <p:strVal val="#ppt_x"/>
                                          </p:val>
                                        </p:tav>
                                        <p:tav tm="100000">
                                          <p:val>
                                            <p:strVal val="#ppt_x"/>
                                          </p:val>
                                        </p:tav>
                                      </p:tavLst>
                                    </p:anim>
                                    <p:anim calcmode="lin" valueType="num">
                                      <p:cBhvr>
                                        <p:cTn id="10" dur="2000" fill="hold"/>
                                        <p:tgtEl>
                                          <p:spTgt spid="4"/>
                                        </p:tgtEl>
                                        <p:attrNameLst>
                                          <p:attrName>ppt_y</p:attrName>
                                        </p:attrNameLst>
                                      </p:cBhvr>
                                      <p:tavLst>
                                        <p:tav tm="0">
                                          <p:val>
                                            <p:strVal val="#ppt_y+#ppt_h/2"/>
                                          </p:val>
                                        </p:tav>
                                        <p:tav tm="100000">
                                          <p:val>
                                            <p:strVal val="#ppt_y"/>
                                          </p:val>
                                        </p:tav>
                                      </p:tavLst>
                                    </p:anim>
                                    <p:anim calcmode="lin" valueType="num">
                                      <p:cBhvr>
                                        <p:cTn id="11" dur="2000" fill="hold"/>
                                        <p:tgtEl>
                                          <p:spTgt spid="4"/>
                                        </p:tgtEl>
                                        <p:attrNameLst>
                                          <p:attrName>ppt_w</p:attrName>
                                        </p:attrNameLst>
                                      </p:cBhvr>
                                      <p:tavLst>
                                        <p:tav tm="0">
                                          <p:val>
                                            <p:strVal val="#ppt_w"/>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childTnLst>
                                </p:cTn>
                              </p:par>
                              <p:par>
                                <p:cTn id="13" presetID="20" presetClass="entr" presetSubtype="0" fill="hold" grpId="1"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edge">
                                      <p:cBhvr>
                                        <p:cTn id="15" dur="2000"/>
                                        <p:tgtEl>
                                          <p:spTgt spid="4"/>
                                        </p:tgtEl>
                                      </p:cBhvr>
                                    </p:animEffect>
                                  </p:childTnLst>
                                </p:cTn>
                              </p:par>
                              <p:par>
                                <p:cTn id="16" presetID="8" presetClass="emph" presetSubtype="0" fill="hold" grpId="2" nodeType="withEffect">
                                  <p:stCondLst>
                                    <p:cond delay="0"/>
                                  </p:stCondLst>
                                  <p:childTnLst>
                                    <p:animRot by="5400000">
                                      <p:cBhvr>
                                        <p:cTn id="17" dur="2000" fill="hold"/>
                                        <p:tgtEl>
                                          <p:spTgt spid="4"/>
                                        </p:tgtEl>
                                        <p:attrNameLst>
                                          <p:attrName>r</p:attrName>
                                        </p:attrNameLst>
                                      </p:cBhvr>
                                    </p:animRot>
                                  </p:childTnLst>
                                </p:cTn>
                              </p:par>
                              <p:par>
                                <p:cTn id="18" presetID="17" presetClass="entr" presetSubtype="4"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2000" fill="hold"/>
                                        <p:tgtEl>
                                          <p:spTgt spid="5"/>
                                        </p:tgtEl>
                                        <p:attrNameLst>
                                          <p:attrName>ppt_x</p:attrName>
                                        </p:attrNameLst>
                                      </p:cBhvr>
                                      <p:tavLst>
                                        <p:tav tm="0">
                                          <p:val>
                                            <p:strVal val="#ppt_x"/>
                                          </p:val>
                                        </p:tav>
                                        <p:tav tm="100000">
                                          <p:val>
                                            <p:strVal val="#ppt_x"/>
                                          </p:val>
                                        </p:tav>
                                      </p:tavLst>
                                    </p:anim>
                                    <p:anim calcmode="lin" valueType="num">
                                      <p:cBhvr>
                                        <p:cTn id="21" dur="2000" fill="hold"/>
                                        <p:tgtEl>
                                          <p:spTgt spid="5"/>
                                        </p:tgtEl>
                                        <p:attrNameLst>
                                          <p:attrName>ppt_y</p:attrName>
                                        </p:attrNameLst>
                                      </p:cBhvr>
                                      <p:tavLst>
                                        <p:tav tm="0">
                                          <p:val>
                                            <p:strVal val="#ppt_y+#ppt_h/2"/>
                                          </p:val>
                                        </p:tav>
                                        <p:tav tm="100000">
                                          <p:val>
                                            <p:strVal val="#ppt_y"/>
                                          </p:val>
                                        </p:tav>
                                      </p:tavLst>
                                    </p:anim>
                                    <p:anim calcmode="lin" valueType="num">
                                      <p:cBhvr>
                                        <p:cTn id="22" dur="2000" fill="hold"/>
                                        <p:tgtEl>
                                          <p:spTgt spid="5"/>
                                        </p:tgtEl>
                                        <p:attrNameLst>
                                          <p:attrName>ppt_w</p:attrName>
                                        </p:attrNameLst>
                                      </p:cBhvr>
                                      <p:tavLst>
                                        <p:tav tm="0">
                                          <p:val>
                                            <p:strVal val="#ppt_w"/>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childTnLst>
                                </p:cTn>
                              </p:par>
                              <p:par>
                                <p:cTn id="24" presetID="20" presetClass="entr" presetSubtype="0"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wedge">
                                      <p:cBhvr>
                                        <p:cTn id="26" dur="2000"/>
                                        <p:tgtEl>
                                          <p:spTgt spid="5"/>
                                        </p:tgtEl>
                                      </p:cBhvr>
                                    </p:animEffect>
                                  </p:childTnLst>
                                </p:cTn>
                              </p:par>
                              <p:par>
                                <p:cTn id="27" presetID="8" presetClass="emph" presetSubtype="0" fill="hold" grpId="3" nodeType="withEffect">
                                  <p:stCondLst>
                                    <p:cond delay="0"/>
                                  </p:stCondLst>
                                  <p:childTnLst>
                                    <p:animRot by="-5400000">
                                      <p:cBhvr>
                                        <p:cTn id="28" dur="2000" fill="hold"/>
                                        <p:tgtEl>
                                          <p:spTgt spid="5"/>
                                        </p:tgtEl>
                                        <p:attrNameLst>
                                          <p:attrName>r</p:attrName>
                                        </p:attrNameLst>
                                      </p:cBhvr>
                                    </p:animRot>
                                  </p:childTnLst>
                                </p:cTn>
                              </p:par>
                            </p:childTnLst>
                          </p:cTn>
                        </p:par>
                        <p:par>
                          <p:cTn id="29" fill="hold">
                            <p:stCondLst>
                              <p:cond delay="2000"/>
                            </p:stCondLst>
                            <p:childTnLst>
                              <p:par>
                                <p:cTn id="30" presetID="2" presetClass="exit" presetSubtype="2" fill="hold" grpId="2" nodeType="afterEffect">
                                  <p:stCondLst>
                                    <p:cond delay="0"/>
                                  </p:stCondLst>
                                  <p:childTnLst>
                                    <p:anim calcmode="lin" valueType="num">
                                      <p:cBhvr additive="base">
                                        <p:cTn id="31" dur="2000"/>
                                        <p:tgtEl>
                                          <p:spTgt spid="5"/>
                                        </p:tgtEl>
                                        <p:attrNameLst>
                                          <p:attrName>ppt_x</p:attrName>
                                        </p:attrNameLst>
                                      </p:cBhvr>
                                      <p:tavLst>
                                        <p:tav tm="0">
                                          <p:val>
                                            <p:strVal val="ppt_x"/>
                                          </p:val>
                                        </p:tav>
                                        <p:tav tm="100000">
                                          <p:val>
                                            <p:strVal val="1+ppt_w/2"/>
                                          </p:val>
                                        </p:tav>
                                      </p:tavLst>
                                    </p:anim>
                                    <p:anim calcmode="lin" valueType="num">
                                      <p:cBhvr additive="base">
                                        <p:cTn id="32" dur="2000"/>
                                        <p:tgtEl>
                                          <p:spTgt spid="5"/>
                                        </p:tgtEl>
                                        <p:attrNameLst>
                                          <p:attrName>ppt_y</p:attrName>
                                        </p:attrNameLst>
                                      </p:cBhvr>
                                      <p:tavLst>
                                        <p:tav tm="0">
                                          <p:val>
                                            <p:strVal val="ppt_y"/>
                                          </p:val>
                                        </p:tav>
                                        <p:tav tm="100000">
                                          <p:val>
                                            <p:strVal val="ppt_y"/>
                                          </p:val>
                                        </p:tav>
                                      </p:tavLst>
                                    </p:anim>
                                    <p:set>
                                      <p:cBhvr>
                                        <p:cTn id="33" dur="1" fill="hold">
                                          <p:stCondLst>
                                            <p:cond delay="1999"/>
                                          </p:stCondLst>
                                        </p:cTn>
                                        <p:tgtEl>
                                          <p:spTgt spid="5"/>
                                        </p:tgtEl>
                                        <p:attrNameLst>
                                          <p:attrName>style.visibility</p:attrName>
                                        </p:attrNameLst>
                                      </p:cBhvr>
                                      <p:to>
                                        <p:strVal val="hidden"/>
                                      </p:to>
                                    </p:set>
                                  </p:childTnLst>
                                </p:cTn>
                              </p:par>
                              <p:par>
                                <p:cTn id="34" presetID="2" presetClass="exit" presetSubtype="8" fill="hold" grpId="3" nodeType="withEffect">
                                  <p:stCondLst>
                                    <p:cond delay="0"/>
                                  </p:stCondLst>
                                  <p:childTnLst>
                                    <p:anim calcmode="lin" valueType="num">
                                      <p:cBhvr additive="base">
                                        <p:cTn id="35" dur="2000"/>
                                        <p:tgtEl>
                                          <p:spTgt spid="4"/>
                                        </p:tgtEl>
                                        <p:attrNameLst>
                                          <p:attrName>ppt_x</p:attrName>
                                        </p:attrNameLst>
                                      </p:cBhvr>
                                      <p:tavLst>
                                        <p:tav tm="0">
                                          <p:val>
                                            <p:strVal val="ppt_x"/>
                                          </p:val>
                                        </p:tav>
                                        <p:tav tm="100000">
                                          <p:val>
                                            <p:strVal val="0-ppt_w/2"/>
                                          </p:val>
                                        </p:tav>
                                      </p:tavLst>
                                    </p:anim>
                                    <p:anim calcmode="lin" valueType="num">
                                      <p:cBhvr additive="base">
                                        <p:cTn id="36" dur="2000"/>
                                        <p:tgtEl>
                                          <p:spTgt spid="4"/>
                                        </p:tgtEl>
                                        <p:attrNameLst>
                                          <p:attrName>ppt_y</p:attrName>
                                        </p:attrNameLst>
                                      </p:cBhvr>
                                      <p:tavLst>
                                        <p:tav tm="0">
                                          <p:val>
                                            <p:strVal val="ppt_y"/>
                                          </p:val>
                                        </p:tav>
                                        <p:tav tm="100000">
                                          <p:val>
                                            <p:strVal val="ppt_y"/>
                                          </p:val>
                                        </p:tav>
                                      </p:tavLst>
                                    </p:anim>
                                    <p:set>
                                      <p:cBhvr>
                                        <p:cTn id="37" dur="1" fill="hold">
                                          <p:stCondLst>
                                            <p:cond delay="1999"/>
                                          </p:stCondLst>
                                        </p:cTn>
                                        <p:tgtEl>
                                          <p:spTgt spid="4"/>
                                        </p:tgtEl>
                                        <p:attrNameLst>
                                          <p:attrName>style.visibility</p:attrName>
                                        </p:attrNameLst>
                                      </p:cBhvr>
                                      <p:to>
                                        <p:strVal val="hidden"/>
                                      </p:to>
                                    </p:set>
                                  </p:childTnLst>
                                </p:cTn>
                              </p:par>
                              <p:par>
                                <p:cTn id="38" presetID="17" presetClass="entr" presetSubtype="10" fill="hold" nodeType="withEffect">
                                  <p:stCondLst>
                                    <p:cond delay="0"/>
                                  </p:stCondLst>
                                  <p:childTnLst>
                                    <p:set>
                                      <p:cBhvr>
                                        <p:cTn id="39" dur="1" fill="hold">
                                          <p:stCondLst>
                                            <p:cond delay="0"/>
                                          </p:stCondLst>
                                        </p:cTn>
                                        <p:tgtEl>
                                          <p:spTgt spid="2"/>
                                        </p:tgtEl>
                                        <p:attrNameLst>
                                          <p:attrName>style.visibility</p:attrName>
                                        </p:attrNameLst>
                                      </p:cBhvr>
                                      <p:to>
                                        <p:strVal val="visible"/>
                                      </p:to>
                                    </p:set>
                                    <p:anim calcmode="lin" valueType="num">
                                      <p:cBhvr>
                                        <p:cTn id="40" dur="2000" fill="hold"/>
                                        <p:tgtEl>
                                          <p:spTgt spid="2"/>
                                        </p:tgtEl>
                                        <p:attrNameLst>
                                          <p:attrName>ppt_w</p:attrName>
                                        </p:attrNameLst>
                                      </p:cBhvr>
                                      <p:tavLst>
                                        <p:tav tm="0">
                                          <p:val>
                                            <p:fltVal val="0"/>
                                          </p:val>
                                        </p:tav>
                                        <p:tav tm="100000">
                                          <p:val>
                                            <p:strVal val="#ppt_w"/>
                                          </p:val>
                                        </p:tav>
                                      </p:tavLst>
                                    </p:anim>
                                    <p:anim calcmode="lin" valueType="num">
                                      <p:cBhvr>
                                        <p:cTn id="4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rgbClr val="00CCFF">
                <a:shade val="67500"/>
                <a:satMod val="115000"/>
              </a:srgbClr>
            </a:gs>
            <a:gs pos="100000">
              <a:srgbClr val="00CC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xMOZPF_Moorea_Dolphin_Center_,282,29.jpg.pagespeed.ic.luekGJZQK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500034" y="71438"/>
            <a:ext cx="1857356" cy="1785926"/>
          </a:xfrm>
          <a:prstGeom prst="donut">
            <a:avLst>
              <a:gd name="adj" fmla="val 19272"/>
            </a:avLst>
          </a:prstGeom>
          <a:blipFill dpi="0" rotWithShape="1">
            <a:blip r:embed="rId3">
              <a:duotone>
                <a:schemeClr val="accent1">
                  <a:shade val="45000"/>
                  <a:satMod val="135000"/>
                </a:schemeClr>
                <a:prstClr val="white"/>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1143008" y="928718"/>
            <a:ext cx="1857356" cy="1785926"/>
          </a:xfrm>
          <a:prstGeom prst="donut">
            <a:avLst>
              <a:gd name="adj" fmla="val 19272"/>
            </a:avLst>
          </a:prstGeom>
          <a:blipFill dpi="0" rotWithShape="1">
            <a:blip r:embed="rId3">
              <a:duotone>
                <a:schemeClr val="accent1">
                  <a:shade val="45000"/>
                  <a:satMod val="135000"/>
                </a:schemeClr>
                <a:prstClr val="white"/>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1643042" y="1714512"/>
            <a:ext cx="1857356" cy="1785926"/>
          </a:xfrm>
          <a:prstGeom prst="donut">
            <a:avLst>
              <a:gd name="adj" fmla="val 19272"/>
            </a:avLst>
          </a:prstGeom>
          <a:blipFill dpi="0" rotWithShape="1">
            <a:blip r:embed="rId3">
              <a:duotone>
                <a:schemeClr val="accent1">
                  <a:shade val="45000"/>
                  <a:satMod val="135000"/>
                </a:schemeClr>
                <a:prstClr val="white"/>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6786578" y="0"/>
            <a:ext cx="1857356" cy="1785926"/>
          </a:xfrm>
          <a:prstGeom prst="donut">
            <a:avLst>
              <a:gd name="adj" fmla="val 19272"/>
            </a:avLst>
          </a:prstGeom>
          <a:blipFill dpi="0" rotWithShape="1">
            <a:blip r:embed="rId3">
              <a:duotone>
                <a:schemeClr val="accent1">
                  <a:shade val="45000"/>
                  <a:satMod val="135000"/>
                </a:schemeClr>
                <a:prstClr val="white"/>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6215074" y="642942"/>
            <a:ext cx="1857356" cy="1785926"/>
          </a:xfrm>
          <a:prstGeom prst="donut">
            <a:avLst>
              <a:gd name="adj" fmla="val 19272"/>
            </a:avLst>
          </a:prstGeom>
          <a:blipFill dpi="0" rotWithShape="1">
            <a:blip r:embed="rId3">
              <a:duotone>
                <a:schemeClr val="accent1">
                  <a:shade val="45000"/>
                  <a:satMod val="135000"/>
                </a:schemeClr>
                <a:prstClr val="white"/>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5643570" y="1500198"/>
            <a:ext cx="1857356" cy="1785926"/>
          </a:xfrm>
          <a:prstGeom prst="donut">
            <a:avLst>
              <a:gd name="adj" fmla="val 19272"/>
            </a:avLst>
          </a:prstGeom>
          <a:blipFill dpi="0" rotWithShape="1">
            <a:blip r:embed="rId3">
              <a:duotone>
                <a:schemeClr val="accent1">
                  <a:shade val="45000"/>
                  <a:satMod val="135000"/>
                </a:schemeClr>
                <a:prstClr val="white"/>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357454" y="2357478"/>
            <a:ext cx="1857356" cy="1785926"/>
          </a:xfrm>
          <a:prstGeom prst="donut">
            <a:avLst>
              <a:gd name="adj" fmla="val 19272"/>
            </a:avLst>
          </a:prstGeom>
          <a:blipFill dpi="0" rotWithShape="1">
            <a:blip r:embed="rId3">
              <a:duotone>
                <a:schemeClr val="accent1">
                  <a:shade val="45000"/>
                  <a:satMod val="135000"/>
                </a:schemeClr>
                <a:prstClr val="white"/>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857488" y="3143272"/>
            <a:ext cx="1857356" cy="1785926"/>
          </a:xfrm>
          <a:prstGeom prst="donut">
            <a:avLst>
              <a:gd name="adj" fmla="val 19272"/>
            </a:avLst>
          </a:prstGeom>
          <a:blipFill dpi="0" rotWithShape="1">
            <a:blip r:embed="rId3">
              <a:duotone>
                <a:schemeClr val="accent1">
                  <a:shade val="45000"/>
                  <a:satMod val="135000"/>
                </a:schemeClr>
                <a:prstClr val="white"/>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5072066" y="2357454"/>
            <a:ext cx="1857356" cy="1785926"/>
          </a:xfrm>
          <a:prstGeom prst="donut">
            <a:avLst>
              <a:gd name="adj" fmla="val 19272"/>
            </a:avLst>
          </a:prstGeom>
          <a:blipFill dpi="0" rotWithShape="1">
            <a:blip r:embed="rId3">
              <a:duotone>
                <a:schemeClr val="accent1">
                  <a:shade val="45000"/>
                  <a:satMod val="135000"/>
                </a:schemeClr>
                <a:prstClr val="white"/>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500562" y="3000396"/>
            <a:ext cx="1857356" cy="1785926"/>
          </a:xfrm>
          <a:prstGeom prst="donut">
            <a:avLst>
              <a:gd name="adj" fmla="val 19272"/>
            </a:avLst>
          </a:prstGeom>
          <a:blipFill dpi="0" rotWithShape="1">
            <a:blip r:embed="rId3">
              <a:duotone>
                <a:schemeClr val="accent1">
                  <a:shade val="45000"/>
                  <a:satMod val="135000"/>
                </a:schemeClr>
                <a:prstClr val="white"/>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357554" y="3786214"/>
            <a:ext cx="1857356" cy="1785926"/>
          </a:xfrm>
          <a:prstGeom prst="donut">
            <a:avLst>
              <a:gd name="adj" fmla="val 19272"/>
            </a:avLst>
          </a:prstGeom>
          <a:blipFill dpi="0" rotWithShape="1">
            <a:blip r:embed="rId3">
              <a:duotone>
                <a:schemeClr val="accent1">
                  <a:shade val="45000"/>
                  <a:satMod val="135000"/>
                </a:schemeClr>
                <a:prstClr val="white"/>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214810" y="3714776"/>
            <a:ext cx="1857356" cy="1785926"/>
          </a:xfrm>
          <a:prstGeom prst="donut">
            <a:avLst>
              <a:gd name="adj" fmla="val 19272"/>
            </a:avLst>
          </a:prstGeom>
          <a:blipFill dpi="0" rotWithShape="1">
            <a:blip r:embed="rId3">
              <a:duotone>
                <a:schemeClr val="accent1">
                  <a:shade val="45000"/>
                  <a:satMod val="135000"/>
                </a:schemeClr>
                <a:prstClr val="white"/>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142908" y="-285770"/>
            <a:ext cx="9715568" cy="5929354"/>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1+#ppt_w/2"/>
                                          </p:val>
                                        </p:tav>
                                        <p:tav tm="100000">
                                          <p:val>
                                            <p:strVal val="#ppt_x"/>
                                          </p:val>
                                        </p:tav>
                                      </p:tavLst>
                                    </p:anim>
                                    <p:anim calcmode="lin" valueType="num">
                                      <p:cBhvr additive="base">
                                        <p:cTn id="34" dur="2000" fill="hold"/>
                                        <p:tgtEl>
                                          <p:spTgt spid="6"/>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1+#ppt_w/2"/>
                                          </p:val>
                                        </p:tav>
                                        <p:tav tm="100000">
                                          <p:val>
                                            <p:strVal val="#ppt_x"/>
                                          </p:val>
                                        </p:tav>
                                      </p:tavLst>
                                    </p:anim>
                                    <p:anim calcmode="lin" valueType="num">
                                      <p:cBhvr additive="base">
                                        <p:cTn id="38" dur="2000" fill="hold"/>
                                        <p:tgtEl>
                                          <p:spTgt spid="7"/>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1+#ppt_w/2"/>
                                          </p:val>
                                        </p:tav>
                                        <p:tav tm="100000">
                                          <p:val>
                                            <p:strVal val="#ppt_x"/>
                                          </p:val>
                                        </p:tav>
                                      </p:tavLst>
                                    </p:anim>
                                    <p:anim calcmode="lin" valueType="num">
                                      <p:cBhvr additive="base">
                                        <p:cTn id="42" dur="2000" fill="hold"/>
                                        <p:tgtEl>
                                          <p:spTgt spid="8"/>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1+#ppt_w/2"/>
                                          </p:val>
                                        </p:tav>
                                        <p:tav tm="100000">
                                          <p:val>
                                            <p:strVal val="#ppt_x"/>
                                          </p:val>
                                        </p:tav>
                                      </p:tavLst>
                                    </p:anim>
                                    <p:anim calcmode="lin" valueType="num">
                                      <p:cBhvr additive="base">
                                        <p:cTn id="46" dur="2000" fill="hold"/>
                                        <p:tgtEl>
                                          <p:spTgt spid="11"/>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1+#ppt_w/2"/>
                                          </p:val>
                                        </p:tav>
                                        <p:tav tm="100000">
                                          <p:val>
                                            <p:strVal val="#ppt_x"/>
                                          </p:val>
                                        </p:tav>
                                      </p:tavLst>
                                    </p:anim>
                                    <p:anim calcmode="lin" valueType="num">
                                      <p:cBhvr additive="base">
                                        <p:cTn id="50" dur="2000" fill="hold"/>
                                        <p:tgtEl>
                                          <p:spTgt spid="12"/>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3"/>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4"/>
                                        </p:tgtEl>
                                        <p:attrNameLst>
                                          <p:attrName>r</p:attrName>
                                        </p:attrNameLst>
                                      </p:cBhvr>
                                    </p:animRot>
                                  </p:childTnLst>
                                </p:cTn>
                              </p:par>
                              <p:par>
                                <p:cTn id="79" presetID="2" presetClass="exit" presetSubtype="9" fill="hold" grpId="2" nodeType="withEffect">
                                  <p:stCondLst>
                                    <p:cond delay="0"/>
                                  </p:stCondLst>
                                  <p:childTnLst>
                                    <p:anim calcmode="lin" valueType="num">
                                      <p:cBhvr additive="base">
                                        <p:cTn id="80" dur="2000"/>
                                        <p:tgtEl>
                                          <p:spTgt spid="3"/>
                                        </p:tgtEl>
                                        <p:attrNameLst>
                                          <p:attrName>ppt_x</p:attrName>
                                        </p:attrNameLst>
                                      </p:cBhvr>
                                      <p:tavLst>
                                        <p:tav tm="0">
                                          <p:val>
                                            <p:strVal val="ppt_x"/>
                                          </p:val>
                                        </p:tav>
                                        <p:tav tm="100000">
                                          <p:val>
                                            <p:strVal val="0-ppt_w/2"/>
                                          </p:val>
                                        </p:tav>
                                      </p:tavLst>
                                    </p:anim>
                                    <p:anim calcmode="lin" valueType="num">
                                      <p:cBhvr additive="base">
                                        <p:cTn id="81" dur="2000"/>
                                        <p:tgtEl>
                                          <p:spTgt spid="3"/>
                                        </p:tgtEl>
                                        <p:attrNameLst>
                                          <p:attrName>ppt_y</p:attrName>
                                        </p:attrNameLst>
                                      </p:cBhvr>
                                      <p:tavLst>
                                        <p:tav tm="0">
                                          <p:val>
                                            <p:strVal val="ppt_y"/>
                                          </p:val>
                                        </p:tav>
                                        <p:tav tm="100000">
                                          <p:val>
                                            <p:strVal val="0-ppt_h/2"/>
                                          </p:val>
                                        </p:tav>
                                      </p:tavLst>
                                    </p:anim>
                                    <p:set>
                                      <p:cBhvr>
                                        <p:cTn id="82" dur="1" fill="hold">
                                          <p:stCondLst>
                                            <p:cond delay="1999"/>
                                          </p:stCondLst>
                                        </p:cTn>
                                        <p:tgtEl>
                                          <p:spTgt spid="3"/>
                                        </p:tgtEl>
                                        <p:attrNameLst>
                                          <p:attrName>style.visibility</p:attrName>
                                        </p:attrNameLst>
                                      </p:cBhvr>
                                      <p:to>
                                        <p:strVal val="hidden"/>
                                      </p:to>
                                    </p:set>
                                  </p:childTnLst>
                                </p:cTn>
                              </p:par>
                              <p:par>
                                <p:cTn id="83" presetID="2" presetClass="exit" presetSubtype="9" fill="hold" grpId="2" nodeType="withEffect">
                                  <p:stCondLst>
                                    <p:cond delay="0"/>
                                  </p:stCondLst>
                                  <p:childTnLst>
                                    <p:anim calcmode="lin" valueType="num">
                                      <p:cBhvr additive="base">
                                        <p:cTn id="84" dur="2000"/>
                                        <p:tgtEl>
                                          <p:spTgt spid="4"/>
                                        </p:tgtEl>
                                        <p:attrNameLst>
                                          <p:attrName>ppt_x</p:attrName>
                                        </p:attrNameLst>
                                      </p:cBhvr>
                                      <p:tavLst>
                                        <p:tav tm="0">
                                          <p:val>
                                            <p:strVal val="ppt_x"/>
                                          </p:val>
                                        </p:tav>
                                        <p:tav tm="100000">
                                          <p:val>
                                            <p:strVal val="0-ppt_w/2"/>
                                          </p:val>
                                        </p:tav>
                                      </p:tavLst>
                                    </p:anim>
                                    <p:anim calcmode="lin" valueType="num">
                                      <p:cBhvr additive="base">
                                        <p:cTn id="85" dur="2000"/>
                                        <p:tgtEl>
                                          <p:spTgt spid="4"/>
                                        </p:tgtEl>
                                        <p:attrNameLst>
                                          <p:attrName>ppt_y</p:attrName>
                                        </p:attrNameLst>
                                      </p:cBhvr>
                                      <p:tavLst>
                                        <p:tav tm="0">
                                          <p:val>
                                            <p:strVal val="ppt_y"/>
                                          </p:val>
                                        </p:tav>
                                        <p:tav tm="100000">
                                          <p:val>
                                            <p:strVal val="0-ppt_h/2"/>
                                          </p:val>
                                        </p:tav>
                                      </p:tavLst>
                                    </p:anim>
                                    <p:set>
                                      <p:cBhvr>
                                        <p:cTn id="86" dur="1" fill="hold">
                                          <p:stCondLst>
                                            <p:cond delay="1999"/>
                                          </p:stCondLst>
                                        </p:cTn>
                                        <p:tgtEl>
                                          <p:spTgt spid="4"/>
                                        </p:tgtEl>
                                        <p:attrNameLst>
                                          <p:attrName>style.visibility</p:attrName>
                                        </p:attrNameLst>
                                      </p:cBhvr>
                                      <p:to>
                                        <p:strVal val="hidden"/>
                                      </p:to>
                                    </p:set>
                                  </p:childTnLst>
                                </p:cTn>
                              </p:par>
                              <p:par>
                                <p:cTn id="87" presetID="2" presetClass="exit" presetSubtype="9" fill="hold" grpId="2" nodeType="withEffect">
                                  <p:stCondLst>
                                    <p:cond delay="0"/>
                                  </p:stCondLst>
                                  <p:childTnLst>
                                    <p:anim calcmode="lin" valueType="num">
                                      <p:cBhvr additive="base">
                                        <p:cTn id="88" dur="2000"/>
                                        <p:tgtEl>
                                          <p:spTgt spid="5"/>
                                        </p:tgtEl>
                                        <p:attrNameLst>
                                          <p:attrName>ppt_x</p:attrName>
                                        </p:attrNameLst>
                                      </p:cBhvr>
                                      <p:tavLst>
                                        <p:tav tm="0">
                                          <p:val>
                                            <p:strVal val="ppt_x"/>
                                          </p:val>
                                        </p:tav>
                                        <p:tav tm="100000">
                                          <p:val>
                                            <p:strVal val="0-ppt_w/2"/>
                                          </p:val>
                                        </p:tav>
                                      </p:tavLst>
                                    </p:anim>
                                    <p:anim calcmode="lin" valueType="num">
                                      <p:cBhvr additive="base">
                                        <p:cTn id="89" dur="2000"/>
                                        <p:tgtEl>
                                          <p:spTgt spid="5"/>
                                        </p:tgtEl>
                                        <p:attrNameLst>
                                          <p:attrName>ppt_y</p:attrName>
                                        </p:attrNameLst>
                                      </p:cBhvr>
                                      <p:tavLst>
                                        <p:tav tm="0">
                                          <p:val>
                                            <p:strVal val="ppt_y"/>
                                          </p:val>
                                        </p:tav>
                                        <p:tav tm="100000">
                                          <p:val>
                                            <p:strVal val="0-ppt_h/2"/>
                                          </p:val>
                                        </p:tav>
                                      </p:tavLst>
                                    </p:anim>
                                    <p:set>
                                      <p:cBhvr>
                                        <p:cTn id="90" dur="1" fill="hold">
                                          <p:stCondLst>
                                            <p:cond delay="1999"/>
                                          </p:stCondLst>
                                        </p:cTn>
                                        <p:tgtEl>
                                          <p:spTgt spid="5"/>
                                        </p:tgtEl>
                                        <p:attrNameLst>
                                          <p:attrName>style.visibility</p:attrName>
                                        </p:attrNameLst>
                                      </p:cBhvr>
                                      <p:to>
                                        <p:strVal val="hidden"/>
                                      </p:to>
                                    </p:set>
                                  </p:childTnLst>
                                </p:cTn>
                              </p:par>
                              <p:par>
                                <p:cTn id="91" presetID="2" presetClass="exit" presetSubtype="9" fill="hold" grpId="2" nodeType="withEffect">
                                  <p:stCondLst>
                                    <p:cond delay="0"/>
                                  </p:stCondLst>
                                  <p:childTnLst>
                                    <p:anim calcmode="lin" valueType="num">
                                      <p:cBhvr additive="base">
                                        <p:cTn id="92" dur="2000"/>
                                        <p:tgtEl>
                                          <p:spTgt spid="9"/>
                                        </p:tgtEl>
                                        <p:attrNameLst>
                                          <p:attrName>ppt_x</p:attrName>
                                        </p:attrNameLst>
                                      </p:cBhvr>
                                      <p:tavLst>
                                        <p:tav tm="0">
                                          <p:val>
                                            <p:strVal val="ppt_x"/>
                                          </p:val>
                                        </p:tav>
                                        <p:tav tm="100000">
                                          <p:val>
                                            <p:strVal val="0-ppt_w/2"/>
                                          </p:val>
                                        </p:tav>
                                      </p:tavLst>
                                    </p:anim>
                                    <p:anim calcmode="lin" valueType="num">
                                      <p:cBhvr additive="base">
                                        <p:cTn id="93" dur="2000"/>
                                        <p:tgtEl>
                                          <p:spTgt spid="9"/>
                                        </p:tgtEl>
                                        <p:attrNameLst>
                                          <p:attrName>ppt_y</p:attrName>
                                        </p:attrNameLst>
                                      </p:cBhvr>
                                      <p:tavLst>
                                        <p:tav tm="0">
                                          <p:val>
                                            <p:strVal val="ppt_y"/>
                                          </p:val>
                                        </p:tav>
                                        <p:tav tm="100000">
                                          <p:val>
                                            <p:strVal val="0-ppt_h/2"/>
                                          </p:val>
                                        </p:tav>
                                      </p:tavLst>
                                    </p:anim>
                                    <p:set>
                                      <p:cBhvr>
                                        <p:cTn id="94" dur="1" fill="hold">
                                          <p:stCondLst>
                                            <p:cond delay="1999"/>
                                          </p:stCondLst>
                                        </p:cTn>
                                        <p:tgtEl>
                                          <p:spTgt spid="9"/>
                                        </p:tgtEl>
                                        <p:attrNameLst>
                                          <p:attrName>style.visibility</p:attrName>
                                        </p:attrNameLst>
                                      </p:cBhvr>
                                      <p:to>
                                        <p:strVal val="hidden"/>
                                      </p:to>
                                    </p:set>
                                  </p:childTnLst>
                                </p:cTn>
                              </p:par>
                              <p:par>
                                <p:cTn id="95" presetID="2" presetClass="exit" presetSubtype="9" fill="hold" grpId="2" nodeType="withEffect">
                                  <p:stCondLst>
                                    <p:cond delay="0"/>
                                  </p:stCondLst>
                                  <p:childTnLst>
                                    <p:anim calcmode="lin" valueType="num">
                                      <p:cBhvr additive="base">
                                        <p:cTn id="96" dur="2000"/>
                                        <p:tgtEl>
                                          <p:spTgt spid="10"/>
                                        </p:tgtEl>
                                        <p:attrNameLst>
                                          <p:attrName>ppt_x</p:attrName>
                                        </p:attrNameLst>
                                      </p:cBhvr>
                                      <p:tavLst>
                                        <p:tav tm="0">
                                          <p:val>
                                            <p:strVal val="ppt_x"/>
                                          </p:val>
                                        </p:tav>
                                        <p:tav tm="100000">
                                          <p:val>
                                            <p:strVal val="0-ppt_w/2"/>
                                          </p:val>
                                        </p:tav>
                                      </p:tavLst>
                                    </p:anim>
                                    <p:anim calcmode="lin" valueType="num">
                                      <p:cBhvr additive="base">
                                        <p:cTn id="97" dur="2000"/>
                                        <p:tgtEl>
                                          <p:spTgt spid="10"/>
                                        </p:tgtEl>
                                        <p:attrNameLst>
                                          <p:attrName>ppt_y</p:attrName>
                                        </p:attrNameLst>
                                      </p:cBhvr>
                                      <p:tavLst>
                                        <p:tav tm="0">
                                          <p:val>
                                            <p:strVal val="ppt_y"/>
                                          </p:val>
                                        </p:tav>
                                        <p:tav tm="100000">
                                          <p:val>
                                            <p:strVal val="0-ppt_h/2"/>
                                          </p:val>
                                        </p:tav>
                                      </p:tavLst>
                                    </p:anim>
                                    <p:set>
                                      <p:cBhvr>
                                        <p:cTn id="98" dur="1" fill="hold">
                                          <p:stCondLst>
                                            <p:cond delay="1999"/>
                                          </p:stCondLst>
                                        </p:cTn>
                                        <p:tgtEl>
                                          <p:spTgt spid="10"/>
                                        </p:tgtEl>
                                        <p:attrNameLst>
                                          <p:attrName>style.visibility</p:attrName>
                                        </p:attrNameLst>
                                      </p:cBhvr>
                                      <p:to>
                                        <p:strVal val="hidden"/>
                                      </p:to>
                                    </p:set>
                                  </p:childTnLst>
                                </p:cTn>
                              </p:par>
                              <p:par>
                                <p:cTn id="99" presetID="2" presetClass="exit" presetSubtype="9" fill="hold" grpId="2" nodeType="withEffect">
                                  <p:stCondLst>
                                    <p:cond delay="0"/>
                                  </p:stCondLst>
                                  <p:childTnLst>
                                    <p:anim calcmode="lin" valueType="num">
                                      <p:cBhvr additive="base">
                                        <p:cTn id="100" dur="2000"/>
                                        <p:tgtEl>
                                          <p:spTgt spid="13"/>
                                        </p:tgtEl>
                                        <p:attrNameLst>
                                          <p:attrName>ppt_x</p:attrName>
                                        </p:attrNameLst>
                                      </p:cBhvr>
                                      <p:tavLst>
                                        <p:tav tm="0">
                                          <p:val>
                                            <p:strVal val="ppt_x"/>
                                          </p:val>
                                        </p:tav>
                                        <p:tav tm="100000">
                                          <p:val>
                                            <p:strVal val="0-ppt_w/2"/>
                                          </p:val>
                                        </p:tav>
                                      </p:tavLst>
                                    </p:anim>
                                    <p:anim calcmode="lin" valueType="num">
                                      <p:cBhvr additive="base">
                                        <p:cTn id="101" dur="2000"/>
                                        <p:tgtEl>
                                          <p:spTgt spid="13"/>
                                        </p:tgtEl>
                                        <p:attrNameLst>
                                          <p:attrName>ppt_y</p:attrName>
                                        </p:attrNameLst>
                                      </p:cBhvr>
                                      <p:tavLst>
                                        <p:tav tm="0">
                                          <p:val>
                                            <p:strVal val="ppt_y"/>
                                          </p:val>
                                        </p:tav>
                                        <p:tav tm="100000">
                                          <p:val>
                                            <p:strVal val="0-ppt_h/2"/>
                                          </p:val>
                                        </p:tav>
                                      </p:tavLst>
                                    </p:anim>
                                    <p:set>
                                      <p:cBhvr>
                                        <p:cTn id="102" dur="1" fill="hold">
                                          <p:stCondLst>
                                            <p:cond delay="1999"/>
                                          </p:stCondLst>
                                        </p:cTn>
                                        <p:tgtEl>
                                          <p:spTgt spid="13"/>
                                        </p:tgtEl>
                                        <p:attrNameLst>
                                          <p:attrName>style.visibility</p:attrName>
                                        </p:attrNameLst>
                                      </p:cBhvr>
                                      <p:to>
                                        <p:strVal val="hidden"/>
                                      </p:to>
                                    </p:set>
                                  </p:childTnLst>
                                </p:cTn>
                              </p:par>
                              <p:par>
                                <p:cTn id="103" presetID="2" presetClass="exit" presetSubtype="3" fill="hold" grpId="2" nodeType="withEffect">
                                  <p:stCondLst>
                                    <p:cond delay="0"/>
                                  </p:stCondLst>
                                  <p:childTnLst>
                                    <p:anim calcmode="lin" valueType="num">
                                      <p:cBhvr additive="base">
                                        <p:cTn id="104" dur="2000"/>
                                        <p:tgtEl>
                                          <p:spTgt spid="6"/>
                                        </p:tgtEl>
                                        <p:attrNameLst>
                                          <p:attrName>ppt_x</p:attrName>
                                        </p:attrNameLst>
                                      </p:cBhvr>
                                      <p:tavLst>
                                        <p:tav tm="0">
                                          <p:val>
                                            <p:strVal val="ppt_x"/>
                                          </p:val>
                                        </p:tav>
                                        <p:tav tm="100000">
                                          <p:val>
                                            <p:strVal val="1+ppt_w/2"/>
                                          </p:val>
                                        </p:tav>
                                      </p:tavLst>
                                    </p:anim>
                                    <p:anim calcmode="lin" valueType="num">
                                      <p:cBhvr additive="base">
                                        <p:cTn id="105" dur="2000"/>
                                        <p:tgtEl>
                                          <p:spTgt spid="6"/>
                                        </p:tgtEl>
                                        <p:attrNameLst>
                                          <p:attrName>ppt_y</p:attrName>
                                        </p:attrNameLst>
                                      </p:cBhvr>
                                      <p:tavLst>
                                        <p:tav tm="0">
                                          <p:val>
                                            <p:strVal val="ppt_y"/>
                                          </p:val>
                                        </p:tav>
                                        <p:tav tm="100000">
                                          <p:val>
                                            <p:strVal val="0-ppt_h/2"/>
                                          </p:val>
                                        </p:tav>
                                      </p:tavLst>
                                    </p:anim>
                                    <p:set>
                                      <p:cBhvr>
                                        <p:cTn id="106" dur="1" fill="hold">
                                          <p:stCondLst>
                                            <p:cond delay="1999"/>
                                          </p:stCondLst>
                                        </p:cTn>
                                        <p:tgtEl>
                                          <p:spTgt spid="6"/>
                                        </p:tgtEl>
                                        <p:attrNameLst>
                                          <p:attrName>style.visibility</p:attrName>
                                        </p:attrNameLst>
                                      </p:cBhvr>
                                      <p:to>
                                        <p:strVal val="hidden"/>
                                      </p:to>
                                    </p:set>
                                  </p:childTnLst>
                                </p:cTn>
                              </p:par>
                              <p:par>
                                <p:cTn id="107" presetID="2" presetClass="exit" presetSubtype="3" fill="hold" grpId="2" nodeType="withEffect">
                                  <p:stCondLst>
                                    <p:cond delay="0"/>
                                  </p:stCondLst>
                                  <p:childTnLst>
                                    <p:anim calcmode="lin" valueType="num">
                                      <p:cBhvr additive="base">
                                        <p:cTn id="108" dur="2000"/>
                                        <p:tgtEl>
                                          <p:spTgt spid="7"/>
                                        </p:tgtEl>
                                        <p:attrNameLst>
                                          <p:attrName>ppt_x</p:attrName>
                                        </p:attrNameLst>
                                      </p:cBhvr>
                                      <p:tavLst>
                                        <p:tav tm="0">
                                          <p:val>
                                            <p:strVal val="ppt_x"/>
                                          </p:val>
                                        </p:tav>
                                        <p:tav tm="100000">
                                          <p:val>
                                            <p:strVal val="1+ppt_w/2"/>
                                          </p:val>
                                        </p:tav>
                                      </p:tavLst>
                                    </p:anim>
                                    <p:anim calcmode="lin" valueType="num">
                                      <p:cBhvr additive="base">
                                        <p:cTn id="109" dur="2000"/>
                                        <p:tgtEl>
                                          <p:spTgt spid="7"/>
                                        </p:tgtEl>
                                        <p:attrNameLst>
                                          <p:attrName>ppt_y</p:attrName>
                                        </p:attrNameLst>
                                      </p:cBhvr>
                                      <p:tavLst>
                                        <p:tav tm="0">
                                          <p:val>
                                            <p:strVal val="ppt_y"/>
                                          </p:val>
                                        </p:tav>
                                        <p:tav tm="100000">
                                          <p:val>
                                            <p:strVal val="0-ppt_h/2"/>
                                          </p:val>
                                        </p:tav>
                                      </p:tavLst>
                                    </p:anim>
                                    <p:set>
                                      <p:cBhvr>
                                        <p:cTn id="110" dur="1" fill="hold">
                                          <p:stCondLst>
                                            <p:cond delay="1999"/>
                                          </p:stCondLst>
                                        </p:cTn>
                                        <p:tgtEl>
                                          <p:spTgt spid="7"/>
                                        </p:tgtEl>
                                        <p:attrNameLst>
                                          <p:attrName>style.visibility</p:attrName>
                                        </p:attrNameLst>
                                      </p:cBhvr>
                                      <p:to>
                                        <p:strVal val="hidden"/>
                                      </p:to>
                                    </p:set>
                                  </p:childTnLst>
                                </p:cTn>
                              </p:par>
                              <p:par>
                                <p:cTn id="111" presetID="2" presetClass="exit" presetSubtype="3" fill="hold" grpId="2" nodeType="withEffect">
                                  <p:stCondLst>
                                    <p:cond delay="0"/>
                                  </p:stCondLst>
                                  <p:childTnLst>
                                    <p:anim calcmode="lin" valueType="num">
                                      <p:cBhvr additive="base">
                                        <p:cTn id="112" dur="2000"/>
                                        <p:tgtEl>
                                          <p:spTgt spid="8"/>
                                        </p:tgtEl>
                                        <p:attrNameLst>
                                          <p:attrName>ppt_x</p:attrName>
                                        </p:attrNameLst>
                                      </p:cBhvr>
                                      <p:tavLst>
                                        <p:tav tm="0">
                                          <p:val>
                                            <p:strVal val="ppt_x"/>
                                          </p:val>
                                        </p:tav>
                                        <p:tav tm="100000">
                                          <p:val>
                                            <p:strVal val="1+ppt_w/2"/>
                                          </p:val>
                                        </p:tav>
                                      </p:tavLst>
                                    </p:anim>
                                    <p:anim calcmode="lin" valueType="num">
                                      <p:cBhvr additive="base">
                                        <p:cTn id="113" dur="2000"/>
                                        <p:tgtEl>
                                          <p:spTgt spid="8"/>
                                        </p:tgtEl>
                                        <p:attrNameLst>
                                          <p:attrName>ppt_y</p:attrName>
                                        </p:attrNameLst>
                                      </p:cBhvr>
                                      <p:tavLst>
                                        <p:tav tm="0">
                                          <p:val>
                                            <p:strVal val="ppt_y"/>
                                          </p:val>
                                        </p:tav>
                                        <p:tav tm="100000">
                                          <p:val>
                                            <p:strVal val="0-ppt_h/2"/>
                                          </p:val>
                                        </p:tav>
                                      </p:tavLst>
                                    </p:anim>
                                    <p:set>
                                      <p:cBhvr>
                                        <p:cTn id="114" dur="1" fill="hold">
                                          <p:stCondLst>
                                            <p:cond delay="1999"/>
                                          </p:stCondLst>
                                        </p:cTn>
                                        <p:tgtEl>
                                          <p:spTgt spid="8"/>
                                        </p:tgtEl>
                                        <p:attrNameLst>
                                          <p:attrName>style.visibility</p:attrName>
                                        </p:attrNameLst>
                                      </p:cBhvr>
                                      <p:to>
                                        <p:strVal val="hidden"/>
                                      </p:to>
                                    </p:set>
                                  </p:childTnLst>
                                </p:cTn>
                              </p:par>
                              <p:par>
                                <p:cTn id="115" presetID="2" presetClass="exit" presetSubtype="3" fill="hold" grpId="2" nodeType="withEffect">
                                  <p:stCondLst>
                                    <p:cond delay="0"/>
                                  </p:stCondLst>
                                  <p:childTnLst>
                                    <p:anim calcmode="lin" valueType="num">
                                      <p:cBhvr additive="base">
                                        <p:cTn id="116" dur="2000"/>
                                        <p:tgtEl>
                                          <p:spTgt spid="11"/>
                                        </p:tgtEl>
                                        <p:attrNameLst>
                                          <p:attrName>ppt_x</p:attrName>
                                        </p:attrNameLst>
                                      </p:cBhvr>
                                      <p:tavLst>
                                        <p:tav tm="0">
                                          <p:val>
                                            <p:strVal val="ppt_x"/>
                                          </p:val>
                                        </p:tav>
                                        <p:tav tm="100000">
                                          <p:val>
                                            <p:strVal val="1+ppt_w/2"/>
                                          </p:val>
                                        </p:tav>
                                      </p:tavLst>
                                    </p:anim>
                                    <p:anim calcmode="lin" valueType="num">
                                      <p:cBhvr additive="base">
                                        <p:cTn id="117" dur="2000"/>
                                        <p:tgtEl>
                                          <p:spTgt spid="11"/>
                                        </p:tgtEl>
                                        <p:attrNameLst>
                                          <p:attrName>ppt_y</p:attrName>
                                        </p:attrNameLst>
                                      </p:cBhvr>
                                      <p:tavLst>
                                        <p:tav tm="0">
                                          <p:val>
                                            <p:strVal val="ppt_y"/>
                                          </p:val>
                                        </p:tav>
                                        <p:tav tm="100000">
                                          <p:val>
                                            <p:strVal val="0-ppt_h/2"/>
                                          </p:val>
                                        </p:tav>
                                      </p:tavLst>
                                    </p:anim>
                                    <p:set>
                                      <p:cBhvr>
                                        <p:cTn id="118" dur="1" fill="hold">
                                          <p:stCondLst>
                                            <p:cond delay="1999"/>
                                          </p:stCondLst>
                                        </p:cTn>
                                        <p:tgtEl>
                                          <p:spTgt spid="11"/>
                                        </p:tgtEl>
                                        <p:attrNameLst>
                                          <p:attrName>style.visibility</p:attrName>
                                        </p:attrNameLst>
                                      </p:cBhvr>
                                      <p:to>
                                        <p:strVal val="hidden"/>
                                      </p:to>
                                    </p:set>
                                  </p:childTnLst>
                                </p:cTn>
                              </p:par>
                              <p:par>
                                <p:cTn id="119" presetID="2" presetClass="exit" presetSubtype="3" fill="hold" grpId="2" nodeType="withEffect">
                                  <p:stCondLst>
                                    <p:cond delay="0"/>
                                  </p:stCondLst>
                                  <p:childTnLst>
                                    <p:anim calcmode="lin" valueType="num">
                                      <p:cBhvr additive="base">
                                        <p:cTn id="120" dur="2000"/>
                                        <p:tgtEl>
                                          <p:spTgt spid="12"/>
                                        </p:tgtEl>
                                        <p:attrNameLst>
                                          <p:attrName>ppt_x</p:attrName>
                                        </p:attrNameLst>
                                      </p:cBhvr>
                                      <p:tavLst>
                                        <p:tav tm="0">
                                          <p:val>
                                            <p:strVal val="ppt_x"/>
                                          </p:val>
                                        </p:tav>
                                        <p:tav tm="100000">
                                          <p:val>
                                            <p:strVal val="1+ppt_w/2"/>
                                          </p:val>
                                        </p:tav>
                                      </p:tavLst>
                                    </p:anim>
                                    <p:anim calcmode="lin" valueType="num">
                                      <p:cBhvr additive="base">
                                        <p:cTn id="121" dur="2000"/>
                                        <p:tgtEl>
                                          <p:spTgt spid="12"/>
                                        </p:tgtEl>
                                        <p:attrNameLst>
                                          <p:attrName>ppt_y</p:attrName>
                                        </p:attrNameLst>
                                      </p:cBhvr>
                                      <p:tavLst>
                                        <p:tav tm="0">
                                          <p:val>
                                            <p:strVal val="ppt_y"/>
                                          </p:val>
                                        </p:tav>
                                        <p:tav tm="100000">
                                          <p:val>
                                            <p:strVal val="0-ppt_h/2"/>
                                          </p:val>
                                        </p:tav>
                                      </p:tavLst>
                                    </p:anim>
                                    <p:set>
                                      <p:cBhvr>
                                        <p:cTn id="122" dur="1" fill="hold">
                                          <p:stCondLst>
                                            <p:cond delay="1999"/>
                                          </p:stCondLst>
                                        </p:cTn>
                                        <p:tgtEl>
                                          <p:spTgt spid="12"/>
                                        </p:tgtEl>
                                        <p:attrNameLst>
                                          <p:attrName>style.visibility</p:attrName>
                                        </p:attrNameLst>
                                      </p:cBhvr>
                                      <p:to>
                                        <p:strVal val="hidden"/>
                                      </p:to>
                                    </p:set>
                                  </p:childTnLst>
                                </p:cTn>
                              </p:par>
                              <p:par>
                                <p:cTn id="123" presetID="2" presetClass="exit" presetSubtype="3" fill="hold" grpId="2" nodeType="withEffect">
                                  <p:stCondLst>
                                    <p:cond delay="0"/>
                                  </p:stCondLst>
                                  <p:childTnLst>
                                    <p:anim calcmode="lin" valueType="num">
                                      <p:cBhvr additive="base">
                                        <p:cTn id="124" dur="2000"/>
                                        <p:tgtEl>
                                          <p:spTgt spid="14"/>
                                        </p:tgtEl>
                                        <p:attrNameLst>
                                          <p:attrName>ppt_x</p:attrName>
                                        </p:attrNameLst>
                                      </p:cBhvr>
                                      <p:tavLst>
                                        <p:tav tm="0">
                                          <p:val>
                                            <p:strVal val="ppt_x"/>
                                          </p:val>
                                        </p:tav>
                                        <p:tav tm="100000">
                                          <p:val>
                                            <p:strVal val="1+ppt_w/2"/>
                                          </p:val>
                                        </p:tav>
                                      </p:tavLst>
                                    </p:anim>
                                    <p:anim calcmode="lin" valueType="num">
                                      <p:cBhvr additive="base">
                                        <p:cTn id="125" dur="2000"/>
                                        <p:tgtEl>
                                          <p:spTgt spid="14"/>
                                        </p:tgtEl>
                                        <p:attrNameLst>
                                          <p:attrName>ppt_y</p:attrName>
                                        </p:attrNameLst>
                                      </p:cBhvr>
                                      <p:tavLst>
                                        <p:tav tm="0">
                                          <p:val>
                                            <p:strVal val="ppt_y"/>
                                          </p:val>
                                        </p:tav>
                                        <p:tav tm="100000">
                                          <p:val>
                                            <p:strVal val="0-ppt_h/2"/>
                                          </p:val>
                                        </p:tav>
                                      </p:tavLst>
                                    </p:anim>
                                    <p:set>
                                      <p:cBhvr>
                                        <p:cTn id="126" dur="1" fill="hold">
                                          <p:stCondLst>
                                            <p:cond delay="1999"/>
                                          </p:stCondLst>
                                        </p:cTn>
                                        <p:tgtEl>
                                          <p:spTgt spid="14"/>
                                        </p:tgtEl>
                                        <p:attrNameLst>
                                          <p:attrName>style.visibility</p:attrName>
                                        </p:attrNameLst>
                                      </p:cBhvr>
                                      <p:to>
                                        <p:strVal val="hidden"/>
                                      </p:to>
                                    </p:set>
                                  </p:childTnLst>
                                </p:cTn>
                              </p:par>
                              <p:par>
                                <p:cTn id="127" presetID="17" presetClass="entr" presetSubtype="4" fill="hold" nodeType="withEffect">
                                  <p:stCondLst>
                                    <p:cond delay="0"/>
                                  </p:stCondLst>
                                  <p:childTnLst>
                                    <p:set>
                                      <p:cBhvr>
                                        <p:cTn id="128" dur="1" fill="hold">
                                          <p:stCondLst>
                                            <p:cond delay="0"/>
                                          </p:stCondLst>
                                        </p:cTn>
                                        <p:tgtEl>
                                          <p:spTgt spid="2"/>
                                        </p:tgtEl>
                                        <p:attrNameLst>
                                          <p:attrName>style.visibility</p:attrName>
                                        </p:attrNameLst>
                                      </p:cBhvr>
                                      <p:to>
                                        <p:strVal val="visible"/>
                                      </p:to>
                                    </p:set>
                                    <p:anim calcmode="lin" valueType="num">
                                      <p:cBhvr>
                                        <p:cTn id="129" dur="2000" fill="hold"/>
                                        <p:tgtEl>
                                          <p:spTgt spid="2"/>
                                        </p:tgtEl>
                                        <p:attrNameLst>
                                          <p:attrName>ppt_x</p:attrName>
                                        </p:attrNameLst>
                                      </p:cBhvr>
                                      <p:tavLst>
                                        <p:tav tm="0">
                                          <p:val>
                                            <p:strVal val="#ppt_x"/>
                                          </p:val>
                                        </p:tav>
                                        <p:tav tm="100000">
                                          <p:val>
                                            <p:strVal val="#ppt_x"/>
                                          </p:val>
                                        </p:tav>
                                      </p:tavLst>
                                    </p:anim>
                                    <p:anim calcmode="lin" valueType="num">
                                      <p:cBhvr>
                                        <p:cTn id="130" dur="2000" fill="hold"/>
                                        <p:tgtEl>
                                          <p:spTgt spid="2"/>
                                        </p:tgtEl>
                                        <p:attrNameLst>
                                          <p:attrName>ppt_y</p:attrName>
                                        </p:attrNameLst>
                                      </p:cBhvr>
                                      <p:tavLst>
                                        <p:tav tm="0">
                                          <p:val>
                                            <p:strVal val="#ppt_y+#ppt_h/2"/>
                                          </p:val>
                                        </p:tav>
                                        <p:tav tm="100000">
                                          <p:val>
                                            <p:strVal val="#ppt_y"/>
                                          </p:val>
                                        </p:tav>
                                      </p:tavLst>
                                    </p:anim>
                                    <p:anim calcmode="lin" valueType="num">
                                      <p:cBhvr>
                                        <p:cTn id="131" dur="2000" fill="hold"/>
                                        <p:tgtEl>
                                          <p:spTgt spid="2"/>
                                        </p:tgtEl>
                                        <p:attrNameLst>
                                          <p:attrName>ppt_w</p:attrName>
                                        </p:attrNameLst>
                                      </p:cBhvr>
                                      <p:tavLst>
                                        <p:tav tm="0">
                                          <p:val>
                                            <p:strVal val="#ppt_w"/>
                                          </p:val>
                                        </p:tav>
                                        <p:tav tm="100000">
                                          <p:val>
                                            <p:strVal val="#ppt_w"/>
                                          </p:val>
                                        </p:tav>
                                      </p:tavLst>
                                    </p:anim>
                                    <p:anim calcmode="lin" valueType="num">
                                      <p:cBhvr>
                                        <p:cTn id="132" dur="2000" fill="hold"/>
                                        <p:tgtEl>
                                          <p:spTgt spid="2"/>
                                        </p:tgtEl>
                                        <p:attrNameLst>
                                          <p:attrName>ppt_h</p:attrName>
                                        </p:attrNameLst>
                                      </p:cBhvr>
                                      <p:tavLst>
                                        <p:tav tm="0">
                                          <p:val>
                                            <p:fltVal val="0"/>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2"/>
                                        </p:tgtEl>
                                        <p:attrNameLst>
                                          <p:attrName>style.visibility</p:attrName>
                                        </p:attrNameLst>
                                      </p:cBhvr>
                                      <p:to>
                                        <p:strVal val="visible"/>
                                      </p:to>
                                    </p:set>
                                    <p:animEffect transition="in" filter="barn(outVertical)">
                                      <p:cBhvr>
                                        <p:cTn id="13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5" name="4 Imagen" descr="b904e1d5.png"/>
          <p:cNvPicPr>
            <a:picLocks noChangeAspect="1"/>
          </p:cNvPicPr>
          <p:nvPr/>
        </p:nvPicPr>
        <p:blipFill>
          <a:blip r:embed="rId3">
            <a:lum contrast="10000"/>
          </a:blip>
          <a:srcRect l="8643" t="3704" r="20988" b="7408"/>
          <a:stretch>
            <a:fillRect/>
          </a:stretch>
        </p:blipFill>
        <p:spPr>
          <a:xfrm>
            <a:off x="5072066" y="0"/>
            <a:ext cx="4071934" cy="5143500"/>
          </a:xfrm>
          <a:prstGeom prst="rect">
            <a:avLst/>
          </a:prstGeom>
        </p:spPr>
      </p:pic>
      <p:pic>
        <p:nvPicPr>
          <p:cNvPr id="7" name="6 Imagen" descr="parchemin-1-847.png"/>
          <p:cNvPicPr>
            <a:picLocks noChangeAspect="1"/>
          </p:cNvPicPr>
          <p:nvPr/>
        </p:nvPicPr>
        <p:blipFill>
          <a:blip r:embed="rId4">
            <a:duotone>
              <a:schemeClr val="accent1">
                <a:shade val="45000"/>
                <a:satMod val="135000"/>
              </a:schemeClr>
              <a:prstClr val="white"/>
            </a:duotone>
            <a:lum bright="-20000" contrast="40000"/>
          </a:blip>
          <a:stretch>
            <a:fillRect/>
          </a:stretch>
        </p:blipFill>
        <p:spPr>
          <a:xfrm>
            <a:off x="140870" y="0"/>
            <a:ext cx="5431261" cy="5143500"/>
          </a:xfrm>
          <a:prstGeom prst="rect">
            <a:avLst/>
          </a:prstGeom>
        </p:spPr>
      </p:pic>
      <p:pic>
        <p:nvPicPr>
          <p:cNvPr id="4" name="3 Imagen" descr="9843c693.png"/>
          <p:cNvPicPr>
            <a:picLocks noChangeAspect="1"/>
          </p:cNvPicPr>
          <p:nvPr/>
        </p:nvPicPr>
        <p:blipFill>
          <a:blip r:embed="rId5" cstate="print"/>
          <a:stretch>
            <a:fillRect/>
          </a:stretch>
        </p:blipFill>
        <p:spPr>
          <a:xfrm rot="21167489">
            <a:off x="642910" y="3405183"/>
            <a:ext cx="1738317" cy="1738317"/>
          </a:xfrm>
          <a:prstGeom prst="rect">
            <a:avLst/>
          </a:prstGeom>
        </p:spPr>
      </p:pic>
      <p:sp>
        <p:nvSpPr>
          <p:cNvPr id="6" name="5 CuadroTexto"/>
          <p:cNvSpPr txBox="1"/>
          <p:nvPr/>
        </p:nvSpPr>
        <p:spPr>
          <a:xfrm>
            <a:off x="1142976" y="785800"/>
            <a:ext cx="3286147" cy="3416320"/>
          </a:xfrm>
          <a:prstGeom prst="rect">
            <a:avLst/>
          </a:prstGeom>
          <a:noFill/>
        </p:spPr>
        <p:txBody>
          <a:bodyPr wrap="square" rtlCol="0">
            <a:spAutoFit/>
          </a:bodyPr>
          <a:lstStyle/>
          <a:p>
            <a:pPr algn="ctr"/>
            <a:r>
              <a:rPr lang="es-PE" dirty="0" smtClean="0"/>
              <a:t>Los numerosos casos en que los delfines han salvado a náufragos de morir ahogados ponen de manifiesto la posibilidad de que realmente mediase la percepción extrasensorial. La mayoría de estas personas ha señalado que antes de ver qué era lo que les empujaba hacia la playa ya sabían instintivamente que se trataba de un delfín. Además, en todos los casos investigados los sujetos afirman no haber sentido miedo en ningún momento. Son ángeles del mar </a:t>
            </a:r>
            <a:endParaRPr lang="es-PE" dirty="0"/>
          </a:p>
        </p:txBody>
      </p:sp>
      <p:sp>
        <p:nvSpPr>
          <p:cNvPr id="8" name="7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chemeClr val="accent5">
                <a:lumMod val="40000"/>
                <a:lumOff val="60000"/>
                <a:shade val="67500"/>
                <a:satMod val="115000"/>
              </a:schemeClr>
            </a:gs>
            <a:gs pos="100000">
              <a:schemeClr val="accent5">
                <a:lumMod val="40000"/>
                <a:lumOff val="60000"/>
                <a:shade val="100000"/>
                <a:satMod val="115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16506474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decoration-152886_640.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309554" y="1357304"/>
            <a:ext cx="1047736" cy="1047736"/>
          </a:xfrm>
          <a:prstGeom prst="rect">
            <a:avLst/>
          </a:prstGeom>
          <a:effectLst/>
        </p:spPr>
      </p:pic>
      <p:pic>
        <p:nvPicPr>
          <p:cNvPr id="4" name="3 Imagen" descr="decoration-152886_640.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1452530" y="1357304"/>
            <a:ext cx="1047736" cy="1047736"/>
          </a:xfrm>
          <a:prstGeom prst="rect">
            <a:avLst/>
          </a:prstGeom>
          <a:effectLst/>
        </p:spPr>
      </p:pic>
      <p:pic>
        <p:nvPicPr>
          <p:cNvPr id="5" name="4 Imagen" descr="decoration-152886_640.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24100" y="1357304"/>
            <a:ext cx="1047736" cy="1047736"/>
          </a:xfrm>
          <a:prstGeom prst="rect">
            <a:avLst/>
          </a:prstGeom>
          <a:effectLst/>
        </p:spPr>
      </p:pic>
      <p:pic>
        <p:nvPicPr>
          <p:cNvPr id="6" name="5 Imagen" descr="decoration-152886_640.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3667108" y="1357304"/>
            <a:ext cx="1047736" cy="1047736"/>
          </a:xfrm>
          <a:prstGeom prst="rect">
            <a:avLst/>
          </a:prstGeom>
          <a:effectLst/>
        </p:spPr>
      </p:pic>
      <p:pic>
        <p:nvPicPr>
          <p:cNvPr id="7" name="6 Imagen" descr="decoration-152886_640.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4738678" y="1357304"/>
            <a:ext cx="1047736" cy="1047736"/>
          </a:xfrm>
          <a:prstGeom prst="rect">
            <a:avLst/>
          </a:prstGeom>
          <a:effectLst/>
        </p:spPr>
      </p:pic>
      <p:pic>
        <p:nvPicPr>
          <p:cNvPr id="8" name="7 Imagen" descr="decoration-152886_640.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5810248" y="1357304"/>
            <a:ext cx="1047736" cy="1047736"/>
          </a:xfrm>
          <a:prstGeom prst="rect">
            <a:avLst/>
          </a:prstGeom>
          <a:effectLst/>
        </p:spPr>
      </p:pic>
      <p:pic>
        <p:nvPicPr>
          <p:cNvPr id="9" name="8 Imagen" descr="decoration-152886_640.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6858016" y="1357304"/>
            <a:ext cx="1047736" cy="1047736"/>
          </a:xfrm>
          <a:prstGeom prst="rect">
            <a:avLst/>
          </a:prstGeom>
          <a:effectLst/>
        </p:spPr>
      </p:pic>
      <p:pic>
        <p:nvPicPr>
          <p:cNvPr id="10" name="9 Imagen" descr="decoration-152886_640.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7858148" y="1357304"/>
            <a:ext cx="1047736" cy="1047736"/>
          </a:xfrm>
          <a:prstGeom prst="rect">
            <a:avLst/>
          </a:prstGeom>
          <a:effectLst/>
        </p:spPr>
      </p:pic>
      <p:pic>
        <p:nvPicPr>
          <p:cNvPr id="11" name="10 Imagen" descr="decoration-152886_640.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309554" y="2571750"/>
            <a:ext cx="1047736" cy="1047736"/>
          </a:xfrm>
          <a:prstGeom prst="rect">
            <a:avLst/>
          </a:prstGeom>
          <a:effectLst/>
        </p:spPr>
      </p:pic>
      <p:pic>
        <p:nvPicPr>
          <p:cNvPr id="12" name="11 Imagen" descr="decoration-152886_640.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1452530" y="2571750"/>
            <a:ext cx="1047736" cy="1047736"/>
          </a:xfrm>
          <a:prstGeom prst="rect">
            <a:avLst/>
          </a:prstGeom>
          <a:effectLst/>
        </p:spPr>
      </p:pic>
      <p:pic>
        <p:nvPicPr>
          <p:cNvPr id="13" name="12 Imagen" descr="decoration-152886_640.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24100" y="2571750"/>
            <a:ext cx="1047736" cy="1047736"/>
          </a:xfrm>
          <a:prstGeom prst="rect">
            <a:avLst/>
          </a:prstGeom>
          <a:effectLst/>
        </p:spPr>
      </p:pic>
      <p:pic>
        <p:nvPicPr>
          <p:cNvPr id="14" name="13 Imagen" descr="decoration-152886_640.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3667108" y="2571750"/>
            <a:ext cx="1047736" cy="1047736"/>
          </a:xfrm>
          <a:prstGeom prst="rect">
            <a:avLst/>
          </a:prstGeom>
          <a:effectLst/>
        </p:spPr>
      </p:pic>
      <p:pic>
        <p:nvPicPr>
          <p:cNvPr id="15" name="14 Imagen" descr="decoration-152886_640.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4738678" y="2571750"/>
            <a:ext cx="1047736" cy="1047736"/>
          </a:xfrm>
          <a:prstGeom prst="rect">
            <a:avLst/>
          </a:prstGeom>
          <a:effectLst/>
        </p:spPr>
      </p:pic>
      <p:pic>
        <p:nvPicPr>
          <p:cNvPr id="16" name="15 Imagen" descr="decoration-152886_640.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5810248" y="2571750"/>
            <a:ext cx="1047736" cy="1047736"/>
          </a:xfrm>
          <a:prstGeom prst="rect">
            <a:avLst/>
          </a:prstGeom>
          <a:effectLst/>
        </p:spPr>
      </p:pic>
      <p:pic>
        <p:nvPicPr>
          <p:cNvPr id="17" name="16 Imagen" descr="decoration-152886_640.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6858016" y="2571750"/>
            <a:ext cx="1047736" cy="1047736"/>
          </a:xfrm>
          <a:prstGeom prst="rect">
            <a:avLst/>
          </a:prstGeom>
          <a:effectLst/>
        </p:spPr>
      </p:pic>
      <p:pic>
        <p:nvPicPr>
          <p:cNvPr id="18" name="17 Imagen" descr="decoration-152886_640.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7858148" y="2571750"/>
            <a:ext cx="1047736" cy="1047736"/>
          </a:xfrm>
          <a:prstGeom prst="rect">
            <a:avLst/>
          </a:prstGeom>
          <a:effectLst/>
        </p:spPr>
      </p:pic>
      <p:sp>
        <p:nvSpPr>
          <p:cNvPr id="19" name="18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1"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8" presetClass="emph" presetSubtype="0" fill="hold"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4"/>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5"/>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6"/>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2"/>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3"/>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4"/>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2000"/>
                            </p:stCondLst>
                            <p:childTnLst>
                              <p:par>
                                <p:cTn id="104" presetID="2" presetClass="exit" presetSubtype="8" fill="hold"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0-ppt_w/2"/>
                                          </p:val>
                                        </p:tav>
                                      </p:tavLst>
                                    </p:anim>
                                    <p:anim calcmode="lin" valueType="num">
                                      <p:cBhvr additive="base">
                                        <p:cTn id="106" dur="2000"/>
                                        <p:tgtEl>
                                          <p:spTgt spid="3"/>
                                        </p:tgtEl>
                                        <p:attrNameLst>
                                          <p:attrName>ppt_y</p:attrName>
                                        </p:attrNameLst>
                                      </p:cBhvr>
                                      <p:tavLst>
                                        <p:tav tm="0">
                                          <p:val>
                                            <p:strVal val="ppt_y"/>
                                          </p:val>
                                        </p:tav>
                                        <p:tav tm="100000">
                                          <p:val>
                                            <p:strVal val="ppt_y"/>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0-ppt_w/2"/>
                                          </p:val>
                                        </p:tav>
                                      </p:tavLst>
                                    </p:anim>
                                    <p:anim calcmode="lin" valueType="num">
                                      <p:cBhvr additive="base">
                                        <p:cTn id="110" dur="2000"/>
                                        <p:tgtEl>
                                          <p:spTgt spid="4"/>
                                        </p:tgtEl>
                                        <p:attrNameLst>
                                          <p:attrName>ppt_y</p:attrName>
                                        </p:attrNameLst>
                                      </p:cBhvr>
                                      <p:tavLst>
                                        <p:tav tm="0">
                                          <p:val>
                                            <p:strVal val="ppt_y"/>
                                          </p:val>
                                        </p:tav>
                                        <p:tav tm="100000">
                                          <p:val>
                                            <p:strVal val="ppt_y"/>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0-ppt_w/2"/>
                                          </p:val>
                                        </p:tav>
                                      </p:tavLst>
                                    </p:anim>
                                    <p:anim calcmode="lin" valueType="num">
                                      <p:cBhvr additive="base">
                                        <p:cTn id="114" dur="2000"/>
                                        <p:tgtEl>
                                          <p:spTgt spid="5"/>
                                        </p:tgtEl>
                                        <p:attrNameLst>
                                          <p:attrName>ppt_y</p:attrName>
                                        </p:attrNameLst>
                                      </p:cBhvr>
                                      <p:tavLst>
                                        <p:tav tm="0">
                                          <p:val>
                                            <p:strVal val="ppt_y"/>
                                          </p:val>
                                        </p:tav>
                                        <p:tav tm="100000">
                                          <p:val>
                                            <p:strVal val="ppt_y"/>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0-ppt_w/2"/>
                                          </p:val>
                                        </p:tav>
                                      </p:tavLst>
                                    </p:anim>
                                    <p:anim calcmode="lin" valueType="num">
                                      <p:cBhvr additive="base">
                                        <p:cTn id="118" dur="2000"/>
                                        <p:tgtEl>
                                          <p:spTgt spid="6"/>
                                        </p:tgtEl>
                                        <p:attrNameLst>
                                          <p:attrName>ppt_y</p:attrName>
                                        </p:attrNameLst>
                                      </p:cBhvr>
                                      <p:tavLst>
                                        <p:tav tm="0">
                                          <p:val>
                                            <p:strVal val="ppt_y"/>
                                          </p:val>
                                        </p:tav>
                                        <p:tav tm="100000">
                                          <p:val>
                                            <p:strVal val="ppt_y"/>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0-ppt_w/2"/>
                                          </p:val>
                                        </p:tav>
                                      </p:tavLst>
                                    </p:anim>
                                    <p:anim calcmode="lin" valueType="num">
                                      <p:cBhvr additive="base">
                                        <p:cTn id="122" dur="2000"/>
                                        <p:tgtEl>
                                          <p:spTgt spid="7"/>
                                        </p:tgtEl>
                                        <p:attrNameLst>
                                          <p:attrName>ppt_y</p:attrName>
                                        </p:attrNameLst>
                                      </p:cBhvr>
                                      <p:tavLst>
                                        <p:tav tm="0">
                                          <p:val>
                                            <p:strVal val="ppt_y"/>
                                          </p:val>
                                        </p:tav>
                                        <p:tav tm="100000">
                                          <p:val>
                                            <p:strVal val="ppt_y"/>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0-ppt_w/2"/>
                                          </p:val>
                                        </p:tav>
                                      </p:tavLst>
                                    </p:anim>
                                    <p:anim calcmode="lin" valueType="num">
                                      <p:cBhvr additive="base">
                                        <p:cTn id="126" dur="2000"/>
                                        <p:tgtEl>
                                          <p:spTgt spid="8"/>
                                        </p:tgtEl>
                                        <p:attrNameLst>
                                          <p:attrName>ppt_y</p:attrName>
                                        </p:attrNameLst>
                                      </p:cBhvr>
                                      <p:tavLst>
                                        <p:tav tm="0">
                                          <p:val>
                                            <p:strVal val="ppt_y"/>
                                          </p:val>
                                        </p:tav>
                                        <p:tav tm="100000">
                                          <p:val>
                                            <p:strVal val="ppt_y"/>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0-ppt_w/2"/>
                                          </p:val>
                                        </p:tav>
                                      </p:tavLst>
                                    </p:anim>
                                    <p:anim calcmode="lin" valueType="num">
                                      <p:cBhvr additive="base">
                                        <p:cTn id="130" dur="2000"/>
                                        <p:tgtEl>
                                          <p:spTgt spid="9"/>
                                        </p:tgtEl>
                                        <p:attrNameLst>
                                          <p:attrName>ppt_y</p:attrName>
                                        </p:attrNameLst>
                                      </p:cBhvr>
                                      <p:tavLst>
                                        <p:tav tm="0">
                                          <p:val>
                                            <p:strVal val="ppt_y"/>
                                          </p:val>
                                        </p:tav>
                                        <p:tav tm="100000">
                                          <p:val>
                                            <p:strVal val="ppt_y"/>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0-ppt_w/2"/>
                                          </p:val>
                                        </p:tav>
                                      </p:tavLst>
                                    </p:anim>
                                    <p:anim calcmode="lin" valueType="num">
                                      <p:cBhvr additive="base">
                                        <p:cTn id="134" dur="2000"/>
                                        <p:tgtEl>
                                          <p:spTgt spid="10"/>
                                        </p:tgtEl>
                                        <p:attrNameLst>
                                          <p:attrName>ppt_y</p:attrName>
                                        </p:attrNameLst>
                                      </p:cBhvr>
                                      <p:tavLst>
                                        <p:tav tm="0">
                                          <p:val>
                                            <p:strVal val="ppt_y"/>
                                          </p:val>
                                        </p:tav>
                                        <p:tav tm="100000">
                                          <p:val>
                                            <p:strVal val="ppt_y"/>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1+ppt_w/2"/>
                                          </p:val>
                                        </p:tav>
                                      </p:tavLst>
                                    </p:anim>
                                    <p:anim calcmode="lin" valueType="num">
                                      <p:cBhvr additive="base">
                                        <p:cTn id="138" dur="2000"/>
                                        <p:tgtEl>
                                          <p:spTgt spid="11"/>
                                        </p:tgtEl>
                                        <p:attrNameLst>
                                          <p:attrName>ppt_y</p:attrName>
                                        </p:attrNameLst>
                                      </p:cBhvr>
                                      <p:tavLst>
                                        <p:tav tm="0">
                                          <p:val>
                                            <p:strVal val="ppt_y"/>
                                          </p:val>
                                        </p:tav>
                                        <p:tav tm="100000">
                                          <p:val>
                                            <p:strVal val="ppt_y"/>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1+ppt_w/2"/>
                                          </p:val>
                                        </p:tav>
                                      </p:tavLst>
                                    </p:anim>
                                    <p:anim calcmode="lin" valueType="num">
                                      <p:cBhvr additive="base">
                                        <p:cTn id="142" dur="2000"/>
                                        <p:tgtEl>
                                          <p:spTgt spid="12"/>
                                        </p:tgtEl>
                                        <p:attrNameLst>
                                          <p:attrName>ppt_y</p:attrName>
                                        </p:attrNameLst>
                                      </p:cBhvr>
                                      <p:tavLst>
                                        <p:tav tm="0">
                                          <p:val>
                                            <p:strVal val="ppt_y"/>
                                          </p:val>
                                        </p:tav>
                                        <p:tav tm="100000">
                                          <p:val>
                                            <p:strVal val="ppt_y"/>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1+ppt_w/2"/>
                                          </p:val>
                                        </p:tav>
                                      </p:tavLst>
                                    </p:anim>
                                    <p:anim calcmode="lin" valueType="num">
                                      <p:cBhvr additive="base">
                                        <p:cTn id="146" dur="2000"/>
                                        <p:tgtEl>
                                          <p:spTgt spid="13"/>
                                        </p:tgtEl>
                                        <p:attrNameLst>
                                          <p:attrName>ppt_y</p:attrName>
                                        </p:attrNameLst>
                                      </p:cBhvr>
                                      <p:tavLst>
                                        <p:tav tm="0">
                                          <p:val>
                                            <p:strVal val="ppt_y"/>
                                          </p:val>
                                        </p:tav>
                                        <p:tav tm="100000">
                                          <p:val>
                                            <p:strVal val="ppt_y"/>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1+ppt_w/2"/>
                                          </p:val>
                                        </p:tav>
                                      </p:tavLst>
                                    </p:anim>
                                    <p:anim calcmode="lin" valueType="num">
                                      <p:cBhvr additive="base">
                                        <p:cTn id="150" dur="2000"/>
                                        <p:tgtEl>
                                          <p:spTgt spid="14"/>
                                        </p:tgtEl>
                                        <p:attrNameLst>
                                          <p:attrName>ppt_y</p:attrName>
                                        </p:attrNameLst>
                                      </p:cBhvr>
                                      <p:tavLst>
                                        <p:tav tm="0">
                                          <p:val>
                                            <p:strVal val="ppt_y"/>
                                          </p:val>
                                        </p:tav>
                                        <p:tav tm="100000">
                                          <p:val>
                                            <p:strVal val="ppt_y"/>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2" fill="hold"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1+ppt_w/2"/>
                                          </p:val>
                                        </p:tav>
                                      </p:tavLst>
                                    </p:anim>
                                    <p:anim calcmode="lin" valueType="num">
                                      <p:cBhvr additive="base">
                                        <p:cTn id="154" dur="2000"/>
                                        <p:tgtEl>
                                          <p:spTgt spid="15"/>
                                        </p:tgtEl>
                                        <p:attrNameLst>
                                          <p:attrName>ppt_y</p:attrName>
                                        </p:attrNameLst>
                                      </p:cBhvr>
                                      <p:tavLst>
                                        <p:tav tm="0">
                                          <p:val>
                                            <p:strVal val="ppt_y"/>
                                          </p:val>
                                        </p:tav>
                                        <p:tav tm="100000">
                                          <p:val>
                                            <p:strVal val="ppt_y"/>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2" fill="hold"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1+ppt_w/2"/>
                                          </p:val>
                                        </p:tav>
                                      </p:tavLst>
                                    </p:anim>
                                    <p:anim calcmode="lin" valueType="num">
                                      <p:cBhvr additive="base">
                                        <p:cTn id="158" dur="2000"/>
                                        <p:tgtEl>
                                          <p:spTgt spid="16"/>
                                        </p:tgtEl>
                                        <p:attrNameLst>
                                          <p:attrName>ppt_y</p:attrName>
                                        </p:attrNameLst>
                                      </p:cBhvr>
                                      <p:tavLst>
                                        <p:tav tm="0">
                                          <p:val>
                                            <p:strVal val="ppt_y"/>
                                          </p:val>
                                        </p:tav>
                                        <p:tav tm="100000">
                                          <p:val>
                                            <p:strVal val="ppt_y"/>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2"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1+ppt_w/2"/>
                                          </p:val>
                                        </p:tav>
                                      </p:tavLst>
                                    </p:anim>
                                    <p:anim calcmode="lin" valueType="num">
                                      <p:cBhvr additive="base">
                                        <p:cTn id="162" dur="2000"/>
                                        <p:tgtEl>
                                          <p:spTgt spid="17"/>
                                        </p:tgtEl>
                                        <p:attrNameLst>
                                          <p:attrName>ppt_y</p:attrName>
                                        </p:attrNameLst>
                                      </p:cBhvr>
                                      <p:tavLst>
                                        <p:tav tm="0">
                                          <p:val>
                                            <p:strVal val="ppt_y"/>
                                          </p:val>
                                        </p:tav>
                                        <p:tav tm="100000">
                                          <p:val>
                                            <p:strVal val="ppt_y"/>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2"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1+ppt_w/2"/>
                                          </p:val>
                                        </p:tav>
                                      </p:tavLst>
                                    </p:anim>
                                    <p:anim calcmode="lin" valueType="num">
                                      <p:cBhvr additive="base">
                                        <p:cTn id="166" dur="2000"/>
                                        <p:tgtEl>
                                          <p:spTgt spid="18"/>
                                        </p:tgtEl>
                                        <p:attrNameLst>
                                          <p:attrName>ppt_y</p:attrName>
                                        </p:attrNameLst>
                                      </p:cBhvr>
                                      <p:tavLst>
                                        <p:tav tm="0">
                                          <p:val>
                                            <p:strVal val="ppt_y"/>
                                          </p:val>
                                        </p:tav>
                                        <p:tav tm="100000">
                                          <p:val>
                                            <p:strVal val="ppt_y"/>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fill="hold" nodeType="withEffect">
                                  <p:stCondLst>
                                    <p:cond delay="0"/>
                                  </p:stCondLst>
                                  <p:childTnLst>
                                    <p:animRot by="21600000">
                                      <p:cBhvr>
                                        <p:cTn id="169" dur="2000" fill="hold"/>
                                        <p:tgtEl>
                                          <p:spTgt spid="3"/>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4"/>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5"/>
                                        </p:tgtEl>
                                        <p:attrNameLst>
                                          <p:attrName>r</p:attrName>
                                        </p:attrNameLst>
                                      </p:cBhvr>
                                    </p:animRot>
                                  </p:childTnLst>
                                </p:cTn>
                              </p:par>
                              <p:par>
                                <p:cTn id="174" presetID="8" presetClass="emph" presetSubtype="0" fill="hold" nodeType="withEffect">
                                  <p:stCondLst>
                                    <p:cond delay="0"/>
                                  </p:stCondLst>
                                  <p:childTnLst>
                                    <p:animRot by="21600000">
                                      <p:cBhvr>
                                        <p:cTn id="175" dur="2000" fill="hold"/>
                                        <p:tgtEl>
                                          <p:spTgt spid="6"/>
                                        </p:tgtEl>
                                        <p:attrNameLst>
                                          <p:attrName>r</p:attrName>
                                        </p:attrNameLst>
                                      </p:cBhvr>
                                    </p:animRot>
                                  </p:childTnLst>
                                </p:cTn>
                              </p:par>
                              <p:par>
                                <p:cTn id="176" presetID="8" presetClass="emph" presetSubtype="0" fill="hold" nodeType="withEffect">
                                  <p:stCondLst>
                                    <p:cond delay="0"/>
                                  </p:stCondLst>
                                  <p:childTnLst>
                                    <p:animRot by="21600000">
                                      <p:cBhvr>
                                        <p:cTn id="177" dur="2000" fill="hold"/>
                                        <p:tgtEl>
                                          <p:spTgt spid="7"/>
                                        </p:tgtEl>
                                        <p:attrNameLst>
                                          <p:attrName>r</p:attrName>
                                        </p:attrNameLst>
                                      </p:cBhvr>
                                    </p:animRot>
                                  </p:childTnLst>
                                </p:cTn>
                              </p:par>
                              <p:par>
                                <p:cTn id="178" presetID="8" presetClass="emph" presetSubtype="0" fill="hold" nodeType="withEffect">
                                  <p:stCondLst>
                                    <p:cond delay="0"/>
                                  </p:stCondLst>
                                  <p:childTnLst>
                                    <p:animRot by="21600000">
                                      <p:cBhvr>
                                        <p:cTn id="179" dur="2000" fill="hold"/>
                                        <p:tgtEl>
                                          <p:spTgt spid="8"/>
                                        </p:tgtEl>
                                        <p:attrNameLst>
                                          <p:attrName>r</p:attrName>
                                        </p:attrNameLst>
                                      </p:cBhvr>
                                    </p:animRot>
                                  </p:childTnLst>
                                </p:cTn>
                              </p:par>
                              <p:par>
                                <p:cTn id="180" presetID="8" presetClass="emph" presetSubtype="0" fill="hold" nodeType="withEffect">
                                  <p:stCondLst>
                                    <p:cond delay="0"/>
                                  </p:stCondLst>
                                  <p:childTnLst>
                                    <p:animRot by="21600000">
                                      <p:cBhvr>
                                        <p:cTn id="181" dur="2000" fill="hold"/>
                                        <p:tgtEl>
                                          <p:spTgt spid="9"/>
                                        </p:tgtEl>
                                        <p:attrNameLst>
                                          <p:attrName>r</p:attrName>
                                        </p:attrNameLst>
                                      </p:cBhvr>
                                    </p:animRot>
                                  </p:childTnLst>
                                </p:cTn>
                              </p:par>
                              <p:par>
                                <p:cTn id="182" presetID="8" presetClass="emph" presetSubtype="0" fill="hold" nodeType="withEffect">
                                  <p:stCondLst>
                                    <p:cond delay="0"/>
                                  </p:stCondLst>
                                  <p:childTnLst>
                                    <p:animRot by="21600000">
                                      <p:cBhvr>
                                        <p:cTn id="183" dur="2000" fill="hold"/>
                                        <p:tgtEl>
                                          <p:spTgt spid="10"/>
                                        </p:tgtEl>
                                        <p:attrNameLst>
                                          <p:attrName>r</p:attrName>
                                        </p:attrNameLst>
                                      </p:cBhvr>
                                    </p:animRot>
                                  </p:childTnLst>
                                </p:cTn>
                              </p:par>
                              <p:par>
                                <p:cTn id="184" presetID="8" presetClass="emph" presetSubtype="0" fill="hold" nodeType="withEffect">
                                  <p:stCondLst>
                                    <p:cond delay="0"/>
                                  </p:stCondLst>
                                  <p:childTnLst>
                                    <p:animRot by="21600000">
                                      <p:cBhvr>
                                        <p:cTn id="185" dur="2000" fill="hold"/>
                                        <p:tgtEl>
                                          <p:spTgt spid="11"/>
                                        </p:tgtEl>
                                        <p:attrNameLst>
                                          <p:attrName>r</p:attrName>
                                        </p:attrNameLst>
                                      </p:cBhvr>
                                    </p:animRot>
                                  </p:childTnLst>
                                </p:cTn>
                              </p:par>
                              <p:par>
                                <p:cTn id="186" presetID="8" presetClass="emph" presetSubtype="0" fill="hold" nodeType="withEffect">
                                  <p:stCondLst>
                                    <p:cond delay="0"/>
                                  </p:stCondLst>
                                  <p:childTnLst>
                                    <p:animRot by="21600000">
                                      <p:cBhvr>
                                        <p:cTn id="187" dur="2000" fill="hold"/>
                                        <p:tgtEl>
                                          <p:spTgt spid="12"/>
                                        </p:tgtEl>
                                        <p:attrNameLst>
                                          <p:attrName>r</p:attrName>
                                        </p:attrNameLst>
                                      </p:cBhvr>
                                    </p:animRot>
                                  </p:childTnLst>
                                </p:cTn>
                              </p:par>
                              <p:par>
                                <p:cTn id="188" presetID="8" presetClass="emph" presetSubtype="0" fill="hold" nodeType="withEffect">
                                  <p:stCondLst>
                                    <p:cond delay="0"/>
                                  </p:stCondLst>
                                  <p:childTnLst>
                                    <p:animRot by="21600000">
                                      <p:cBhvr>
                                        <p:cTn id="189" dur="2000" fill="hold"/>
                                        <p:tgtEl>
                                          <p:spTgt spid="13"/>
                                        </p:tgtEl>
                                        <p:attrNameLst>
                                          <p:attrName>r</p:attrName>
                                        </p:attrNameLst>
                                      </p:cBhvr>
                                    </p:animRot>
                                  </p:childTnLst>
                                </p:cTn>
                              </p:par>
                              <p:par>
                                <p:cTn id="190" presetID="8" presetClass="emph" presetSubtype="0" fill="hold" nodeType="withEffect">
                                  <p:stCondLst>
                                    <p:cond delay="0"/>
                                  </p:stCondLst>
                                  <p:childTnLst>
                                    <p:animRot by="21600000">
                                      <p:cBhvr>
                                        <p:cTn id="191" dur="2000" fill="hold"/>
                                        <p:tgtEl>
                                          <p:spTgt spid="14"/>
                                        </p:tgtEl>
                                        <p:attrNameLst>
                                          <p:attrName>r</p:attrName>
                                        </p:attrNameLst>
                                      </p:cBhvr>
                                    </p:animRot>
                                  </p:childTnLst>
                                </p:cTn>
                              </p:par>
                              <p:par>
                                <p:cTn id="192" presetID="8" presetClass="emph" presetSubtype="0" fill="hold" nodeType="withEffect">
                                  <p:stCondLst>
                                    <p:cond delay="0"/>
                                  </p:stCondLst>
                                  <p:childTnLst>
                                    <p:animRot by="21600000">
                                      <p:cBhvr>
                                        <p:cTn id="193" dur="2000" fill="hold"/>
                                        <p:tgtEl>
                                          <p:spTgt spid="15"/>
                                        </p:tgtEl>
                                        <p:attrNameLst>
                                          <p:attrName>r</p:attrName>
                                        </p:attrNameLst>
                                      </p:cBhvr>
                                    </p:animRot>
                                  </p:childTnLst>
                                </p:cTn>
                              </p:par>
                              <p:par>
                                <p:cTn id="194" presetID="8" presetClass="emph" presetSubtype="0" fill="hold" nodeType="withEffect">
                                  <p:stCondLst>
                                    <p:cond delay="0"/>
                                  </p:stCondLst>
                                  <p:childTnLst>
                                    <p:animRot by="21600000">
                                      <p:cBhvr>
                                        <p:cTn id="195" dur="2000" fill="hold"/>
                                        <p:tgtEl>
                                          <p:spTgt spid="16"/>
                                        </p:tgtEl>
                                        <p:attrNameLst>
                                          <p:attrName>r</p:attrName>
                                        </p:attrNameLst>
                                      </p:cBhvr>
                                    </p:animRot>
                                  </p:childTnLst>
                                </p:cTn>
                              </p:par>
                              <p:par>
                                <p:cTn id="196" presetID="8" presetClass="emph" presetSubtype="0" fill="hold" nodeType="withEffect">
                                  <p:stCondLst>
                                    <p:cond delay="0"/>
                                  </p:stCondLst>
                                  <p:childTnLst>
                                    <p:animRot by="21600000">
                                      <p:cBhvr>
                                        <p:cTn id="197" dur="2000" fill="hold"/>
                                        <p:tgtEl>
                                          <p:spTgt spid="17"/>
                                        </p:tgtEl>
                                        <p:attrNameLst>
                                          <p:attrName>r</p:attrName>
                                        </p:attrNameLst>
                                      </p:cBhvr>
                                    </p:animRot>
                                  </p:childTnLst>
                                </p:cTn>
                              </p:par>
                              <p:par>
                                <p:cTn id="198" presetID="8" presetClass="emph" presetSubtype="0" fill="hold" nodeType="withEffect">
                                  <p:stCondLst>
                                    <p:cond delay="0"/>
                                  </p:stCondLst>
                                  <p:childTnLst>
                                    <p:animRot by="21600000">
                                      <p:cBhvr>
                                        <p:cTn id="199" dur="2000" fill="hold"/>
                                        <p:tgtEl>
                                          <p:spTgt spid="18"/>
                                        </p:tgtEl>
                                        <p:attrNameLst>
                                          <p:attrName>r</p:attrName>
                                        </p:attrNameLst>
                                      </p:cBhvr>
                                    </p:animRot>
                                  </p:childTnLst>
                                </p:cTn>
                              </p:par>
                              <p:par>
                                <p:cTn id="200" presetID="23" presetClass="entr" presetSubtype="288"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4/3*#ppt_w"/>
                                          </p:val>
                                        </p:tav>
                                        <p:tav tm="100000">
                                          <p:val>
                                            <p:strVal val="#ppt_w"/>
                                          </p:val>
                                        </p:tav>
                                      </p:tavLst>
                                    </p:anim>
                                    <p:anim calcmode="lin" valueType="num">
                                      <p:cBhvr>
                                        <p:cTn id="203" dur="2000" fill="hold"/>
                                        <p:tgtEl>
                                          <p:spTgt spid="2"/>
                                        </p:tgtEl>
                                        <p:attrNameLst>
                                          <p:attrName>ppt_h</p:attrName>
                                        </p:attrNameLst>
                                      </p:cBhvr>
                                      <p:tavLst>
                                        <p:tav tm="0">
                                          <p:val>
                                            <p:strVal val="4/3*#ppt_h"/>
                                          </p:val>
                                        </p:tav>
                                        <p:tav tm="100000">
                                          <p:val>
                                            <p:strVal val="#ppt_h"/>
                                          </p:val>
                                        </p:tav>
                                      </p:tavLst>
                                    </p:anim>
                                  </p:childTnLst>
                                </p:cTn>
                              </p:par>
                              <p:par>
                                <p:cTn id="204" presetID="16" presetClass="entr" presetSubtype="37"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arn(outVertical)">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3399FF">
                <a:shade val="67500"/>
                <a:satMod val="115000"/>
              </a:srgbClr>
            </a:gs>
            <a:gs pos="100000">
              <a:srgbClr val="33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wimAndRide_INTERACTIO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le-447982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857356" y="1357304"/>
            <a:ext cx="3071834" cy="2500330"/>
          </a:xfrm>
          <a:prstGeom prst="rect">
            <a:avLst/>
          </a:prstGeom>
        </p:spPr>
      </p:pic>
      <p:pic>
        <p:nvPicPr>
          <p:cNvPr id="5" name="4 Imagen" descr="circle-447982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4779428">
            <a:off x="3112930" y="-86276"/>
            <a:ext cx="3071834" cy="2500330"/>
          </a:xfrm>
          <a:prstGeom prst="rect">
            <a:avLst/>
          </a:prstGeom>
        </p:spPr>
      </p:pic>
      <p:pic>
        <p:nvPicPr>
          <p:cNvPr id="6" name="5 Imagen" descr="circle-447982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8379450">
            <a:off x="4515975" y="1125590"/>
            <a:ext cx="3071834" cy="2500330"/>
          </a:xfrm>
          <a:prstGeom prst="rect">
            <a:avLst/>
          </a:prstGeom>
        </p:spPr>
      </p:pic>
      <p:pic>
        <p:nvPicPr>
          <p:cNvPr id="7" name="6 Imagen" descr="circle-447982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15121960">
            <a:off x="3270312" y="2739615"/>
            <a:ext cx="3071834" cy="2500330"/>
          </a:xfrm>
          <a:prstGeom prst="rect">
            <a:avLst/>
          </a:prstGeom>
        </p:spPr>
      </p:pic>
      <p:pic>
        <p:nvPicPr>
          <p:cNvPr id="8" name="7 Imagen" descr="circle-447982_640.png"/>
          <p:cNvPicPr>
            <a:picLocks noChangeAspect="1"/>
          </p:cNvPicPr>
          <p:nvPr/>
        </p:nvPicPr>
        <p:blipFill>
          <a:blip r:embed="rId3">
            <a:duotone>
              <a:prstClr val="black"/>
              <a:schemeClr val="accent5">
                <a:tint val="45000"/>
                <a:satMod val="400000"/>
              </a:schemeClr>
            </a:duotone>
            <a:lum contrast="40000"/>
          </a:blip>
          <a:stretch>
            <a:fillRect/>
          </a:stretch>
        </p:blipFill>
        <p:spPr>
          <a:xfrm rot="742041">
            <a:off x="2018034" y="442807"/>
            <a:ext cx="3071834" cy="2500330"/>
          </a:xfrm>
          <a:prstGeom prst="rect">
            <a:avLst/>
          </a:prstGeom>
        </p:spPr>
      </p:pic>
      <p:pic>
        <p:nvPicPr>
          <p:cNvPr id="9" name="8 Imagen" descr="circle-447982_640.png"/>
          <p:cNvPicPr>
            <a:picLocks noChangeAspect="1"/>
          </p:cNvPicPr>
          <p:nvPr/>
        </p:nvPicPr>
        <p:blipFill>
          <a:blip r:embed="rId3">
            <a:duotone>
              <a:prstClr val="black"/>
              <a:schemeClr val="accent5">
                <a:tint val="45000"/>
                <a:satMod val="400000"/>
              </a:schemeClr>
            </a:duotone>
            <a:lum contrast="40000"/>
          </a:blip>
          <a:stretch>
            <a:fillRect/>
          </a:stretch>
        </p:blipFill>
        <p:spPr>
          <a:xfrm rot="6524849">
            <a:off x="4070618" y="248855"/>
            <a:ext cx="3071834" cy="2500330"/>
          </a:xfrm>
          <a:prstGeom prst="rect">
            <a:avLst/>
          </a:prstGeom>
        </p:spPr>
      </p:pic>
      <p:pic>
        <p:nvPicPr>
          <p:cNvPr id="10" name="9 Imagen" descr="circle-447982_640.png"/>
          <p:cNvPicPr>
            <a:picLocks noChangeAspect="1"/>
          </p:cNvPicPr>
          <p:nvPr/>
        </p:nvPicPr>
        <p:blipFill>
          <a:blip r:embed="rId3">
            <a:duotone>
              <a:prstClr val="black"/>
              <a:schemeClr val="accent5">
                <a:tint val="45000"/>
                <a:satMod val="400000"/>
              </a:schemeClr>
            </a:duotone>
            <a:lum contrast="40000"/>
          </a:blip>
          <a:stretch>
            <a:fillRect/>
          </a:stretch>
        </p:blipFill>
        <p:spPr>
          <a:xfrm rot="13247200">
            <a:off x="4158406" y="2271341"/>
            <a:ext cx="3071834" cy="2500330"/>
          </a:xfrm>
          <a:prstGeom prst="rect">
            <a:avLst/>
          </a:prstGeom>
        </p:spPr>
      </p:pic>
      <p:pic>
        <p:nvPicPr>
          <p:cNvPr id="11" name="10 Imagen" descr="circle-447982_640.png"/>
          <p:cNvPicPr>
            <a:picLocks noChangeAspect="1"/>
          </p:cNvPicPr>
          <p:nvPr/>
        </p:nvPicPr>
        <p:blipFill>
          <a:blip r:embed="rId3">
            <a:duotone>
              <a:prstClr val="black"/>
              <a:schemeClr val="accent5">
                <a:tint val="45000"/>
                <a:satMod val="400000"/>
              </a:schemeClr>
            </a:duotone>
            <a:lum contrast="40000"/>
          </a:blip>
          <a:stretch>
            <a:fillRect/>
          </a:stretch>
        </p:blipFill>
        <p:spPr>
          <a:xfrm rot="17487117">
            <a:off x="2189591" y="2279618"/>
            <a:ext cx="3071834" cy="2500330"/>
          </a:xfrm>
          <a:prstGeom prst="rect">
            <a:avLst/>
          </a:prstGeom>
        </p:spPr>
      </p:pic>
      <p:pic>
        <p:nvPicPr>
          <p:cNvPr id="12" name="11 Imagen" descr="cooltext295663949172946.png"/>
          <p:cNvPicPr>
            <a:picLocks noChangeAspect="1"/>
          </p:cNvPicPr>
          <p:nvPr/>
        </p:nvPicPr>
        <p:blipFill>
          <a:blip r:embed="rId4"/>
          <a:stretch>
            <a:fillRect/>
          </a:stretch>
        </p:blipFill>
        <p:spPr>
          <a:xfrm rot="20620292">
            <a:off x="714348" y="3214692"/>
            <a:ext cx="2057143" cy="990476"/>
          </a:xfrm>
          <a:prstGeom prst="rect">
            <a:avLst/>
          </a:prstGeom>
        </p:spPr>
      </p:pic>
      <p:sp>
        <p:nvSpPr>
          <p:cNvPr id="13" name="12 Rectángulo"/>
          <p:cNvSpPr/>
          <p:nvPr/>
        </p:nvSpPr>
        <p:spPr>
          <a:xfrm>
            <a:off x="-142908" y="-285770"/>
            <a:ext cx="9715568" cy="5715040"/>
          </a:xfrm>
          <a:prstGeom prst="rect">
            <a:avLst/>
          </a:prstGeom>
          <a:gradFill flip="none" rotWithShape="1">
            <a:gsLst>
              <a:gs pos="59000">
                <a:srgbClr val="002060"/>
              </a:gs>
              <a:gs pos="25000">
                <a:srgbClr val="21D6E0"/>
              </a:gs>
              <a:gs pos="75000">
                <a:srgbClr val="0087E6"/>
              </a:gs>
              <a:gs pos="100000">
                <a:srgbClr val="005CB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2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par>
                          <p:cTn id="143" fill="hold">
                            <p:stCondLst>
                              <p:cond delay="4000"/>
                            </p:stCondLst>
                            <p:childTnLst>
                              <p:par>
                                <p:cTn id="144" presetID="31" presetClass="entr" presetSubtype="0" fill="hold" nodeType="afterEffect">
                                  <p:stCondLst>
                                    <p:cond delay="0"/>
                                  </p:stCondLst>
                                  <p:iterate type="lt">
                                    <p:tmPct val="5000"/>
                                  </p:iterate>
                                  <p:childTnLst>
                                    <p:set>
                                      <p:cBhvr>
                                        <p:cTn id="145" dur="1" fill="hold">
                                          <p:stCondLst>
                                            <p:cond delay="0"/>
                                          </p:stCondLst>
                                        </p:cTn>
                                        <p:tgtEl>
                                          <p:spTgt spid="12"/>
                                        </p:tgtEl>
                                        <p:attrNameLst>
                                          <p:attrName>style.visibility</p:attrName>
                                        </p:attrNameLst>
                                      </p:cBhvr>
                                      <p:to>
                                        <p:strVal val="visible"/>
                                      </p:to>
                                    </p:set>
                                    <p:anim calcmode="lin" valueType="num">
                                      <p:cBhvr>
                                        <p:cTn id="146" dur="2000" fill="hold"/>
                                        <p:tgtEl>
                                          <p:spTgt spid="12"/>
                                        </p:tgtEl>
                                        <p:attrNameLst>
                                          <p:attrName>ppt_w</p:attrName>
                                        </p:attrNameLst>
                                      </p:cBhvr>
                                      <p:tavLst>
                                        <p:tav tm="0">
                                          <p:val>
                                            <p:fltVal val="0"/>
                                          </p:val>
                                        </p:tav>
                                        <p:tav tm="100000">
                                          <p:val>
                                            <p:strVal val="#ppt_w"/>
                                          </p:val>
                                        </p:tav>
                                      </p:tavLst>
                                    </p:anim>
                                    <p:anim calcmode="lin" valueType="num">
                                      <p:cBhvr>
                                        <p:cTn id="147" dur="2000" fill="hold"/>
                                        <p:tgtEl>
                                          <p:spTgt spid="12"/>
                                        </p:tgtEl>
                                        <p:attrNameLst>
                                          <p:attrName>ppt_h</p:attrName>
                                        </p:attrNameLst>
                                      </p:cBhvr>
                                      <p:tavLst>
                                        <p:tav tm="0">
                                          <p:val>
                                            <p:fltVal val="0"/>
                                          </p:val>
                                        </p:tav>
                                        <p:tav tm="100000">
                                          <p:val>
                                            <p:strVal val="#ppt_h"/>
                                          </p:val>
                                        </p:tav>
                                      </p:tavLst>
                                    </p:anim>
                                    <p:anim calcmode="lin" valueType="num">
                                      <p:cBhvr>
                                        <p:cTn id="148" dur="2000" fill="hold"/>
                                        <p:tgtEl>
                                          <p:spTgt spid="12"/>
                                        </p:tgtEl>
                                        <p:attrNameLst>
                                          <p:attrName>style.rotation</p:attrName>
                                        </p:attrNameLst>
                                      </p:cBhvr>
                                      <p:tavLst>
                                        <p:tav tm="0">
                                          <p:val>
                                            <p:fltVal val="90"/>
                                          </p:val>
                                        </p:tav>
                                        <p:tav tm="100000">
                                          <p:val>
                                            <p:fltVal val="0"/>
                                          </p:val>
                                        </p:tav>
                                      </p:tavLst>
                                    </p:anim>
                                    <p:animEffect transition="in" filter="fade">
                                      <p:cBhvr>
                                        <p:cTn id="149"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4">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558</Words>
  <Application>Microsoft Office PowerPoint</Application>
  <PresentationFormat>Presentación en pantalla (16:9)</PresentationFormat>
  <Paragraphs>16</Paragraphs>
  <Slides>58</Slides>
  <Notes>2</Notes>
  <HiddenSlides>0</HiddenSlides>
  <MMClips>1</MMClips>
  <ScaleCrop>false</ScaleCrop>
  <HeadingPairs>
    <vt:vector size="4" baseType="variant">
      <vt:variant>
        <vt:lpstr>Tema</vt:lpstr>
      </vt:variant>
      <vt:variant>
        <vt:i4>2</vt:i4>
      </vt:variant>
      <vt:variant>
        <vt:lpstr>Títulos de diapositiva</vt:lpstr>
      </vt:variant>
      <vt:variant>
        <vt:i4>58</vt:i4>
      </vt:variant>
    </vt:vector>
  </HeadingPairs>
  <TitlesOfParts>
    <vt:vector size="6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307</cp:revision>
  <dcterms:created xsi:type="dcterms:W3CDTF">2018-08-13T16:31:30Z</dcterms:created>
  <dcterms:modified xsi:type="dcterms:W3CDTF">2018-08-16T19:52:05Z</dcterms:modified>
</cp:coreProperties>
</file>