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9" r:id="rId3"/>
    <p:sldId id="332" r:id="rId4"/>
    <p:sldId id="333" r:id="rId5"/>
    <p:sldId id="291" r:id="rId6"/>
    <p:sldId id="267" r:id="rId7"/>
    <p:sldId id="335" r:id="rId8"/>
    <p:sldId id="286" r:id="rId9"/>
    <p:sldId id="287" r:id="rId10"/>
    <p:sldId id="334" r:id="rId11"/>
    <p:sldId id="295" r:id="rId12"/>
    <p:sldId id="273" r:id="rId13"/>
    <p:sldId id="290" r:id="rId14"/>
    <p:sldId id="296" r:id="rId15"/>
    <p:sldId id="293" r:id="rId16"/>
    <p:sldId id="304" r:id="rId17"/>
    <p:sldId id="315" r:id="rId18"/>
    <p:sldId id="282" r:id="rId19"/>
    <p:sldId id="256" r:id="rId20"/>
    <p:sldId id="276" r:id="rId21"/>
    <p:sldId id="275" r:id="rId22"/>
    <p:sldId id="272" r:id="rId23"/>
    <p:sldId id="299" r:id="rId24"/>
    <p:sldId id="274" r:id="rId25"/>
    <p:sldId id="271" r:id="rId26"/>
    <p:sldId id="270" r:id="rId27"/>
    <p:sldId id="268" r:id="rId28"/>
    <p:sldId id="266" r:id="rId29"/>
    <p:sldId id="264" r:id="rId30"/>
    <p:sldId id="263" r:id="rId31"/>
    <p:sldId id="262" r:id="rId32"/>
    <p:sldId id="260" r:id="rId33"/>
    <p:sldId id="259" r:id="rId34"/>
    <p:sldId id="292" r:id="rId35"/>
    <p:sldId id="289" r:id="rId36"/>
    <p:sldId id="288" r:id="rId37"/>
    <p:sldId id="284" r:id="rId38"/>
    <p:sldId id="283" r:id="rId39"/>
    <p:sldId id="281" r:id="rId40"/>
    <p:sldId id="280" r:id="rId41"/>
    <p:sldId id="279" r:id="rId42"/>
    <p:sldId id="308" r:id="rId43"/>
    <p:sldId id="306" r:id="rId44"/>
    <p:sldId id="305" r:id="rId45"/>
    <p:sldId id="303" r:id="rId46"/>
    <p:sldId id="302" r:id="rId47"/>
    <p:sldId id="301" r:id="rId48"/>
    <p:sldId id="297" r:id="rId49"/>
    <p:sldId id="278" r:id="rId50"/>
    <p:sldId id="257" r:id="rId51"/>
    <p:sldId id="320" r:id="rId52"/>
    <p:sldId id="319" r:id="rId53"/>
    <p:sldId id="318" r:id="rId54"/>
    <p:sldId id="317" r:id="rId55"/>
    <p:sldId id="314" r:id="rId56"/>
    <p:sldId id="313" r:id="rId57"/>
    <p:sldId id="312" r:id="rId58"/>
    <p:sldId id="311" r:id="rId59"/>
    <p:sldId id="328" r:id="rId60"/>
    <p:sldId id="327" r:id="rId61"/>
    <p:sldId id="326" r:id="rId62"/>
    <p:sldId id="324" r:id="rId63"/>
    <p:sldId id="277" r:id="rId64"/>
    <p:sldId id="298" r:id="rId65"/>
    <p:sldId id="323" r:id="rId66"/>
    <p:sldId id="329" r:id="rId67"/>
    <p:sldId id="330" r:id="rId68"/>
    <p:sldId id="336" r:id="rId69"/>
    <p:sldId id="331"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4a+A2pU+xxvGQ/mn5BQ3A" hashData="xM/KXv5AAE3+qKt1Go+q5sa1yS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1553" autoAdjust="0"/>
    <p:restoredTop sz="94660"/>
  </p:normalViewPr>
  <p:slideViewPr>
    <p:cSldViewPr>
      <p:cViewPr>
        <p:scale>
          <a:sx n="40" d="100"/>
          <a:sy n="40" d="100"/>
        </p:scale>
        <p:origin x="-840" y="-7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 Target="slides/slide4.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69.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00D6D7-F1BA-45C5-97B5-E185DA9AF3E2}" type="datetimeFigureOut">
              <a:rPr lang="es-ES" smtClean="0"/>
              <a:pPr/>
              <a:t>11/04/2013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D4AF963-A1B2-4913-8326-92990130BFD7}" type="slidenum">
              <a:rPr lang="es-ES" smtClean="0"/>
              <a:pPr/>
              <a:t>‹Nº›</a:t>
            </a:fld>
            <a:endParaRPr lang="es-ES" dirty="0"/>
          </a:p>
        </p:txBody>
      </p:sp>
    </p:spTree>
  </p:cSld>
  <p:clrMapOvr>
    <a:masterClrMapping/>
  </p:clrMapOvr>
  <p:transition spd="slow" advTm="8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E6D3110-32BD-469C-9BD4-59170B675971}" type="slidenum">
              <a:rPr lang="es-ES_tradnl"/>
              <a:pPr/>
              <a:t>‹Nº›</a:t>
            </a:fld>
            <a:endParaRPr lang="es-ES_tradnl"/>
          </a:p>
        </p:txBody>
      </p:sp>
    </p:spTree>
  </p:cSld>
  <p:clrMapOvr>
    <a:masterClrMapping/>
  </p:clrMapOvr>
  <p:transition spd="slow" advTm="8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00D6D7-F1BA-45C5-97B5-E185DA9AF3E2}" type="datetimeFigureOut">
              <a:rPr lang="es-ES" smtClean="0"/>
              <a:pPr/>
              <a:t>11/04/2013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4AF963-A1B2-4913-8326-92990130BFD7}" type="slidenum">
              <a:rPr lang="es-ES" smtClean="0"/>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3A3EDD2-A167-40EF-8864-59057C21DB4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8.gif"/><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image" Target="../media/image70.gif"/></Relationships>
</file>

<file path=ppt/slides/_rels/slide6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2.png"/></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4.png"/><Relationship Id="rId7" Type="http://schemas.openxmlformats.org/officeDocument/2006/relationships/image" Target="../media/image7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jpg"/>
          <p:cNvPicPr>
            <a:picLocks noChangeAspect="1"/>
          </p:cNvPicPr>
          <p:nvPr/>
        </p:nvPicPr>
        <p:blipFill>
          <a:blip r:embed="rId3"/>
          <a:srcRect b="5883"/>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18.jpg"/>
          <p:cNvPicPr>
            <a:picLocks noChangeAspect="1"/>
          </p:cNvPicPr>
          <p:nvPr/>
        </p:nvPicPr>
        <p:blipFill>
          <a:blip r:embed="rId3"/>
          <a:srcRect b="4951"/>
          <a:stretch>
            <a:fillRect/>
          </a:stretch>
        </p:blipFill>
        <p:spPr>
          <a:xfrm>
            <a:off x="0" y="0"/>
            <a:ext cx="9144000" cy="6858000"/>
          </a:xfrm>
          <a:prstGeom prst="rect">
            <a:avLst/>
          </a:prstGeom>
          <a:scene3d>
            <a:camera prst="orthographicFront"/>
            <a:lightRig rig="threePt" dir="t"/>
          </a:scene3d>
          <a:sp3d>
            <a:bevelT prst="angle"/>
          </a:sp3d>
        </p:spPr>
      </p:pic>
      <p:pic>
        <p:nvPicPr>
          <p:cNvPr id="40966" name="Picture 6" descr="Rendered Image"/>
          <p:cNvPicPr>
            <a:picLocks noChangeAspect="1" noChangeArrowheads="1"/>
          </p:cNvPicPr>
          <p:nvPr/>
        </p:nvPicPr>
        <p:blipFill>
          <a:blip r:embed="rId4">
            <a:lum bright="10000" contrast="40000"/>
          </a:blip>
          <a:srcRect/>
          <a:stretch>
            <a:fillRect/>
          </a:stretch>
        </p:blipFill>
        <p:spPr bwMode="auto">
          <a:xfrm>
            <a:off x="1571604" y="4357694"/>
            <a:ext cx="4695825" cy="847725"/>
          </a:xfrm>
          <a:prstGeom prst="rect">
            <a:avLst/>
          </a:prstGeom>
          <a:noFill/>
        </p:spPr>
      </p:pic>
      <p:pic>
        <p:nvPicPr>
          <p:cNvPr id="40968" name="Picture 8" descr="Rendered Image"/>
          <p:cNvPicPr>
            <a:picLocks noChangeAspect="1" noChangeArrowheads="1"/>
          </p:cNvPicPr>
          <p:nvPr/>
        </p:nvPicPr>
        <p:blipFill>
          <a:blip r:embed="rId5">
            <a:lum bright="10000" contrast="40000"/>
          </a:blip>
          <a:srcRect/>
          <a:stretch>
            <a:fillRect/>
          </a:stretch>
        </p:blipFill>
        <p:spPr bwMode="auto">
          <a:xfrm>
            <a:off x="0" y="5429264"/>
            <a:ext cx="3786182" cy="1047751"/>
          </a:xfrm>
          <a:prstGeom prst="rect">
            <a:avLst/>
          </a:prstGeom>
          <a:noFill/>
        </p:spPr>
      </p:pic>
      <p:pic>
        <p:nvPicPr>
          <p:cNvPr id="40970" name="Picture 10" descr="Rendered Image"/>
          <p:cNvPicPr>
            <a:picLocks noChangeAspect="1" noChangeArrowheads="1"/>
          </p:cNvPicPr>
          <p:nvPr/>
        </p:nvPicPr>
        <p:blipFill>
          <a:blip r:embed="rId6">
            <a:lum bright="10000" contrast="40000"/>
          </a:blip>
          <a:srcRect/>
          <a:stretch>
            <a:fillRect/>
          </a:stretch>
        </p:blipFill>
        <p:spPr bwMode="auto">
          <a:xfrm>
            <a:off x="3786182" y="5500702"/>
            <a:ext cx="1785950" cy="847725"/>
          </a:xfrm>
          <a:prstGeom prst="rect">
            <a:avLst/>
          </a:prstGeom>
          <a:noFill/>
        </p:spPr>
      </p:pic>
      <p:pic>
        <p:nvPicPr>
          <p:cNvPr id="40972" name="Picture 12" descr="Rendered Image"/>
          <p:cNvPicPr>
            <a:picLocks noChangeAspect="1" noChangeArrowheads="1"/>
          </p:cNvPicPr>
          <p:nvPr/>
        </p:nvPicPr>
        <p:blipFill>
          <a:blip r:embed="rId7">
            <a:lum bright="10000" contrast="40000"/>
          </a:blip>
          <a:srcRect/>
          <a:stretch>
            <a:fillRect/>
          </a:stretch>
        </p:blipFill>
        <p:spPr bwMode="auto">
          <a:xfrm>
            <a:off x="5786446" y="5500702"/>
            <a:ext cx="3028950" cy="847725"/>
          </a:xfrm>
          <a:prstGeom prst="rect">
            <a:avLst/>
          </a:prstGeom>
          <a:noFill/>
        </p:spPr>
      </p:pic>
      <p:pic>
        <p:nvPicPr>
          <p:cNvPr id="40974" name="Picture 14" descr="Rendered Image"/>
          <p:cNvPicPr>
            <a:picLocks noChangeAspect="1" noChangeArrowheads="1"/>
          </p:cNvPicPr>
          <p:nvPr/>
        </p:nvPicPr>
        <p:blipFill>
          <a:blip r:embed="rId8">
            <a:duotone>
              <a:schemeClr val="accent5">
                <a:shade val="45000"/>
                <a:satMod val="135000"/>
              </a:schemeClr>
              <a:prstClr val="white"/>
            </a:duotone>
          </a:blip>
          <a:srcRect/>
          <a:stretch>
            <a:fillRect/>
          </a:stretch>
        </p:blipFill>
        <p:spPr bwMode="auto">
          <a:xfrm>
            <a:off x="1" y="6257648"/>
            <a:ext cx="2428860" cy="314600"/>
          </a:xfrm>
          <a:prstGeom prst="rect">
            <a:avLst/>
          </a:prstGeom>
          <a:noFill/>
        </p:spPr>
      </p:pic>
    </p:spTree>
  </p:cSld>
  <p:clrMapOvr>
    <a:masterClrMapping/>
  </p:clrMapOvr>
  <p:transition spd="slow" advTm="15000">
    <p:zoom/>
    <p:sndAc>
      <p:stSnd loop="1">
        <p:snd r:embed="rId2" name="sonidos del mar relajante,musica de relajacion,relaxing music,sound of se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Horizontal)">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35" presetClass="entr" presetSubtype="0" fill="hold" nodeType="afterEffect">
                                  <p:stCondLst>
                                    <p:cond delay="0"/>
                                  </p:stCondLst>
                                  <p:childTnLst>
                                    <p:set>
                                      <p:cBhvr>
                                        <p:cTn id="21" dur="1" fill="hold">
                                          <p:stCondLst>
                                            <p:cond delay="0"/>
                                          </p:stCondLst>
                                        </p:cTn>
                                        <p:tgtEl>
                                          <p:spTgt spid="40966"/>
                                        </p:tgtEl>
                                        <p:attrNameLst>
                                          <p:attrName>style.visibility</p:attrName>
                                        </p:attrNameLst>
                                      </p:cBhvr>
                                      <p:to>
                                        <p:strVal val="visible"/>
                                      </p:to>
                                    </p:set>
                                    <p:animEffect transition="in" filter="fade">
                                      <p:cBhvr>
                                        <p:cTn id="22" dur="2000"/>
                                        <p:tgtEl>
                                          <p:spTgt spid="40966"/>
                                        </p:tgtEl>
                                      </p:cBhvr>
                                    </p:animEffect>
                                    <p:anim calcmode="lin" valueType="num">
                                      <p:cBhvr>
                                        <p:cTn id="23" dur="2000" fill="hold"/>
                                        <p:tgtEl>
                                          <p:spTgt spid="40966"/>
                                        </p:tgtEl>
                                        <p:attrNameLst>
                                          <p:attrName>style.rotation</p:attrName>
                                        </p:attrNameLst>
                                      </p:cBhvr>
                                      <p:tavLst>
                                        <p:tav tm="0">
                                          <p:val>
                                            <p:fltVal val="720"/>
                                          </p:val>
                                        </p:tav>
                                        <p:tav tm="100000">
                                          <p:val>
                                            <p:fltVal val="0"/>
                                          </p:val>
                                        </p:tav>
                                      </p:tavLst>
                                    </p:anim>
                                    <p:anim calcmode="lin" valueType="num">
                                      <p:cBhvr>
                                        <p:cTn id="24" dur="2000" fill="hold"/>
                                        <p:tgtEl>
                                          <p:spTgt spid="40966"/>
                                        </p:tgtEl>
                                        <p:attrNameLst>
                                          <p:attrName>ppt_h</p:attrName>
                                        </p:attrNameLst>
                                      </p:cBhvr>
                                      <p:tavLst>
                                        <p:tav tm="0">
                                          <p:val>
                                            <p:fltVal val="0"/>
                                          </p:val>
                                        </p:tav>
                                        <p:tav tm="100000">
                                          <p:val>
                                            <p:strVal val="#ppt_h"/>
                                          </p:val>
                                        </p:tav>
                                      </p:tavLst>
                                    </p:anim>
                                    <p:anim calcmode="lin" valueType="num">
                                      <p:cBhvr>
                                        <p:cTn id="25" dur="2000" fill="hold"/>
                                        <p:tgtEl>
                                          <p:spTgt spid="40966"/>
                                        </p:tgtEl>
                                        <p:attrNameLst>
                                          <p:attrName>ppt_w</p:attrName>
                                        </p:attrNameLst>
                                      </p:cBhvr>
                                      <p:tavLst>
                                        <p:tav tm="0">
                                          <p:val>
                                            <p:fltVal val="0"/>
                                          </p:val>
                                        </p:tav>
                                        <p:tav tm="100000">
                                          <p:val>
                                            <p:strVal val="#ppt_w"/>
                                          </p:val>
                                        </p:tav>
                                      </p:tavLst>
                                    </p:anim>
                                  </p:childTnLst>
                                </p:cTn>
                              </p:par>
                              <p:par>
                                <p:cTn id="26" presetID="35" presetClass="entr" presetSubtype="0" fill="hold" nodeType="withEffect">
                                  <p:stCondLst>
                                    <p:cond delay="0"/>
                                  </p:stCondLst>
                                  <p:childTnLst>
                                    <p:set>
                                      <p:cBhvr>
                                        <p:cTn id="27" dur="1" fill="hold">
                                          <p:stCondLst>
                                            <p:cond delay="0"/>
                                          </p:stCondLst>
                                        </p:cTn>
                                        <p:tgtEl>
                                          <p:spTgt spid="40968"/>
                                        </p:tgtEl>
                                        <p:attrNameLst>
                                          <p:attrName>style.visibility</p:attrName>
                                        </p:attrNameLst>
                                      </p:cBhvr>
                                      <p:to>
                                        <p:strVal val="visible"/>
                                      </p:to>
                                    </p:set>
                                    <p:animEffect transition="in" filter="fade">
                                      <p:cBhvr>
                                        <p:cTn id="28" dur="2000"/>
                                        <p:tgtEl>
                                          <p:spTgt spid="40968"/>
                                        </p:tgtEl>
                                      </p:cBhvr>
                                    </p:animEffect>
                                    <p:anim calcmode="lin" valueType="num">
                                      <p:cBhvr>
                                        <p:cTn id="29" dur="2000" fill="hold"/>
                                        <p:tgtEl>
                                          <p:spTgt spid="40968"/>
                                        </p:tgtEl>
                                        <p:attrNameLst>
                                          <p:attrName>style.rotation</p:attrName>
                                        </p:attrNameLst>
                                      </p:cBhvr>
                                      <p:tavLst>
                                        <p:tav tm="0">
                                          <p:val>
                                            <p:fltVal val="720"/>
                                          </p:val>
                                        </p:tav>
                                        <p:tav tm="100000">
                                          <p:val>
                                            <p:fltVal val="0"/>
                                          </p:val>
                                        </p:tav>
                                      </p:tavLst>
                                    </p:anim>
                                    <p:anim calcmode="lin" valueType="num">
                                      <p:cBhvr>
                                        <p:cTn id="30" dur="2000" fill="hold"/>
                                        <p:tgtEl>
                                          <p:spTgt spid="40968"/>
                                        </p:tgtEl>
                                        <p:attrNameLst>
                                          <p:attrName>ppt_h</p:attrName>
                                        </p:attrNameLst>
                                      </p:cBhvr>
                                      <p:tavLst>
                                        <p:tav tm="0">
                                          <p:val>
                                            <p:fltVal val="0"/>
                                          </p:val>
                                        </p:tav>
                                        <p:tav tm="100000">
                                          <p:val>
                                            <p:strVal val="#ppt_h"/>
                                          </p:val>
                                        </p:tav>
                                      </p:tavLst>
                                    </p:anim>
                                    <p:anim calcmode="lin" valueType="num">
                                      <p:cBhvr>
                                        <p:cTn id="31" dur="2000" fill="hold"/>
                                        <p:tgtEl>
                                          <p:spTgt spid="40968"/>
                                        </p:tgtEl>
                                        <p:attrNameLst>
                                          <p:attrName>ppt_w</p:attrName>
                                        </p:attrNameLst>
                                      </p:cBhvr>
                                      <p:tavLst>
                                        <p:tav tm="0">
                                          <p:val>
                                            <p:fltVal val="0"/>
                                          </p:val>
                                        </p:tav>
                                        <p:tav tm="100000">
                                          <p:val>
                                            <p:strVal val="#ppt_w"/>
                                          </p:val>
                                        </p:tav>
                                      </p:tavLst>
                                    </p:anim>
                                  </p:childTnLst>
                                </p:cTn>
                              </p:par>
                              <p:par>
                                <p:cTn id="32" presetID="35" presetClass="entr" presetSubtype="0" fill="hold" nodeType="withEffect">
                                  <p:stCondLst>
                                    <p:cond delay="0"/>
                                  </p:stCondLst>
                                  <p:childTnLst>
                                    <p:set>
                                      <p:cBhvr>
                                        <p:cTn id="33" dur="1" fill="hold">
                                          <p:stCondLst>
                                            <p:cond delay="0"/>
                                          </p:stCondLst>
                                        </p:cTn>
                                        <p:tgtEl>
                                          <p:spTgt spid="40970"/>
                                        </p:tgtEl>
                                        <p:attrNameLst>
                                          <p:attrName>style.visibility</p:attrName>
                                        </p:attrNameLst>
                                      </p:cBhvr>
                                      <p:to>
                                        <p:strVal val="visible"/>
                                      </p:to>
                                    </p:set>
                                    <p:animEffect transition="in" filter="fade">
                                      <p:cBhvr>
                                        <p:cTn id="34" dur="2000"/>
                                        <p:tgtEl>
                                          <p:spTgt spid="40970"/>
                                        </p:tgtEl>
                                      </p:cBhvr>
                                    </p:animEffect>
                                    <p:anim calcmode="lin" valueType="num">
                                      <p:cBhvr>
                                        <p:cTn id="35" dur="2000" fill="hold"/>
                                        <p:tgtEl>
                                          <p:spTgt spid="40970"/>
                                        </p:tgtEl>
                                        <p:attrNameLst>
                                          <p:attrName>style.rotation</p:attrName>
                                        </p:attrNameLst>
                                      </p:cBhvr>
                                      <p:tavLst>
                                        <p:tav tm="0">
                                          <p:val>
                                            <p:fltVal val="720"/>
                                          </p:val>
                                        </p:tav>
                                        <p:tav tm="100000">
                                          <p:val>
                                            <p:fltVal val="0"/>
                                          </p:val>
                                        </p:tav>
                                      </p:tavLst>
                                    </p:anim>
                                    <p:anim calcmode="lin" valueType="num">
                                      <p:cBhvr>
                                        <p:cTn id="36" dur="2000" fill="hold"/>
                                        <p:tgtEl>
                                          <p:spTgt spid="40970"/>
                                        </p:tgtEl>
                                        <p:attrNameLst>
                                          <p:attrName>ppt_h</p:attrName>
                                        </p:attrNameLst>
                                      </p:cBhvr>
                                      <p:tavLst>
                                        <p:tav tm="0">
                                          <p:val>
                                            <p:fltVal val="0"/>
                                          </p:val>
                                        </p:tav>
                                        <p:tav tm="100000">
                                          <p:val>
                                            <p:strVal val="#ppt_h"/>
                                          </p:val>
                                        </p:tav>
                                      </p:tavLst>
                                    </p:anim>
                                    <p:anim calcmode="lin" valueType="num">
                                      <p:cBhvr>
                                        <p:cTn id="37" dur="2000" fill="hold"/>
                                        <p:tgtEl>
                                          <p:spTgt spid="40970"/>
                                        </p:tgtEl>
                                        <p:attrNameLst>
                                          <p:attrName>ppt_w</p:attrName>
                                        </p:attrNameLst>
                                      </p:cBhvr>
                                      <p:tavLst>
                                        <p:tav tm="0">
                                          <p:val>
                                            <p:fltVal val="0"/>
                                          </p:val>
                                        </p:tav>
                                        <p:tav tm="100000">
                                          <p:val>
                                            <p:strVal val="#ppt_w"/>
                                          </p:val>
                                        </p:tav>
                                      </p:tavLst>
                                    </p:anim>
                                  </p:childTnLst>
                                </p:cTn>
                              </p:par>
                              <p:par>
                                <p:cTn id="38" presetID="35" presetClass="entr" presetSubtype="0" fill="hold" nodeType="withEffect">
                                  <p:stCondLst>
                                    <p:cond delay="0"/>
                                  </p:stCondLst>
                                  <p:childTnLst>
                                    <p:set>
                                      <p:cBhvr>
                                        <p:cTn id="39" dur="1" fill="hold">
                                          <p:stCondLst>
                                            <p:cond delay="0"/>
                                          </p:stCondLst>
                                        </p:cTn>
                                        <p:tgtEl>
                                          <p:spTgt spid="40972"/>
                                        </p:tgtEl>
                                        <p:attrNameLst>
                                          <p:attrName>style.visibility</p:attrName>
                                        </p:attrNameLst>
                                      </p:cBhvr>
                                      <p:to>
                                        <p:strVal val="visible"/>
                                      </p:to>
                                    </p:set>
                                    <p:animEffect transition="in" filter="fade">
                                      <p:cBhvr>
                                        <p:cTn id="40" dur="2000"/>
                                        <p:tgtEl>
                                          <p:spTgt spid="40972"/>
                                        </p:tgtEl>
                                      </p:cBhvr>
                                    </p:animEffect>
                                    <p:anim calcmode="lin" valueType="num">
                                      <p:cBhvr>
                                        <p:cTn id="41" dur="2000" fill="hold"/>
                                        <p:tgtEl>
                                          <p:spTgt spid="40972"/>
                                        </p:tgtEl>
                                        <p:attrNameLst>
                                          <p:attrName>style.rotation</p:attrName>
                                        </p:attrNameLst>
                                      </p:cBhvr>
                                      <p:tavLst>
                                        <p:tav tm="0">
                                          <p:val>
                                            <p:fltVal val="720"/>
                                          </p:val>
                                        </p:tav>
                                        <p:tav tm="100000">
                                          <p:val>
                                            <p:fltVal val="0"/>
                                          </p:val>
                                        </p:tav>
                                      </p:tavLst>
                                    </p:anim>
                                    <p:anim calcmode="lin" valueType="num">
                                      <p:cBhvr>
                                        <p:cTn id="42" dur="2000" fill="hold"/>
                                        <p:tgtEl>
                                          <p:spTgt spid="40972"/>
                                        </p:tgtEl>
                                        <p:attrNameLst>
                                          <p:attrName>ppt_h</p:attrName>
                                        </p:attrNameLst>
                                      </p:cBhvr>
                                      <p:tavLst>
                                        <p:tav tm="0">
                                          <p:val>
                                            <p:fltVal val="0"/>
                                          </p:val>
                                        </p:tav>
                                        <p:tav tm="100000">
                                          <p:val>
                                            <p:strVal val="#ppt_h"/>
                                          </p:val>
                                        </p:tav>
                                      </p:tavLst>
                                    </p:anim>
                                    <p:anim calcmode="lin" valueType="num">
                                      <p:cBhvr>
                                        <p:cTn id="43" dur="2000" fill="hold"/>
                                        <p:tgtEl>
                                          <p:spTgt spid="40972"/>
                                        </p:tgtEl>
                                        <p:attrNameLst>
                                          <p:attrName>ppt_w</p:attrName>
                                        </p:attrNameLst>
                                      </p:cBhvr>
                                      <p:tavLst>
                                        <p:tav tm="0">
                                          <p:val>
                                            <p:fltVal val="0"/>
                                          </p:val>
                                        </p:tav>
                                        <p:tav tm="100000">
                                          <p:val>
                                            <p:strVal val="#ppt_w"/>
                                          </p:val>
                                        </p:tav>
                                      </p:tavLst>
                                    </p:anim>
                                  </p:childTnLst>
                                </p:cTn>
                              </p:par>
                            </p:childTnLst>
                          </p:cTn>
                        </p:par>
                        <p:par>
                          <p:cTn id="44" fill="hold">
                            <p:stCondLst>
                              <p:cond delay="5000"/>
                            </p:stCondLst>
                            <p:childTnLst>
                              <p:par>
                                <p:cTn id="45" presetID="23" presetClass="entr" presetSubtype="16" fill="hold" nodeType="afterEffect">
                                  <p:stCondLst>
                                    <p:cond delay="0"/>
                                  </p:stCondLst>
                                  <p:childTnLst>
                                    <p:set>
                                      <p:cBhvr>
                                        <p:cTn id="46" dur="1" fill="hold">
                                          <p:stCondLst>
                                            <p:cond delay="0"/>
                                          </p:stCondLst>
                                        </p:cTn>
                                        <p:tgtEl>
                                          <p:spTgt spid="40974"/>
                                        </p:tgtEl>
                                        <p:attrNameLst>
                                          <p:attrName>style.visibility</p:attrName>
                                        </p:attrNameLst>
                                      </p:cBhvr>
                                      <p:to>
                                        <p:strVal val="visible"/>
                                      </p:to>
                                    </p:set>
                                    <p:anim calcmode="lin" valueType="num">
                                      <p:cBhvr>
                                        <p:cTn id="47" dur="500" fill="hold"/>
                                        <p:tgtEl>
                                          <p:spTgt spid="40974"/>
                                        </p:tgtEl>
                                        <p:attrNameLst>
                                          <p:attrName>ppt_w</p:attrName>
                                        </p:attrNameLst>
                                      </p:cBhvr>
                                      <p:tavLst>
                                        <p:tav tm="0">
                                          <p:val>
                                            <p:fltVal val="0"/>
                                          </p:val>
                                        </p:tav>
                                        <p:tav tm="100000">
                                          <p:val>
                                            <p:strVal val="#ppt_w"/>
                                          </p:val>
                                        </p:tav>
                                      </p:tavLst>
                                    </p:anim>
                                    <p:anim calcmode="lin" valueType="num">
                                      <p:cBhvr>
                                        <p:cTn id="48" dur="500" fill="hold"/>
                                        <p:tgtEl>
                                          <p:spTgt spid="409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luii.jpg"/>
          <p:cNvPicPr>
            <a:picLocks noGrp="1" noChangeAspect="1"/>
          </p:cNvPicPr>
          <p:nvPr>
            <p:ph idx="1"/>
          </p:nvPr>
        </p:nvPicPr>
        <p:blipFill>
          <a:blip r:embed="rId2"/>
          <a:stretch>
            <a:fillRect/>
          </a:stretch>
        </p:blipFill>
        <p:spPr>
          <a:xfrm>
            <a:off x="0" y="0"/>
            <a:ext cx="9144000" cy="6858000"/>
          </a:xfrm>
          <a:solidFill>
            <a:srgbClr val="0070C0"/>
          </a:solidFill>
        </p:spPr>
      </p:pic>
      <p:sp>
        <p:nvSpPr>
          <p:cNvPr id="4" name="3 Rectángulo"/>
          <p:cNvSpPr/>
          <p:nvPr/>
        </p:nvSpPr>
        <p:spPr>
          <a:xfrm>
            <a:off x="0" y="0"/>
            <a:ext cx="91440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428596" y="1225689"/>
            <a:ext cx="8429652" cy="5632311"/>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Los delfines son mamíferos acuáticos que habitan en casi todos los mares del planeta.</a:t>
            </a:r>
          </a:p>
          <a:p>
            <a:r>
              <a:rPr lang="es-ES" sz="2000" dirty="0" smtClean="0">
                <a:effectLst>
                  <a:outerShdw blurRad="38100" dist="38100" dir="2700000" algn="tl">
                    <a:srgbClr val="000000">
                      <a:alpha val="43137"/>
                    </a:srgbClr>
                  </a:outerShdw>
                </a:effectLst>
              </a:rPr>
              <a:t>Aunque viven en mar abierto, también hay momentos en los que se aproximan a la playa, pero sin llegar a la orilla.</a:t>
            </a:r>
          </a:p>
          <a:p>
            <a:r>
              <a:rPr lang="es-ES" sz="2000" dirty="0" smtClean="0">
                <a:effectLst>
                  <a:outerShdw blurRad="38100" dist="38100" dir="2700000" algn="tl">
                    <a:srgbClr val="000000">
                      <a:alpha val="43137"/>
                    </a:srgbClr>
                  </a:outerShdw>
                </a:effectLst>
              </a:rPr>
              <a:t>Como todos los mamíferos, ellos ,también necesitan mantener la temperatura de su cuerpo, para lo que tienen una ancha capa de grasa bajo su piel.</a:t>
            </a:r>
          </a:p>
          <a:p>
            <a:r>
              <a:rPr lang="es-ES" sz="2000" dirty="0" smtClean="0">
                <a:effectLst>
                  <a:outerShdw blurRad="38100" dist="38100" dir="2700000" algn="tl">
                    <a:srgbClr val="000000">
                      <a:alpha val="43137"/>
                    </a:srgbClr>
                  </a:outerShdw>
                </a:effectLst>
              </a:rPr>
              <a:t> Existen 32 especies de delfines, entre las que destacamos el delfín común, el delfín listado, el delfín mular y la orca; su cuerpo es alargado con una aleta dorsal y dos laterales que cambian de forma y tamaño según la especie, éstas aletas les sirven para controlar la dirección al nadar , además de para girar.</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 Lo mismo pasa con el hocico , ya que de esta forma  tendrá una forma más alargada u otra más redonda</a:t>
            </a:r>
          </a:p>
          <a:p>
            <a:r>
              <a:rPr lang="es-ES" sz="2000" dirty="0" smtClean="0">
                <a:effectLst>
                  <a:outerShdw blurRad="38100" dist="38100" dir="2700000" algn="tl">
                    <a:srgbClr val="000000">
                      <a:alpha val="43137"/>
                    </a:srgbClr>
                  </a:outerShdw>
                </a:effectLst>
              </a:rPr>
              <a:t>También cuentan con una cola aplanada horizontalmente que utilizan para desplazarse y a veces para mantenerse de pie sobre la superficie del mar. Sus dientes son de forma cónica y los utilizan para atrapar y desmenuzar los alimentos.</a:t>
            </a:r>
          </a:p>
          <a:p>
            <a:r>
              <a:rPr lang="es-ES" sz="2000" dirty="0" smtClean="0">
                <a:effectLst>
                  <a:outerShdw blurRad="38100" dist="38100" dir="2700000" algn="tl">
                    <a:srgbClr val="000000">
                      <a:alpha val="43137"/>
                    </a:srgbClr>
                  </a:outerShdw>
                </a:effectLst>
              </a:rPr>
              <a:t>                                   </a:t>
            </a:r>
          </a:p>
          <a:p>
            <a:endParaRPr lang="es-ES" sz="2000" dirty="0"/>
          </a:p>
        </p:txBody>
      </p:sp>
      <p:sp>
        <p:nvSpPr>
          <p:cNvPr id="6" name="5 CuadroTexto"/>
          <p:cNvSpPr txBox="1"/>
          <p:nvPr/>
        </p:nvSpPr>
        <p:spPr>
          <a:xfrm>
            <a:off x="3214678" y="357166"/>
            <a:ext cx="2494594" cy="923330"/>
          </a:xfrm>
          <a:prstGeom prst="rect">
            <a:avLst/>
          </a:prstGeom>
          <a:noFill/>
        </p:spPr>
        <p:txBody>
          <a:bodyPr wrap="none" rtlCol="0">
            <a:spAutoFit/>
          </a:bodyPr>
          <a:lstStyle/>
          <a:p>
            <a:r>
              <a:rPr lang="es-ES" sz="5400" dirty="0" smtClean="0">
                <a:effectLst>
                  <a:outerShdw blurRad="38100" dist="38100" dir="2700000" algn="tl">
                    <a:srgbClr val="000000">
                      <a:alpha val="43137"/>
                    </a:srgbClr>
                  </a:outerShdw>
                </a:effectLst>
              </a:rPr>
              <a:t>Delfines</a:t>
            </a:r>
            <a:endParaRPr lang="es-ES" sz="5400" dirty="0">
              <a:effectLst>
                <a:outerShdw blurRad="38100" dist="38100" dir="2700000" algn="tl">
                  <a:srgbClr val="000000">
                    <a:alpha val="43137"/>
                  </a:srgbClr>
                </a:outerShdw>
              </a:effectLst>
            </a:endParaRPr>
          </a:p>
        </p:txBody>
      </p:sp>
    </p:spTree>
  </p:cSld>
  <p:clrMapOvr>
    <a:masterClrMapping/>
  </p:clrMapOvr>
  <p:transition spd="slow" advTm="45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luii.jpg"/>
          <p:cNvPicPr>
            <a:picLocks noGrp="1" noChangeAspect="1"/>
          </p:cNvPicPr>
          <p:nvPr>
            <p:ph idx="1"/>
          </p:nvPr>
        </p:nvPicPr>
        <p:blipFill>
          <a:blip r:embed="rId2"/>
          <a:stretch>
            <a:fillRect/>
          </a:stretch>
        </p:blipFill>
        <p:spPr>
          <a:xfrm>
            <a:off x="0" y="0"/>
            <a:ext cx="9144000" cy="6858000"/>
          </a:xfrm>
          <a:solidFill>
            <a:srgbClr val="0070C0"/>
          </a:solidFill>
        </p:spPr>
      </p:pic>
      <p:sp>
        <p:nvSpPr>
          <p:cNvPr id="4" name="3 Rectángulo"/>
          <p:cNvSpPr/>
          <p:nvPr/>
        </p:nvSpPr>
        <p:spPr>
          <a:xfrm>
            <a:off x="0" y="0"/>
            <a:ext cx="91440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000100" y="1714488"/>
            <a:ext cx="7286676" cy="4770537"/>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La reproducción de los delfines es, muy similar a la de los seres humanos, ya que es también un mamífero. Para ello, el macho inicia un ritual de cortejo con el fin de conquistar a la hembra con la que poder copular y, de esta forma, salvaguardar la especie. Las técnicas de cortejo dependen de capa especie de delfín. Algunas utilizan una técnica muy galán en la cual los machos "entonan" versos de amor con el fin de conquistar a la hembra. </a:t>
            </a:r>
          </a:p>
          <a:p>
            <a:r>
              <a:rPr lang="es-ES" sz="2000" dirty="0" smtClean="0">
                <a:effectLst>
                  <a:outerShdw blurRad="38100" dist="38100" dir="2700000" algn="tl">
                    <a:srgbClr val="000000">
                      <a:alpha val="43137"/>
                    </a:srgbClr>
                  </a:outerShdw>
                </a:effectLst>
              </a:rPr>
              <a:t>Una vez obtiene respuesta positiva por parte de la hembra empieza la fase de copulación entre los dos miembros. Estas cópulas son llevadas a cabo en ciertas épocas de los años dependiendo del hábitat de vida de la especie. Las de zonas más frías limitan su reproducción a la época de la primavera mientras que las especies que habitan en zonas de aguas cálidas o templadas se reproducen durante todo el año.</a:t>
            </a:r>
          </a:p>
          <a:p>
            <a:r>
              <a:rPr lang="es-ES" sz="2000" dirty="0" smtClean="0">
                <a:effectLst>
                  <a:outerShdw blurRad="38100" dist="38100" dir="2700000" algn="tl">
                    <a:srgbClr val="000000">
                      <a:alpha val="43137"/>
                    </a:srgbClr>
                  </a:outerShdw>
                </a:effectLst>
              </a:rPr>
              <a:t>Una vez ha finalizado la etapa de copulación</a:t>
            </a:r>
          </a:p>
          <a:p>
            <a:endParaRPr lang="es-ES" sz="2400" dirty="0">
              <a:effectLst>
                <a:outerShdw blurRad="38100" dist="38100" dir="2700000" algn="tl">
                  <a:srgbClr val="000000">
                    <a:alpha val="43137"/>
                  </a:srgbClr>
                </a:outerShdw>
              </a:effectLst>
            </a:endParaRPr>
          </a:p>
        </p:txBody>
      </p:sp>
      <p:sp>
        <p:nvSpPr>
          <p:cNvPr id="9" name="8 CuadroTexto"/>
          <p:cNvSpPr txBox="1"/>
          <p:nvPr/>
        </p:nvSpPr>
        <p:spPr>
          <a:xfrm>
            <a:off x="2643174" y="571480"/>
            <a:ext cx="3544560" cy="830997"/>
          </a:xfrm>
          <a:prstGeom prst="rect">
            <a:avLst/>
          </a:prstGeom>
          <a:noFill/>
        </p:spPr>
        <p:txBody>
          <a:bodyPr wrap="none" rtlCol="0">
            <a:spAutoFit/>
          </a:bodyPr>
          <a:lstStyle/>
          <a:p>
            <a:r>
              <a:rPr lang="es-ES" sz="4800" dirty="0" smtClean="0">
                <a:effectLst>
                  <a:outerShdw blurRad="38100" dist="38100" dir="2700000" algn="tl">
                    <a:srgbClr val="000000">
                      <a:alpha val="43137"/>
                    </a:srgbClr>
                  </a:outerShdw>
                </a:effectLst>
              </a:rPr>
              <a:t>Reproducción</a:t>
            </a:r>
            <a:endParaRPr lang="es-ES" sz="4800" dirty="0">
              <a:effectLst>
                <a:outerShdw blurRad="38100" dist="38100" dir="2700000" algn="tl">
                  <a:srgbClr val="000000">
                    <a:alpha val="43137"/>
                  </a:srgbClr>
                </a:outerShdw>
              </a:effectLst>
            </a:endParaRPr>
          </a:p>
        </p:txBody>
      </p:sp>
    </p:spTree>
  </p:cSld>
  <p:clrMapOvr>
    <a:masterClrMapping/>
  </p:clrMapOvr>
  <p:transition spd="slow" advTm="40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_Dolphins_-1024x819.jpg"/>
          <p:cNvPicPr>
            <a:picLocks noChangeAspect="1"/>
          </p:cNvPicPr>
          <p:nvPr/>
        </p:nvPicPr>
        <p:blipFill>
          <a:blip r:embed="rId2"/>
          <a:stretch>
            <a:fillRect/>
          </a:stretch>
        </p:blipFill>
        <p:spPr>
          <a:xfrm>
            <a:off x="5945" y="0"/>
            <a:ext cx="9132109" cy="6858000"/>
          </a:xfrm>
          <a:prstGeom prst="rect">
            <a:avLst/>
          </a:prstGeom>
          <a:scene3d>
            <a:camera prst="orthographicFront"/>
            <a:lightRig rig="threePt" dir="t"/>
          </a:scene3d>
          <a:sp3d>
            <a:bevelT prst="angle"/>
          </a:sp3d>
        </p:spPr>
      </p:pic>
    </p:spTree>
  </p:cSld>
  <p:clrMapOvr>
    <a:masterClrMapping/>
  </p:clrMapOvr>
  <p:transition spd="slow" advTm="8000">
    <p:pull dir="l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41193_459299407441937_394813354_n.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luii.jpg"/>
          <p:cNvPicPr>
            <a:picLocks noGrp="1" noChangeAspect="1"/>
          </p:cNvPicPr>
          <p:nvPr>
            <p:ph idx="1"/>
          </p:nvPr>
        </p:nvPicPr>
        <p:blipFill>
          <a:blip r:embed="rId2"/>
          <a:stretch>
            <a:fillRect/>
          </a:stretch>
        </p:blipFill>
        <p:spPr>
          <a:xfrm>
            <a:off x="0" y="0"/>
            <a:ext cx="9144000" cy="6858000"/>
          </a:xfrm>
          <a:solidFill>
            <a:srgbClr val="0070C0"/>
          </a:solidFill>
        </p:spPr>
      </p:pic>
      <p:sp>
        <p:nvSpPr>
          <p:cNvPr id="4" name="3 Rectángulo"/>
          <p:cNvSpPr/>
          <p:nvPr/>
        </p:nvSpPr>
        <p:spPr>
          <a:xfrm>
            <a:off x="0" y="0"/>
            <a:ext cx="91440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285852" y="2714620"/>
            <a:ext cx="6858047" cy="2862322"/>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la hembra entra en etapa de gestación en la cual el futuro delfín irá creciendo en su interior. Esta etapa está caracterizada por el largo tiempo que necesita para desarrollarse de forma satisfactoria, pues está, aproximadamente, sobre los 12 meses. Durante estos 12 meses de gestación las hembras son presas más fáciles y apetecibles por lo que nadan en el centro de las manadas protegidas por los machos. El ciclo reproductivo de la familia de los odontocetos (delfines) es superior a los 2 años ya que la hembra necesita reponerse del esfuerzo anterior.</a:t>
            </a:r>
            <a:endParaRPr lang="es-ES" sz="2000" dirty="0">
              <a:effectLst>
                <a:outerShdw blurRad="38100" dist="38100" dir="2700000" algn="tl">
                  <a:srgbClr val="000000">
                    <a:alpha val="43137"/>
                  </a:srgbClr>
                </a:outerShdw>
              </a:effectLst>
            </a:endParaRPr>
          </a:p>
        </p:txBody>
      </p:sp>
      <p:sp>
        <p:nvSpPr>
          <p:cNvPr id="8" name="7 CuadroTexto"/>
          <p:cNvSpPr txBox="1"/>
          <p:nvPr/>
        </p:nvSpPr>
        <p:spPr>
          <a:xfrm>
            <a:off x="3428992" y="1000108"/>
            <a:ext cx="2480166" cy="830997"/>
          </a:xfrm>
          <a:prstGeom prst="rect">
            <a:avLst/>
          </a:prstGeom>
          <a:noFill/>
        </p:spPr>
        <p:txBody>
          <a:bodyPr wrap="none" rtlCol="0">
            <a:spAutoFit/>
          </a:bodyPr>
          <a:lstStyle/>
          <a:p>
            <a:r>
              <a:rPr lang="es-ES" sz="4800" dirty="0" smtClean="0">
                <a:effectLst>
                  <a:outerShdw blurRad="38100" dist="38100" dir="2700000" algn="tl">
                    <a:srgbClr val="000000">
                      <a:alpha val="43137"/>
                    </a:srgbClr>
                  </a:outerShdw>
                </a:effectLst>
              </a:rPr>
              <a:t>Gestación</a:t>
            </a:r>
            <a:endParaRPr lang="es-ES" sz="4800" dirty="0">
              <a:effectLst>
                <a:outerShdw blurRad="38100" dist="38100" dir="2700000" algn="tl">
                  <a:srgbClr val="000000">
                    <a:alpha val="43137"/>
                  </a:srgbClr>
                </a:outerShdw>
              </a:effectLst>
            </a:endParaRPr>
          </a:p>
        </p:txBody>
      </p:sp>
    </p:spTree>
  </p:cSld>
  <p:clrMapOvr>
    <a:masterClrMapping/>
  </p:clrMapOvr>
  <p:transition spd="slow" advTm="30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lphin_p101.jpg"/>
          <p:cNvPicPr>
            <a:picLocks noChangeAspect="1"/>
          </p:cNvPicPr>
          <p:nvPr/>
        </p:nvPicPr>
        <p:blipFill>
          <a:blip r:embed="rId2"/>
          <a:stretch>
            <a:fillRect/>
          </a:stretch>
        </p:blipFill>
        <p:spPr>
          <a:xfrm>
            <a:off x="0" y="642918"/>
            <a:ext cx="9144000" cy="5715040"/>
          </a:xfrm>
          <a:prstGeom prst="rect">
            <a:avLst/>
          </a:prstGeom>
          <a:scene3d>
            <a:camera prst="orthographicFront"/>
            <a:lightRig rig="threePt" dir="t"/>
          </a:scene3d>
          <a:sp3d>
            <a:bevelT prst="angle"/>
          </a:sp3d>
        </p:spPr>
      </p:pic>
    </p:spTree>
  </p:cSld>
  <p:clrMapOvr>
    <a:masterClrMapping/>
  </p:clrMapOvr>
  <p:transition spd="slow" advTm="8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lfin nacimiento.jpg"/>
          <p:cNvPicPr>
            <a:picLocks noChangeAspect="1"/>
          </p:cNvPicPr>
          <p:nvPr/>
        </p:nvPicPr>
        <p:blipFill>
          <a:blip r:embed="rId2"/>
          <a:stretch>
            <a:fillRect/>
          </a:stretch>
        </p:blipFill>
        <p:spPr>
          <a:xfrm>
            <a:off x="0" y="642918"/>
            <a:ext cx="9144000" cy="5643602"/>
          </a:xfrm>
          <a:prstGeom prst="rect">
            <a:avLst/>
          </a:prstGeom>
          <a:scene3d>
            <a:camera prst="orthographicFront"/>
            <a:lightRig rig="threePt" dir="t"/>
          </a:scene3d>
          <a:sp3d>
            <a:bevelT prst="angle"/>
          </a:sp3d>
        </p:spPr>
      </p:pic>
    </p:spTree>
  </p:cSld>
  <p:clrMapOvr>
    <a:masterClrMapping/>
  </p:clrMapOvr>
  <p:transition spd="slow" advTm="8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luii.jpg"/>
          <p:cNvPicPr>
            <a:picLocks noGrp="1" noChangeAspect="1"/>
          </p:cNvPicPr>
          <p:nvPr>
            <p:ph idx="1"/>
          </p:nvPr>
        </p:nvPicPr>
        <p:blipFill>
          <a:blip r:embed="rId2"/>
          <a:stretch>
            <a:fillRect/>
          </a:stretch>
        </p:blipFill>
        <p:spPr>
          <a:xfrm>
            <a:off x="0" y="0"/>
            <a:ext cx="9144000" cy="6858000"/>
          </a:xfrm>
          <a:solidFill>
            <a:srgbClr val="0070C0"/>
          </a:solidFill>
        </p:spPr>
      </p:pic>
      <p:sp>
        <p:nvSpPr>
          <p:cNvPr id="4" name="3 Rectángulo"/>
          <p:cNvSpPr/>
          <p:nvPr/>
        </p:nvSpPr>
        <p:spPr>
          <a:xfrm>
            <a:off x="0" y="0"/>
            <a:ext cx="91440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785786" y="1643050"/>
            <a:ext cx="7500990" cy="4708981"/>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El nacimiento es el momento esperado por la madre ya que es el momento en que se desprende de un peso que las suele dejar agotadas durante las migraciones. Por eso, muchas hembras suelen ayudar a la futura madre en el nacimiento del nuevo miembro de la manada de forma que, nada más se asoma el joven delfín, las hembras lo ayudan a subir a la superficie para que pueda obtener su primera inyección de aire. A continuación, el joven delfín descenderá para buscar a su madre y obtener su primera comida. La leche de los delfines es altamente rica en grasas y proteínas lo que provoca el crecimiento más rápido de las crías.</a:t>
            </a:r>
          </a:p>
          <a:p>
            <a:r>
              <a:rPr lang="es-ES" sz="2000" dirty="0" smtClean="0">
                <a:effectLst>
                  <a:outerShdw blurRad="38100" dist="38100" dir="2700000" algn="tl">
                    <a:srgbClr val="000000">
                      <a:alpha val="43137"/>
                    </a:srgbClr>
                  </a:outerShdw>
                </a:effectLst>
              </a:rPr>
              <a:t>Por último diremos que los delfines tienen un ritmo de reproducción bajo, lo cual produce que si en una manada ve reducido su número de forma drástica pasará cierto tiempo hasta poder recuperar el número anterior de miembros. Haciendo un símil con los delfines es lo mismo que nos ocurre a nosotros</a:t>
            </a:r>
          </a:p>
          <a:p>
            <a:endParaRPr lang="es-ES" sz="2000" dirty="0">
              <a:effectLst>
                <a:outerShdw blurRad="38100" dist="38100" dir="2700000" algn="tl">
                  <a:srgbClr val="000000">
                    <a:alpha val="43137"/>
                  </a:srgbClr>
                </a:outerShdw>
              </a:effectLst>
            </a:endParaRPr>
          </a:p>
        </p:txBody>
      </p:sp>
      <p:sp>
        <p:nvSpPr>
          <p:cNvPr id="8" name="7 CuadroTexto"/>
          <p:cNvSpPr txBox="1"/>
          <p:nvPr/>
        </p:nvSpPr>
        <p:spPr>
          <a:xfrm>
            <a:off x="3071802" y="571480"/>
            <a:ext cx="3286148" cy="830997"/>
          </a:xfrm>
          <a:prstGeom prst="rect">
            <a:avLst/>
          </a:prstGeom>
          <a:noFill/>
        </p:spPr>
        <p:txBody>
          <a:bodyPr wrap="square" rtlCol="0">
            <a:spAutoFit/>
          </a:bodyPr>
          <a:lstStyle/>
          <a:p>
            <a:r>
              <a:rPr lang="es-ES" sz="4800" dirty="0" smtClean="0">
                <a:effectLst>
                  <a:outerShdw blurRad="38100" dist="38100" dir="2700000" algn="tl">
                    <a:srgbClr val="000000">
                      <a:alpha val="43137"/>
                    </a:srgbClr>
                  </a:outerShdw>
                </a:effectLst>
              </a:rPr>
              <a:t>Nacimiento</a:t>
            </a:r>
            <a:endParaRPr lang="es-ES" sz="4800" dirty="0">
              <a:effectLst>
                <a:outerShdw blurRad="38100" dist="38100" dir="2700000" algn="tl">
                  <a:srgbClr val="000000">
                    <a:alpha val="43137"/>
                  </a:srgbClr>
                </a:outerShdw>
              </a:effectLst>
            </a:endParaRPr>
          </a:p>
        </p:txBody>
      </p:sp>
    </p:spTree>
  </p:cSld>
  <p:clrMapOvr>
    <a:masterClrMapping/>
  </p:clrMapOvr>
  <p:transition spd="slow" advTm="46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97396996764006804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e637f41a9c1.jpg"/>
          <p:cNvPicPr>
            <a:picLocks noChangeAspect="1"/>
          </p:cNvPicPr>
          <p:nvPr/>
        </p:nvPicPr>
        <p:blipFill>
          <a:blip r:embed="rId2"/>
          <a:stretch>
            <a:fillRect/>
          </a:stretch>
        </p:blipFill>
        <p:spPr>
          <a:xfrm>
            <a:off x="0" y="26581"/>
            <a:ext cx="9144000" cy="6831419"/>
          </a:xfrm>
          <a:prstGeom prst="rect">
            <a:avLst/>
          </a:prstGeom>
          <a:scene3d>
            <a:camera prst="orthographicFront"/>
            <a:lightRig rig="threePt" dir="t"/>
          </a:scene3d>
          <a:sp3d>
            <a:bevelT prst="angle"/>
          </a:sp3d>
        </p:spPr>
      </p:pic>
    </p:spTree>
  </p:cSld>
  <p:clrMapOvr>
    <a:masterClrMapping/>
  </p:clrMapOvr>
  <p:transition spd="slow" advTm="8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uphin2.jpg"/>
          <p:cNvPicPr>
            <a:picLocks noChangeAspect="1"/>
          </p:cNvPicPr>
          <p:nvPr/>
        </p:nvPicPr>
        <p:blipFill>
          <a:blip r:embed="rId2"/>
          <a:stretch>
            <a:fillRect/>
          </a:stretch>
        </p:blipFill>
        <p:spPr>
          <a:xfrm>
            <a:off x="0" y="714356"/>
            <a:ext cx="9144000" cy="5553122"/>
          </a:xfrm>
          <a:prstGeom prst="rect">
            <a:avLst/>
          </a:prstGeom>
          <a:scene3d>
            <a:camera prst="orthographicFront"/>
            <a:lightRig rig="threePt" dir="t"/>
          </a:scene3d>
          <a:sp3d>
            <a:bevelT prst="angle"/>
          </a:sp3d>
        </p:spPr>
      </p:pic>
    </p:spTree>
  </p:cSld>
  <p:clrMapOvr>
    <a:masterClrMapping/>
  </p:clrMapOvr>
  <p:transition spd="slow" advTm="8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190903188212.jpg"/>
          <p:cNvPicPr>
            <a:picLocks noChangeAspect="1"/>
          </p:cNvPicPr>
          <p:nvPr/>
        </p:nvPicPr>
        <p:blipFill>
          <a:blip r:embed="rId2"/>
          <a:stretch>
            <a:fillRect/>
          </a:stretch>
        </p:blipFill>
        <p:spPr>
          <a:xfrm>
            <a:off x="1928794" y="0"/>
            <a:ext cx="5478121"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ticl10.jpg"/>
          <p:cNvPicPr>
            <a:picLocks noChangeAspect="1"/>
          </p:cNvPicPr>
          <p:nvPr/>
        </p:nvPicPr>
        <p:blipFill>
          <a:blip r:embed="rId2"/>
          <a:stretch>
            <a:fillRect/>
          </a:stretch>
        </p:blipFill>
        <p:spPr>
          <a:xfrm>
            <a:off x="0" y="571480"/>
            <a:ext cx="9144000" cy="5643602"/>
          </a:xfrm>
          <a:prstGeom prst="rect">
            <a:avLst/>
          </a:prstGeom>
          <a:scene3d>
            <a:camera prst="orthographicFront"/>
            <a:lightRig rig="threePt" dir="t"/>
          </a:scene3d>
          <a:sp3d>
            <a:bevelT prst="angle"/>
          </a:sp3d>
        </p:spPr>
      </p:pic>
    </p:spTree>
  </p:cSld>
  <p:clrMapOvr>
    <a:masterClrMapping/>
  </p:clrMapOvr>
  <p:transition spd="slow" advTm="8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lphins_0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ver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rtinki24_anmals_001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hecke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lfines-saltando-agua-verd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strip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953c8_628eb93f_XL.jpeg"/>
          <p:cNvPicPr>
            <a:picLocks noChangeAspect="1"/>
          </p:cNvPicPr>
          <p:nvPr/>
        </p:nvPicPr>
        <p:blipFill>
          <a:blip r:embed="rId2"/>
          <a:stretch>
            <a:fillRect/>
          </a:stretch>
        </p:blipFill>
        <p:spPr>
          <a:xfrm>
            <a:off x="0" y="19975"/>
            <a:ext cx="9144000" cy="6818050"/>
          </a:xfrm>
          <a:prstGeom prst="rect">
            <a:avLst/>
          </a:prstGeom>
          <a:scene3d>
            <a:camera prst="orthographicFront"/>
            <a:lightRig rig="threePt" dir="t"/>
          </a:scene3d>
          <a:sp3d>
            <a:bevelT prst="angle"/>
          </a:sp3d>
        </p:spPr>
      </p:pic>
    </p:spTree>
  </p:cSld>
  <p:clrMapOvr>
    <a:masterClrMapping/>
  </p:clrMapOvr>
  <p:transition spd="slow" advTm="8000">
    <p:strips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_p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 delfin mujer embarazad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T57FEC700AO0001.jpg"/>
          <p:cNvPicPr>
            <a:picLocks noChangeAspect="1"/>
          </p:cNvPicPr>
          <p:nvPr/>
        </p:nvPicPr>
        <p:blipFill>
          <a:blip r:embed="rId2"/>
          <a:stretch>
            <a:fillRect/>
          </a:stretch>
        </p:blipFill>
        <p:spPr>
          <a:xfrm>
            <a:off x="0" y="0"/>
            <a:ext cx="9144000" cy="6857999"/>
          </a:xfrm>
          <a:prstGeom prst="rect">
            <a:avLst/>
          </a:prstGeom>
          <a:scene3d>
            <a:camera prst="orthographicFront"/>
            <a:lightRig rig="threePt" dir="t"/>
          </a:scene3d>
          <a:sp3d>
            <a:bevelT prst="angle"/>
          </a:sp3d>
        </p:spPr>
      </p:pic>
    </p:spTree>
  </p:cSld>
  <p:clrMapOvr>
    <a:masterClrMapping/>
  </p:clrMapOvr>
  <p:transition spd="slow" advTm="8000">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ndos-pantalla-delfin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ver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l-incroyable-histoire-de-winter-le-dauphin-dolphin-tale-02-11-2011-11-g.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Tree>
  </p:cSld>
  <p:clrMapOvr>
    <a:masterClrMapping/>
  </p:clrMapOvr>
  <p:transition spd="slow" advTm="8000">
    <p:whee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axoc9tl.jpg"/>
          <p:cNvPicPr>
            <a:picLocks noChangeAspect="1"/>
          </p:cNvPicPr>
          <p:nvPr/>
        </p:nvPicPr>
        <p:blipFill>
          <a:blip r:embed="rId2"/>
          <a:stretch>
            <a:fillRect/>
          </a:stretch>
        </p:blipFill>
        <p:spPr>
          <a:xfrm>
            <a:off x="0" y="0"/>
            <a:ext cx="9188648" cy="6858000"/>
          </a:xfrm>
          <a:prstGeom prst="rect">
            <a:avLst/>
          </a:prstGeom>
          <a:scene3d>
            <a:camera prst="orthographicFront"/>
            <a:lightRig rig="threePt" dir="t"/>
          </a:scene3d>
          <a:sp3d>
            <a:bevelT prst="angle"/>
          </a:sp3d>
        </p:spPr>
      </p:pic>
    </p:spTree>
  </p:cSld>
  <p:clrMapOvr>
    <a:masterClrMapping/>
  </p:clrMapOvr>
  <p:transition spd="slow" advTm="8000">
    <p:cover dir="l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_foto-2-0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52568.jpg"/>
          <p:cNvPicPr>
            <a:picLocks noChangeAspect="1"/>
          </p:cNvPicPr>
          <p:nvPr/>
        </p:nvPicPr>
        <p:blipFill>
          <a:blip r:embed="rId2"/>
          <a:stretch>
            <a:fillRect/>
          </a:stretch>
        </p:blipFill>
        <p:spPr>
          <a:xfrm>
            <a:off x="0" y="19975"/>
            <a:ext cx="9144000" cy="6818050"/>
          </a:xfrm>
          <a:prstGeom prst="rect">
            <a:avLst/>
          </a:prstGeom>
          <a:scene3d>
            <a:camera prst="orthographicFront"/>
            <a:lightRig rig="threePt" dir="t"/>
          </a:scene3d>
          <a:sp3d>
            <a:bevelT prst="angle"/>
          </a:sp3d>
        </p:spPr>
      </p:pic>
    </p:spTree>
  </p:cSld>
  <p:clrMapOvr>
    <a:masterClrMapping/>
  </p:clrMapOvr>
  <p:transition spd="slow" advTm="8000">
    <p:pull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112630.jpg"/>
          <p:cNvPicPr>
            <a:picLocks noChangeAspect="1"/>
          </p:cNvPicPr>
          <p:nvPr/>
        </p:nvPicPr>
        <p:blipFill>
          <a:blip r:embed="rId2"/>
          <a:stretch>
            <a:fillRect/>
          </a:stretch>
        </p:blipFill>
        <p:spPr>
          <a:xfrm>
            <a:off x="0" y="0"/>
            <a:ext cx="9144000" cy="6837967"/>
          </a:xfrm>
          <a:prstGeom prst="rect">
            <a:avLst/>
          </a:prstGeom>
          <a:scene3d>
            <a:camera prst="orthographicFront"/>
            <a:lightRig rig="threePt" dir="t"/>
          </a:scene3d>
          <a:sp3d>
            <a:bevelT prst="angle"/>
          </a:sp3d>
        </p:spPr>
      </p:pic>
    </p:spTree>
  </p:cSld>
  <p:clrMapOvr>
    <a:masterClrMapping/>
  </p:clrMapOvr>
  <p:transition spd="slow" advTm="8000">
    <p:pull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113619.jpg"/>
          <p:cNvPicPr>
            <a:picLocks noChangeAspect="1"/>
          </p:cNvPicPr>
          <p:nvPr/>
        </p:nvPicPr>
        <p:blipFill>
          <a:blip r:embed="rId2"/>
          <a:stretch>
            <a:fillRect/>
          </a:stretch>
        </p:blipFill>
        <p:spPr>
          <a:xfrm>
            <a:off x="-1" y="0"/>
            <a:ext cx="9259833" cy="6858000"/>
          </a:xfrm>
          <a:prstGeom prst="rect">
            <a:avLst/>
          </a:prstGeom>
          <a:scene3d>
            <a:camera prst="orthographicFront"/>
            <a:lightRig rig="threePt" dir="t"/>
          </a:scene3d>
          <a:sp3d>
            <a:bevelT prst="angle"/>
          </a:sp3d>
        </p:spPr>
      </p:pic>
    </p:spTree>
  </p:cSld>
  <p:clrMapOvr>
    <a:masterClrMapping/>
  </p:clrMapOvr>
  <p:transition spd="slow" advTm="8000">
    <p:wheel spokes="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4446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15495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v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688191458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wedg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ttravel-del-4.jpg"/>
          <p:cNvPicPr>
            <a:picLocks noChangeAspect="1"/>
          </p:cNvPicPr>
          <p:nvPr/>
        </p:nvPicPr>
        <p:blipFill>
          <a:blip r:embed="rId2"/>
          <a:stretch>
            <a:fillRect/>
          </a:stretch>
        </p:blipFill>
        <p:spPr>
          <a:xfrm>
            <a:off x="0" y="36443"/>
            <a:ext cx="9144000" cy="6785113"/>
          </a:xfrm>
          <a:prstGeom prst="rect">
            <a:avLst/>
          </a:prstGeom>
          <a:scene3d>
            <a:camera prst="orthographicFront"/>
            <a:lightRig rig="threePt" dir="t"/>
          </a:scene3d>
          <a:sp3d>
            <a:bevelT prst="angle"/>
          </a:sp3d>
        </p:spPr>
      </p:pic>
    </p:spTree>
  </p:cSld>
  <p:clrMapOvr>
    <a:masterClrMapping/>
  </p:clrMapOvr>
  <p:transition spd="slow" advTm="8000">
    <p:cover dir="l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lfin.jpg"/>
          <p:cNvPicPr>
            <a:picLocks noChangeAspect="1"/>
          </p:cNvPicPr>
          <p:nvPr/>
        </p:nvPicPr>
        <p:blipFill>
          <a:blip r:embed="rId2"/>
          <a:stretch>
            <a:fillRect/>
          </a:stretch>
        </p:blipFill>
        <p:spPr>
          <a:xfrm>
            <a:off x="1785918" y="0"/>
            <a:ext cx="5572789"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lfin5.jpg"/>
          <p:cNvPicPr>
            <a:picLocks noChangeAspect="1"/>
          </p:cNvPicPr>
          <p:nvPr/>
        </p:nvPicPr>
        <p:blipFill>
          <a:blip r:embed="rId2"/>
          <a:stretch>
            <a:fillRect/>
          </a:stretch>
        </p:blipFill>
        <p:spPr>
          <a:xfrm>
            <a:off x="0" y="0"/>
            <a:ext cx="9144000" cy="6857999"/>
          </a:xfrm>
          <a:prstGeom prst="rect">
            <a:avLst/>
          </a:prstGeom>
          <a:scene3d>
            <a:camera prst="orthographicFront"/>
            <a:lightRig rig="threePt" dir="t"/>
          </a:scene3d>
          <a:sp3d>
            <a:bevelT prst="angle"/>
          </a:sp3d>
        </p:spPr>
      </p:pic>
    </p:spTree>
  </p:cSld>
  <p:clrMapOvr>
    <a:masterClrMapping/>
  </p:clrMapOvr>
  <p:transition spd="slow" advTm="8000">
    <p:cover dir="l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lfines-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strip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lfines con chica.jpg"/>
          <p:cNvPicPr>
            <a:picLocks noChangeAspect="1"/>
          </p:cNvPicPr>
          <p:nvPr/>
        </p:nvPicPr>
        <p:blipFill>
          <a:blip r:embed="rId2"/>
          <a:stretch>
            <a:fillRect/>
          </a:stretch>
        </p:blipFill>
        <p:spPr>
          <a:xfrm>
            <a:off x="11875" y="0"/>
            <a:ext cx="9120249" cy="6858000"/>
          </a:xfrm>
          <a:prstGeom prst="rect">
            <a:avLst/>
          </a:prstGeom>
          <a:scene3d>
            <a:camera prst="orthographicFront"/>
            <a:lightRig rig="threePt" dir="t"/>
          </a:scene3d>
          <a:sp3d>
            <a:bevelT prst="angle"/>
          </a:sp3d>
        </p:spPr>
      </p:pic>
    </p:spTree>
  </p:cSld>
  <p:clrMapOvr>
    <a:masterClrMapping/>
  </p:clrMapOvr>
  <p:transition spd="slow" advTm="8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dauphin-bleu-et-blanc-107022.jpg"/>
          <p:cNvPicPr>
            <a:picLocks noChangeAspect="1"/>
          </p:cNvPicPr>
          <p:nvPr/>
        </p:nvPicPr>
        <p:blipFill>
          <a:blip r:embed="rId2"/>
          <a:stretch>
            <a:fillRect/>
          </a:stretch>
        </p:blipFill>
        <p:spPr>
          <a:xfrm>
            <a:off x="0" y="19975"/>
            <a:ext cx="9144000" cy="6818050"/>
          </a:xfrm>
          <a:prstGeom prst="rect">
            <a:avLst/>
          </a:prstGeom>
          <a:scene3d>
            <a:camera prst="orthographicFront"/>
            <a:lightRig rig="threePt" dir="t"/>
          </a:scene3d>
          <a:sp3d>
            <a:bevelT prst="angle"/>
          </a:sp3d>
        </p:spPr>
      </p:pic>
    </p:spTree>
  </p:cSld>
  <p:clrMapOvr>
    <a:masterClrMapping/>
  </p:clrMapOvr>
  <p:transition spd="slow" advTm="8000">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lfini_foto_oboi_na_rabochii_stol.jpg"/>
          <p:cNvPicPr>
            <a:picLocks noChangeAspect="1"/>
          </p:cNvPicPr>
          <p:nvPr/>
        </p:nvPicPr>
        <p:blipFill>
          <a:blip r:embed="rId2"/>
          <a:stretch>
            <a:fillRect/>
          </a:stretch>
        </p:blipFill>
        <p:spPr>
          <a:xfrm>
            <a:off x="0" y="0"/>
            <a:ext cx="9143999" cy="6858000"/>
          </a:xfrm>
          <a:prstGeom prst="rect">
            <a:avLst/>
          </a:prstGeom>
          <a:scene3d>
            <a:camera prst="orthographicFront"/>
            <a:lightRig rig="threePt" dir="t"/>
          </a:scene3d>
          <a:sp3d>
            <a:bevelT prst="angle"/>
          </a:sp3d>
        </p:spPr>
      </p:pic>
    </p:spTree>
  </p:cSld>
  <p:clrMapOvr>
    <a:masterClrMapping/>
  </p:clrMapOvr>
  <p:transition spd="slow" advTm="8000">
    <p:checke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lfini_kartinki_na_rabochii_sto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wipe di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deti-s-delfinam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wheel spokes="8"/>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lphin_Hotel-Atlantis_Paradise-Island.jpg"/>
          <p:cNvPicPr>
            <a:picLocks noChangeAspect="1"/>
          </p:cNvPicPr>
          <p:nvPr/>
        </p:nvPicPr>
        <p:blipFill>
          <a:blip r:embed="rId2"/>
          <a:stretch>
            <a:fillRect/>
          </a:stretch>
        </p:blipFill>
        <p:spPr>
          <a:xfrm>
            <a:off x="-1" y="0"/>
            <a:ext cx="9203687" cy="6858000"/>
          </a:xfrm>
          <a:prstGeom prst="rect">
            <a:avLst/>
          </a:prstGeom>
          <a:scene3d>
            <a:camera prst="orthographicFront"/>
            <a:lightRig rig="threePt" dir="t"/>
          </a:scene3d>
          <a:sp3d>
            <a:bevelT prst="angle"/>
          </a:sp3d>
        </p:spPr>
      </p:pic>
    </p:spTree>
  </p:cSld>
  <p:clrMapOvr>
    <a:masterClrMapping/>
  </p:clrMapOvr>
  <p:transition spd="slow" advTm="8000">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lphin-Cove-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ver dir="l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043.jpg"/>
          <p:cNvPicPr>
            <a:picLocks noChangeAspect="1"/>
          </p:cNvPicPr>
          <p:nvPr/>
        </p:nvPicPr>
        <p:blipFill>
          <a:blip r:embed="rId2" cstate="print"/>
          <a:stretch>
            <a:fillRect/>
          </a:stretch>
        </p:blipFill>
        <p:spPr>
          <a:xfrm>
            <a:off x="0" y="0"/>
            <a:ext cx="9144000" cy="6857999"/>
          </a:xfrm>
          <a:prstGeom prst="rect">
            <a:avLst/>
          </a:prstGeom>
          <a:scene3d>
            <a:camera prst="orthographicFront"/>
            <a:lightRig rig="threePt" dir="t"/>
          </a:scene3d>
          <a:sp3d>
            <a:bevelT prst="angle"/>
          </a:sp3d>
        </p:spPr>
      </p:pic>
    </p:spTree>
  </p:cSld>
  <p:clrMapOvr>
    <a:masterClrMapping/>
  </p:clrMapOvr>
  <p:transition spd="slow" advTm="8000">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157e44fe43be2959ba5c4d090a2b09f.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spli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le3769.jpg"/>
          <p:cNvPicPr>
            <a:picLocks noChangeAspect="1"/>
          </p:cNvPicPr>
          <p:nvPr/>
        </p:nvPicPr>
        <p:blipFill>
          <a:blip r:embed="rId2"/>
          <a:stretch>
            <a:fillRect/>
          </a:stretch>
        </p:blipFill>
        <p:spPr>
          <a:xfrm>
            <a:off x="11875" y="0"/>
            <a:ext cx="9120249" cy="6858000"/>
          </a:xfrm>
          <a:prstGeom prst="rect">
            <a:avLst/>
          </a:prstGeom>
          <a:scene3d>
            <a:camera prst="orthographicFront"/>
            <a:lightRig rig="threePt" dir="t"/>
          </a:scene3d>
          <a:sp3d>
            <a:bevelT prst="angle"/>
          </a:sp3d>
        </p:spPr>
      </p:pic>
    </p:spTree>
  </p:cSld>
  <p:clrMapOvr>
    <a:masterClrMapping/>
  </p:clrMapOvr>
  <p:transition spd="slow" advTm="8000">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tgxs3ff.jpg"/>
          <p:cNvPicPr>
            <a:picLocks noChangeAspect="1"/>
          </p:cNvPicPr>
          <p:nvPr/>
        </p:nvPicPr>
        <p:blipFill>
          <a:blip r:embed="rId2"/>
          <a:stretch>
            <a:fillRect/>
          </a:stretch>
        </p:blipFill>
        <p:spPr>
          <a:xfrm>
            <a:off x="0" y="0"/>
            <a:ext cx="9144000" cy="6837967"/>
          </a:xfrm>
          <a:prstGeom prst="rect">
            <a:avLst/>
          </a:prstGeom>
          <a:scene3d>
            <a:camera prst="orthographicFront"/>
            <a:lightRig rig="threePt" dir="t"/>
          </a:scene3d>
          <a:sp3d>
            <a:bevelT prst="angle"/>
          </a:sp3d>
        </p:spPr>
      </p:pic>
    </p:spTree>
  </p:cSld>
  <p:clrMapOvr>
    <a:masterClrMapping/>
  </p:clrMapOvr>
  <p:transition spd="slow" advTm="8000">
    <p:cover dir="l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pw-20050530-UnitedStatesNavy-030318-N-5319A-002-Bottlenose-Dolphin-K-Dog-large.jpg"/>
          <p:cNvPicPr>
            <a:picLocks noChangeAspect="1"/>
          </p:cNvPicPr>
          <p:nvPr/>
        </p:nvPicPr>
        <p:blipFill>
          <a:blip r:embed="rId2"/>
          <a:stretch>
            <a:fillRect/>
          </a:stretch>
        </p:blipFill>
        <p:spPr>
          <a:xfrm>
            <a:off x="1857356" y="0"/>
            <a:ext cx="5715040" cy="6869038"/>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ermosos-delfines (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spli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8qp1jev.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8000">
    <p:circl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047-773805.jpg"/>
          <p:cNvPicPr>
            <a:picLocks noChangeAspect="1"/>
          </p:cNvPicPr>
          <p:nvPr/>
        </p:nvPicPr>
        <p:blipFill>
          <a:blip r:embed="rId2"/>
          <a:stretch>
            <a:fillRect/>
          </a:stretch>
        </p:blipFill>
        <p:spPr>
          <a:xfrm>
            <a:off x="11875" y="0"/>
            <a:ext cx="9120249" cy="6858000"/>
          </a:xfrm>
          <a:prstGeom prst="rect">
            <a:avLst/>
          </a:prstGeom>
          <a:scene3d>
            <a:camera prst="orthographicFront"/>
            <a:lightRig rig="threePt" dir="t"/>
          </a:scene3d>
          <a:sp3d>
            <a:bevelT prst="angle"/>
          </a:sp3d>
        </p:spPr>
      </p:pic>
    </p:spTree>
  </p:cSld>
  <p:clrMapOvr>
    <a:masterClrMapping/>
  </p:clrMapOvr>
  <p:transition spd="slow" advTm="8000">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0106.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8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teraction_1.jpg"/>
          <p:cNvPicPr>
            <a:picLocks noChangeAspect="1"/>
          </p:cNvPicPr>
          <p:nvPr/>
        </p:nvPicPr>
        <p:blipFill>
          <a:blip r:embed="rId2"/>
          <a:stretch>
            <a:fillRect/>
          </a:stretch>
        </p:blipFill>
        <p:spPr>
          <a:xfrm>
            <a:off x="0" y="571480"/>
            <a:ext cx="9205392" cy="5572116"/>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rge_dauphins-1024x768-1_1b408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zo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54t0un0.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8000">
    <p:diamon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ia-Teimurazova_Kiss-Dolphin_Hotel-Atlantis.jpg"/>
          <p:cNvPicPr>
            <a:picLocks noChangeAspect="1"/>
          </p:cNvPicPr>
          <p:nvPr/>
        </p:nvPicPr>
        <p:blipFill>
          <a:blip r:embed="rId2"/>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8000">
    <p:wheel spokes="2"/>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io-gomez-dolphin-min-de-delfines-28795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hecker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than_gamble_as_sawyer_nelson_with_winter.jpg"/>
          <p:cNvPicPr>
            <a:picLocks noChangeAspect="1"/>
          </p:cNvPicPr>
          <p:nvPr/>
        </p:nvPicPr>
        <p:blipFill>
          <a:blip r:embed="rId2"/>
          <a:stretch>
            <a:fillRect/>
          </a:stretch>
        </p:blipFill>
        <p:spPr>
          <a:xfrm>
            <a:off x="0" y="495597"/>
            <a:ext cx="9144000" cy="5866805"/>
          </a:xfrm>
          <a:prstGeom prst="rect">
            <a:avLst/>
          </a:prstGeom>
          <a:scene3d>
            <a:camera prst="orthographicFront"/>
            <a:lightRig rig="threePt" dir="t"/>
          </a:scene3d>
          <a:sp3d>
            <a:bevelT prst="angle"/>
          </a:sp3d>
        </p:spPr>
      </p:pic>
    </p:spTree>
  </p:cSld>
  <p:clrMapOvr>
    <a:masterClrMapping/>
  </p:clrMapOvr>
  <p:transition spd="slow" advTm="8000">
    <p:zo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rg_33418_2.jpe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pull dir="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_1332972474_10_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wheel spokes="2"/>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rapia-delfin-1133878.jpg"/>
          <p:cNvPicPr>
            <a:picLocks noChangeAspect="1"/>
          </p:cNvPicPr>
          <p:nvPr/>
        </p:nvPicPr>
        <p:blipFill>
          <a:blip r:embed="rId2"/>
          <a:stretch>
            <a:fillRect/>
          </a:stretch>
        </p:blipFill>
        <p:spPr>
          <a:xfrm>
            <a:off x="0" y="16662"/>
            <a:ext cx="9144000" cy="6824676"/>
          </a:xfrm>
          <a:prstGeom prst="rect">
            <a:avLst/>
          </a:prstGeom>
          <a:scene3d>
            <a:camera prst="orthographicFront"/>
            <a:lightRig rig="threePt" dir="t"/>
          </a:scene3d>
          <a:sp3d>
            <a:bevelT prst="angle"/>
          </a:sp3d>
        </p:spPr>
      </p:pic>
    </p:spTree>
  </p:cSld>
  <p:clrMapOvr>
    <a:masterClrMapping/>
  </p:clrMapOvr>
  <p:transition spd="slow" advTm="8000">
    <p:pull dir="ru"/>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Дельфин.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newsflash/>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3d5e4f9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wedg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a054x9Ah51rfsv5ro1_1280.jpg"/>
          <p:cNvPicPr>
            <a:picLocks noChangeAspect="1"/>
          </p:cNvPicPr>
          <p:nvPr/>
        </p:nvPicPr>
        <p:blipFill>
          <a:blip r:embed="rId2"/>
          <a:stretch>
            <a:fillRect/>
          </a:stretch>
        </p:blipFill>
        <p:spPr>
          <a:xfrm>
            <a:off x="0" y="19975"/>
            <a:ext cx="9144000" cy="6818050"/>
          </a:xfrm>
          <a:prstGeom prst="rect">
            <a:avLst/>
          </a:prstGeom>
          <a:scene3d>
            <a:camera prst="orthographicFront"/>
            <a:lightRig rig="threePt" dir="t"/>
          </a:scene3d>
          <a:sp3d>
            <a:bevelT prst="angle"/>
          </a:sp3d>
        </p:spPr>
      </p:pic>
    </p:spTree>
  </p:cSld>
  <p:clrMapOvr>
    <a:masterClrMapping/>
  </p:clrMapOvr>
  <p:transition spd="slow" advTm="14000">
    <p:circl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stretch>
              <a:fillRect/>
            </a:stretch>
          </a:blipFill>
        </p:spPr>
        <p:txBody>
          <a:bodyPr/>
          <a:lstStyle/>
          <a:p>
            <a:endParaRPr lang="es-ES" dirty="0"/>
          </a:p>
        </p:txBody>
      </p:sp>
      <p:sp>
        <p:nvSpPr>
          <p:cNvPr id="4" name="3 CuadroTexto"/>
          <p:cNvSpPr txBox="1"/>
          <p:nvPr/>
        </p:nvSpPr>
        <p:spPr>
          <a:xfrm>
            <a:off x="357158" y="2143116"/>
            <a:ext cx="8429684" cy="4401205"/>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Script MT Bold" pitchFamily="66" charset="0"/>
              </a:rPr>
              <a:t>Un espectáculo de la naturaleza pocas veces grabado en video se presentó en el  </a:t>
            </a:r>
            <a:r>
              <a:rPr lang="es-ES" sz="2000" dirty="0" err="1" smtClean="0">
                <a:effectLst>
                  <a:outerShdw blurRad="38100" dist="38100" dir="2700000" algn="tl">
                    <a:srgbClr val="000000">
                      <a:alpha val="43137"/>
                    </a:srgbClr>
                  </a:outerShdw>
                </a:effectLst>
                <a:latin typeface="Script MT Bold" pitchFamily="66" charset="0"/>
              </a:rPr>
              <a:t>Dolphin</a:t>
            </a:r>
            <a:r>
              <a:rPr lang="es-ES" sz="2000" dirty="0" smtClean="0">
                <a:effectLst>
                  <a:outerShdw blurRad="38100" dist="38100" dir="2700000" algn="tl">
                    <a:srgbClr val="000000">
                      <a:alpha val="43137"/>
                    </a:srgbClr>
                  </a:outerShdw>
                </a:effectLst>
                <a:latin typeface="Script MT Bold" pitchFamily="66" charset="0"/>
              </a:rPr>
              <a:t>  </a:t>
            </a:r>
            <a:r>
              <a:rPr lang="es-ES" sz="2000" dirty="0" err="1" smtClean="0">
                <a:effectLst>
                  <a:outerShdw blurRad="38100" dist="38100" dir="2700000" algn="tl">
                    <a:srgbClr val="000000">
                      <a:alpha val="43137"/>
                    </a:srgbClr>
                  </a:outerShdw>
                </a:effectLst>
                <a:latin typeface="Script MT Bold" pitchFamily="66" charset="0"/>
              </a:rPr>
              <a:t>Quest</a:t>
            </a:r>
            <a:r>
              <a:rPr lang="es-ES" sz="2000" dirty="0" smtClean="0">
                <a:effectLst>
                  <a:outerShdw blurRad="38100" dist="38100" dir="2700000" algn="tl">
                    <a:srgbClr val="000000">
                      <a:alpha val="43137"/>
                    </a:srgbClr>
                  </a:outerShdw>
                </a:effectLst>
                <a:latin typeface="Script MT Bold" pitchFamily="66" charset="0"/>
              </a:rPr>
              <a:t> en </a:t>
            </a:r>
            <a:r>
              <a:rPr lang="es-ES" sz="2000" dirty="0" err="1" smtClean="0">
                <a:effectLst>
                  <a:outerShdw blurRad="38100" dist="38100" dir="2700000" algn="tl">
                    <a:srgbClr val="000000">
                      <a:alpha val="43137"/>
                    </a:srgbClr>
                  </a:outerShdw>
                </a:effectLst>
                <a:latin typeface="Script MT Bold" pitchFamily="66" charset="0"/>
              </a:rPr>
              <a:t>Hawaii</a:t>
            </a:r>
            <a:r>
              <a:rPr lang="es-ES" sz="2000" dirty="0" smtClean="0">
                <a:effectLst>
                  <a:outerShdw blurRad="38100" dist="38100" dir="2700000" algn="tl">
                    <a:srgbClr val="000000">
                      <a:alpha val="43137"/>
                    </a:srgbClr>
                  </a:outerShdw>
                </a:effectLst>
                <a:latin typeface="Script MT Bold" pitchFamily="66" charset="0"/>
              </a:rPr>
              <a:t> . </a:t>
            </a:r>
            <a:r>
              <a:rPr lang="es-ES" sz="2000" dirty="0" err="1" smtClean="0">
                <a:effectLst>
                  <a:outerShdw blurRad="38100" dist="38100" dir="2700000" algn="tl">
                    <a:srgbClr val="000000">
                      <a:alpha val="43137"/>
                    </a:srgbClr>
                  </a:outerShdw>
                </a:effectLst>
                <a:latin typeface="Script MT Bold" pitchFamily="66" charset="0"/>
              </a:rPr>
              <a:t>Keo</a:t>
            </a:r>
            <a:r>
              <a:rPr lang="es-ES" sz="2000" dirty="0" smtClean="0">
                <a:effectLst>
                  <a:outerShdw blurRad="38100" dist="38100" dir="2700000" algn="tl">
                    <a:srgbClr val="000000">
                      <a:alpha val="43137"/>
                    </a:srgbClr>
                  </a:outerShdw>
                </a:effectLst>
                <a:latin typeface="Script MT Bold" pitchFamily="66" charset="0"/>
              </a:rPr>
              <a:t> la delfín de 12 años </a:t>
            </a:r>
            <a:r>
              <a:rPr lang="es-ES" sz="2000" dirty="0" err="1" smtClean="0">
                <a:effectLst>
                  <a:outerShdw blurRad="38100" dist="38100" dir="2700000" algn="tl">
                    <a:srgbClr val="000000">
                      <a:alpha val="43137"/>
                    </a:srgbClr>
                  </a:outerShdw>
                </a:effectLst>
                <a:latin typeface="Script MT Bold" pitchFamily="66" charset="0"/>
              </a:rPr>
              <a:t>dió</a:t>
            </a:r>
            <a:r>
              <a:rPr lang="es-ES" sz="2000" dirty="0" smtClean="0">
                <a:effectLst>
                  <a:outerShdw blurRad="38100" dist="38100" dir="2700000" algn="tl">
                    <a:srgbClr val="000000">
                      <a:alpha val="43137"/>
                    </a:srgbClr>
                  </a:outerShdw>
                </a:effectLst>
                <a:latin typeface="Script MT Bold" pitchFamily="66" charset="0"/>
              </a:rPr>
              <a:t> a luz a su primera cría. La 'abuela' y la 'tía' de la nueva integrante de la familia estaban en el estanque con la madre y algunos biólogos del acuario que ayudaban en las labores de parto que duraron cerca de 1 hora. </a:t>
            </a:r>
            <a:br>
              <a:rPr lang="es-ES" sz="2000" dirty="0" smtClean="0">
                <a:effectLst>
                  <a:outerShdw blurRad="38100" dist="38100" dir="2700000" algn="tl">
                    <a:srgbClr val="000000">
                      <a:alpha val="43137"/>
                    </a:srgbClr>
                  </a:outerShdw>
                </a:effectLst>
                <a:latin typeface="Script MT Bold" pitchFamily="66" charset="0"/>
              </a:rPr>
            </a:br>
            <a:r>
              <a:rPr lang="es-ES" sz="2000" dirty="0" smtClean="0">
                <a:effectLst>
                  <a:outerShdw blurRad="38100" dist="38100" dir="2700000" algn="tl">
                    <a:srgbClr val="000000">
                      <a:alpha val="43137"/>
                    </a:srgbClr>
                  </a:outerShdw>
                </a:effectLst>
                <a:latin typeface="Script MT Bold" pitchFamily="66" charset="0"/>
              </a:rPr>
              <a:t/>
            </a:r>
            <a:br>
              <a:rPr lang="es-ES" sz="2000" dirty="0" smtClean="0">
                <a:effectLst>
                  <a:outerShdw blurRad="38100" dist="38100" dir="2700000" algn="tl">
                    <a:srgbClr val="000000">
                      <a:alpha val="43137"/>
                    </a:srgbClr>
                  </a:outerShdw>
                </a:effectLst>
                <a:latin typeface="Script MT Bold" pitchFamily="66" charset="0"/>
              </a:rPr>
            </a:br>
            <a:r>
              <a:rPr lang="es-ES" sz="2000" dirty="0" smtClean="0">
                <a:effectLst>
                  <a:outerShdw blurRad="38100" dist="38100" dir="2700000" algn="tl">
                    <a:srgbClr val="000000">
                      <a:alpha val="43137"/>
                    </a:srgbClr>
                  </a:outerShdw>
                </a:effectLst>
                <a:latin typeface="Script MT Bold" pitchFamily="66" charset="0"/>
              </a:rPr>
              <a:t>Los primeros 30 días de vida de la joven delfín son los más importantes y es cuando se debe monitorear su estado de salud y el de la madre. Luego de este tiempo de cuidados, será presentada en sociedad a los otros nueve compañeros en el acuario en </a:t>
            </a:r>
            <a:r>
              <a:rPr lang="es-ES" sz="2000" dirty="0" err="1" smtClean="0">
                <a:effectLst>
                  <a:outerShdw blurRad="38100" dist="38100" dir="2700000" algn="tl">
                    <a:srgbClr val="000000">
                      <a:alpha val="43137"/>
                    </a:srgbClr>
                  </a:outerShdw>
                </a:effectLst>
                <a:latin typeface="Script MT Bold" pitchFamily="66" charset="0"/>
              </a:rPr>
              <a:t>Hawaii</a:t>
            </a:r>
            <a:r>
              <a:rPr lang="es-ES" sz="2000" dirty="0" smtClean="0">
                <a:effectLst>
                  <a:outerShdw blurRad="38100" dist="38100" dir="2700000" algn="tl">
                    <a:srgbClr val="000000">
                      <a:alpha val="43137"/>
                    </a:srgbClr>
                  </a:outerShdw>
                </a:effectLst>
                <a:latin typeface="Script MT Bold" pitchFamily="66" charset="0"/>
              </a:rPr>
              <a:t>.</a:t>
            </a:r>
            <a:br>
              <a:rPr lang="es-ES" sz="2000" dirty="0" smtClean="0">
                <a:effectLst>
                  <a:outerShdw blurRad="38100" dist="38100" dir="2700000" algn="tl">
                    <a:srgbClr val="000000">
                      <a:alpha val="43137"/>
                    </a:srgbClr>
                  </a:outerShdw>
                </a:effectLst>
                <a:latin typeface="Script MT Bold" pitchFamily="66" charset="0"/>
              </a:rPr>
            </a:br>
            <a:r>
              <a:rPr lang="es-ES" sz="2000" dirty="0" smtClean="0">
                <a:effectLst>
                  <a:outerShdw blurRad="38100" dist="38100" dir="2700000" algn="tl">
                    <a:srgbClr val="000000">
                      <a:alpha val="43137"/>
                    </a:srgbClr>
                  </a:outerShdw>
                </a:effectLst>
                <a:latin typeface="Script MT Bold" pitchFamily="66" charset="0"/>
              </a:rPr>
              <a:t/>
            </a:r>
            <a:br>
              <a:rPr lang="es-ES" sz="2000" dirty="0" smtClean="0">
                <a:effectLst>
                  <a:outerShdw blurRad="38100" dist="38100" dir="2700000" algn="tl">
                    <a:srgbClr val="000000">
                      <a:alpha val="43137"/>
                    </a:srgbClr>
                  </a:outerShdw>
                </a:effectLst>
                <a:latin typeface="Script MT Bold" pitchFamily="66" charset="0"/>
              </a:rPr>
            </a:br>
            <a:r>
              <a:rPr lang="es-ES" sz="2000" dirty="0" smtClean="0">
                <a:effectLst>
                  <a:outerShdw blurRad="38100" dist="38100" dir="2700000" algn="tl">
                    <a:srgbClr val="000000">
                      <a:alpha val="43137"/>
                    </a:srgbClr>
                  </a:outerShdw>
                </a:effectLst>
                <a:latin typeface="Script MT Bold" pitchFamily="66" charset="0"/>
              </a:rPr>
              <a:t>En el siguiente video pueden ver el momento del parto y seguidamente  a la madre y su cría nadar en el acuario del Hilton </a:t>
            </a:r>
            <a:r>
              <a:rPr lang="es-ES" sz="2000" dirty="0" err="1" smtClean="0">
                <a:effectLst>
                  <a:outerShdw blurRad="38100" dist="38100" dir="2700000" algn="tl">
                    <a:srgbClr val="000000">
                      <a:alpha val="43137"/>
                    </a:srgbClr>
                  </a:outerShdw>
                </a:effectLst>
                <a:latin typeface="Script MT Bold" pitchFamily="66" charset="0"/>
              </a:rPr>
              <a:t>Waikoloa</a:t>
            </a:r>
            <a:r>
              <a:rPr lang="es-ES" sz="2000" dirty="0" smtClean="0">
                <a:effectLst>
                  <a:outerShdw blurRad="38100" dist="38100" dir="2700000" algn="tl">
                    <a:srgbClr val="000000">
                      <a:alpha val="43137"/>
                    </a:srgbClr>
                  </a:outerShdw>
                </a:effectLst>
                <a:latin typeface="Script MT Bold" pitchFamily="66" charset="0"/>
              </a:rPr>
              <a:t> </a:t>
            </a:r>
            <a:r>
              <a:rPr lang="es-ES" sz="2000" dirty="0" err="1" smtClean="0">
                <a:effectLst>
                  <a:outerShdw blurRad="38100" dist="38100" dir="2700000" algn="tl">
                    <a:srgbClr val="000000">
                      <a:alpha val="43137"/>
                    </a:srgbClr>
                  </a:outerShdw>
                </a:effectLst>
                <a:latin typeface="Script MT Bold" pitchFamily="66" charset="0"/>
              </a:rPr>
              <a:t>Village</a:t>
            </a:r>
            <a:r>
              <a:rPr lang="es-ES" sz="2000" dirty="0" smtClean="0">
                <a:effectLst>
                  <a:outerShdw blurRad="38100" dist="38100" dir="2700000" algn="tl">
                    <a:srgbClr val="000000">
                      <a:alpha val="43137"/>
                    </a:srgbClr>
                  </a:outerShdw>
                </a:effectLst>
                <a:latin typeface="Script MT Bold" pitchFamily="66" charset="0"/>
              </a:rPr>
              <a:t>. </a:t>
            </a:r>
          </a:p>
          <a:p>
            <a:endParaRPr lang="es-ES" dirty="0"/>
          </a:p>
        </p:txBody>
      </p:sp>
      <p:sp>
        <p:nvSpPr>
          <p:cNvPr id="5" name="4 CuadroTexto"/>
          <p:cNvSpPr txBox="1"/>
          <p:nvPr/>
        </p:nvSpPr>
        <p:spPr>
          <a:xfrm>
            <a:off x="1142976" y="357166"/>
            <a:ext cx="7343613" cy="1323439"/>
          </a:xfrm>
          <a:prstGeom prst="rect">
            <a:avLst/>
          </a:prstGeom>
          <a:noFill/>
        </p:spPr>
        <p:txBody>
          <a:bodyPr wrap="none" rtlCol="0">
            <a:spAutoFit/>
          </a:bodyPr>
          <a:lstStyle/>
          <a:p>
            <a:pPr algn="ctr"/>
            <a:r>
              <a:rPr lang="es-ES" sz="40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Broadway" pitchFamily="82" charset="0"/>
              </a:rPr>
              <a:t>VIDEO  EN  LA  SIGUIENTE  </a:t>
            </a:r>
          </a:p>
          <a:p>
            <a:pPr algn="ctr"/>
            <a:r>
              <a:rPr lang="es-ES" sz="40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Broadway" pitchFamily="82" charset="0"/>
              </a:rPr>
              <a:t>DIAPOSITIVA</a:t>
            </a:r>
            <a:endParaRPr lang="es-ES" sz="40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45000">
    <p:zo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4"/>
            <a:srcRect/>
            <a:tile tx="0" ty="0" sx="100000" sy="100000" flip="none" algn="tl"/>
          </a:blipFill>
          <a:scene3d>
            <a:camera prst="orthographicFront"/>
            <a:lightRig rig="threePt" dir="t"/>
          </a:scene3d>
          <a:sp3d>
            <a:bevelT prst="angle"/>
          </a:sp3d>
        </p:spPr>
        <p:txBody>
          <a:bodyPr/>
          <a:lstStyle/>
          <a:p>
            <a:endParaRPr lang="es-ES" dirty="0"/>
          </a:p>
        </p:txBody>
      </p:sp>
    </p:spTree>
    <p:controls>
      <p:control spid="1026" name="ShockwaveFlash1" r:id="rId2" imgW="8228571" imgH="6171429"/>
    </p:controls>
  </p:cSld>
  <p:clrMapOvr>
    <a:masterClrMapping/>
  </p:clrMapOvr>
  <p:transition spd="slow" advTm="204000">
    <p:zoom/>
    <p:sndAc>
      <p:endSnd/>
    </p:sndAc>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4" name="3 Imagen" descr="___368963089.jpg"/>
          <p:cNvPicPr>
            <a:picLocks noChangeAspect="1"/>
          </p:cNvPicPr>
          <p:nvPr/>
        </p:nvPicPr>
        <p:blipFill>
          <a:blip r:embed="rId3"/>
          <a:stretch>
            <a:fillRect/>
          </a:stretch>
        </p:blipFill>
        <p:spPr>
          <a:xfrm>
            <a:off x="-1" y="0"/>
            <a:ext cx="9161859" cy="6858000"/>
          </a:xfrm>
          <a:prstGeom prst="rect">
            <a:avLst/>
          </a:prstGeom>
          <a:scene3d>
            <a:camera prst="orthographicFront"/>
            <a:lightRig rig="threePt" dir="t"/>
          </a:scene3d>
          <a:sp3d>
            <a:bevelT prst="angle"/>
          </a:sp3d>
        </p:spPr>
      </p:pic>
      <p:pic>
        <p:nvPicPr>
          <p:cNvPr id="81924" name="Picture 4" descr="Rendered Image"/>
          <p:cNvPicPr>
            <a:picLocks noChangeAspect="1" noChangeArrowheads="1"/>
          </p:cNvPicPr>
          <p:nvPr/>
        </p:nvPicPr>
        <p:blipFill>
          <a:blip r:embed="rId4">
            <a:duotone>
              <a:schemeClr val="accent5">
                <a:shade val="45000"/>
                <a:satMod val="135000"/>
              </a:schemeClr>
              <a:prstClr val="white"/>
            </a:duotone>
            <a:lum contrast="40000"/>
          </a:blip>
          <a:srcRect/>
          <a:stretch>
            <a:fillRect/>
          </a:stretch>
        </p:blipFill>
        <p:spPr bwMode="auto">
          <a:xfrm>
            <a:off x="2500298" y="5857892"/>
            <a:ext cx="4473142" cy="514038"/>
          </a:xfrm>
          <a:prstGeom prst="rect">
            <a:avLst/>
          </a:prstGeom>
          <a:noFill/>
        </p:spPr>
      </p:pic>
      <p:pic>
        <p:nvPicPr>
          <p:cNvPr id="81926" name="Picture 6" descr="Rendered Image"/>
          <p:cNvPicPr>
            <a:picLocks noChangeAspect="1" noChangeArrowheads="1"/>
          </p:cNvPicPr>
          <p:nvPr/>
        </p:nvPicPr>
        <p:blipFill>
          <a:blip r:embed="rId5">
            <a:duotone>
              <a:schemeClr val="accent5">
                <a:shade val="45000"/>
                <a:satMod val="135000"/>
              </a:schemeClr>
              <a:prstClr val="white"/>
            </a:duotone>
            <a:lum contrast="40000"/>
          </a:blip>
          <a:srcRect/>
          <a:stretch>
            <a:fillRect/>
          </a:stretch>
        </p:blipFill>
        <p:spPr bwMode="auto">
          <a:xfrm>
            <a:off x="8143900" y="6176028"/>
            <a:ext cx="642937" cy="291465"/>
          </a:xfrm>
          <a:prstGeom prst="rect">
            <a:avLst/>
          </a:prstGeom>
          <a:noFill/>
        </p:spPr>
      </p:pic>
    </p:spTree>
  </p:cSld>
  <p:clrMapOvr>
    <a:masterClrMapping/>
  </p:clrMapOvr>
  <p:transition spd="slow" advTm="14000">
    <p:newsflash/>
    <p:sndAc>
      <p:stSnd>
        <p:snd r:embed="rId2" name="sonidos del mar relajante,musica de relajacion,relaxing music,sound of se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81924"/>
                                        </p:tgtEl>
                                        <p:attrNameLst>
                                          <p:attrName>style.visibility</p:attrName>
                                        </p:attrNameLst>
                                      </p:cBhvr>
                                      <p:to>
                                        <p:strVal val="visible"/>
                                      </p:to>
                                    </p:set>
                                    <p:animScale>
                                      <p:cBhvr>
                                        <p:cTn id="7" dur="2000" decel="50000" fill="hold">
                                          <p:stCondLst>
                                            <p:cond delay="0"/>
                                          </p:stCondLst>
                                        </p:cTn>
                                        <p:tgtEl>
                                          <p:spTgt spid="819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81924"/>
                                        </p:tgtEl>
                                        <p:attrNameLst>
                                          <p:attrName>ppt_x</p:attrName>
                                          <p:attrName>ppt_y</p:attrName>
                                        </p:attrNameLst>
                                      </p:cBhvr>
                                    </p:animMotion>
                                    <p:animEffect transition="in" filter="fade">
                                      <p:cBhvr>
                                        <p:cTn id="9" dur="2000"/>
                                        <p:tgtEl>
                                          <p:spTgt spid="81924"/>
                                        </p:tgtEl>
                                      </p:cBhvr>
                                    </p:animEffect>
                                  </p:childTnLst>
                                </p:cTn>
                              </p:par>
                              <p:par>
                                <p:cTn id="10" presetID="10" presetClass="entr" presetSubtype="0" fill="hold" nodeType="withEffect">
                                  <p:stCondLst>
                                    <p:cond delay="0"/>
                                  </p:stCondLst>
                                  <p:childTnLst>
                                    <p:set>
                                      <p:cBhvr>
                                        <p:cTn id="11" dur="1" fill="hold">
                                          <p:stCondLst>
                                            <p:cond delay="0"/>
                                          </p:stCondLst>
                                        </p:cTn>
                                        <p:tgtEl>
                                          <p:spTgt spid="81926"/>
                                        </p:tgtEl>
                                        <p:attrNameLst>
                                          <p:attrName>style.visibility</p:attrName>
                                        </p:attrNameLst>
                                      </p:cBhvr>
                                      <p:to>
                                        <p:strVal val="visible"/>
                                      </p:to>
                                    </p:set>
                                    <p:animEffect transition="in" filter="fade">
                                      <p:cBhvr>
                                        <p:cTn id="12" dur="2000"/>
                                        <p:tgtEl>
                                          <p:spTgt spid="81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492</Words>
  <Application>Microsoft Office PowerPoint</Application>
  <PresentationFormat>Presentación en pantalla (4:3)</PresentationFormat>
  <Paragraphs>34</Paragraphs>
  <Slides>68</Slides>
  <Notes>0</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179</cp:revision>
  <dcterms:created xsi:type="dcterms:W3CDTF">2013-04-11T17:34:11Z</dcterms:created>
  <dcterms:modified xsi:type="dcterms:W3CDTF">2013-04-11T22:18:20Z</dcterms:modified>
</cp:coreProperties>
</file>