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91" r:id="rId3"/>
    <p:sldId id="306" r:id="rId4"/>
    <p:sldId id="266" r:id="rId5"/>
    <p:sldId id="269" r:id="rId6"/>
    <p:sldId id="307" r:id="rId7"/>
    <p:sldId id="262" r:id="rId8"/>
    <p:sldId id="279" r:id="rId9"/>
    <p:sldId id="309" r:id="rId10"/>
    <p:sldId id="265" r:id="rId11"/>
    <p:sldId id="268" r:id="rId12"/>
    <p:sldId id="312" r:id="rId13"/>
    <p:sldId id="272" r:id="rId14"/>
    <p:sldId id="273" r:id="rId15"/>
    <p:sldId id="310" r:id="rId16"/>
    <p:sldId id="264" r:id="rId17"/>
    <p:sldId id="282" r:id="rId18"/>
    <p:sldId id="311" r:id="rId19"/>
    <p:sldId id="305" r:id="rId20"/>
    <p:sldId id="284" r:id="rId21"/>
    <p:sldId id="308" r:id="rId22"/>
    <p:sldId id="288" r:id="rId23"/>
    <p:sldId id="292" r:id="rId24"/>
    <p:sldId id="313" r:id="rId25"/>
    <p:sldId id="301" r:id="rId26"/>
    <p:sldId id="295" r:id="rId27"/>
    <p:sldId id="304" r:id="rId28"/>
    <p:sldId id="314" r:id="rId2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N85oVwjAUythx+s8Q5Gzg" hashData="ZH30NjUsATPZoqTfVILM6jWhwW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7C80"/>
    <a:srgbClr val="FF93DB"/>
    <a:srgbClr val="3399FF"/>
    <a:srgbClr val="0066FF"/>
    <a:srgbClr val="743C61"/>
    <a:srgbClr val="CD2D9F"/>
    <a:srgbClr val="A02DA3"/>
    <a:srgbClr val="FF66CC"/>
    <a:srgbClr val="6B33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890" autoAdjust="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022D5-0D33-43EE-AEED-710FB26D3CDA}" type="datetimeFigureOut">
              <a:rPr lang="es-PE" smtClean="0"/>
              <a:t>20/10/2024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769279-535F-466D-A6DB-CDD89F905268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769279-535F-466D-A6DB-CDD89F905268}" type="slidenum">
              <a:rPr lang="es-PE" smtClean="0"/>
              <a:t>2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2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7BCD8-22ED-4F69-A127-D9D7D13BFB46}" type="datetimeFigureOut">
              <a:rPr lang="es-PE" smtClean="0"/>
              <a:pPr/>
              <a:t>20/10/2024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2B579-2771-4E76-BD76-F44F8BEBFD0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2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image" Target="../media/image25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2.png"/><Relationship Id="rId18" Type="http://schemas.openxmlformats.org/officeDocument/2006/relationships/image" Target="../media/image8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8.png"/><Relationship Id="rId11" Type="http://schemas.openxmlformats.org/officeDocument/2006/relationships/image" Target="../media/image8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7.png"/><Relationship Id="rId9" Type="http://schemas.openxmlformats.org/officeDocument/2006/relationships/image" Target="../media/image8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ne-kolorowe-kwiaty-na-kolorowym-tle-w-grafi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.jpg"/>
          <p:cNvPicPr>
            <a:picLocks noChangeAspect="1"/>
          </p:cNvPicPr>
          <p:nvPr/>
        </p:nvPicPr>
        <p:blipFill>
          <a:blip r:embed="rId4">
            <a:lum bright="20000" contrast="10000"/>
          </a:blip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2594807_4687e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595007">
            <a:off x="3786182" y="785800"/>
            <a:ext cx="3024192" cy="3024192"/>
          </a:xfrm>
          <a:prstGeom prst="rect">
            <a:avLst/>
          </a:prstGeom>
        </p:spPr>
      </p:pic>
      <p:pic>
        <p:nvPicPr>
          <p:cNvPr id="6" name="5 Imagen" descr="Cool Text - Dejando 468590308116467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142844" y="357172"/>
            <a:ext cx="2899915" cy="966638"/>
          </a:xfrm>
          <a:prstGeom prst="rect">
            <a:avLst/>
          </a:prstGeom>
        </p:spPr>
      </p:pic>
      <p:pic>
        <p:nvPicPr>
          <p:cNvPr id="7" name="6 Imagen" descr="Cool Text - Un 468590333919782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143240" y="428610"/>
            <a:ext cx="1063824" cy="857256"/>
          </a:xfrm>
          <a:prstGeom prst="rect">
            <a:avLst/>
          </a:prstGeom>
        </p:spPr>
      </p:pic>
      <p:pic>
        <p:nvPicPr>
          <p:cNvPr id="8" name="7 Imagen" descr="Cool Text - Espacio 468590344048018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1071538" y="1214428"/>
            <a:ext cx="2503071" cy="1005094"/>
          </a:xfrm>
          <a:prstGeom prst="rect">
            <a:avLst/>
          </a:prstGeom>
        </p:spPr>
      </p:pic>
      <p:pic>
        <p:nvPicPr>
          <p:cNvPr id="9" name="8 Imagen" descr="Cool Text - Para 468590354733485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857224" y="2285998"/>
            <a:ext cx="1714512" cy="852123"/>
          </a:xfrm>
          <a:prstGeom prst="rect">
            <a:avLst/>
          </a:prstGeom>
        </p:spPr>
      </p:pic>
      <p:pic>
        <p:nvPicPr>
          <p:cNvPr id="10" name="9 Imagen" descr="Cool Text - La 468590359987147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643174" y="2357436"/>
            <a:ext cx="1051158" cy="802703"/>
          </a:xfrm>
          <a:prstGeom prst="rect">
            <a:avLst/>
          </a:prstGeom>
        </p:spPr>
      </p:pic>
      <p:pic>
        <p:nvPicPr>
          <p:cNvPr id="11" name="10 Imagen" descr="Cool Text - Calma 468590366347241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1214414" y="3143254"/>
            <a:ext cx="2143140" cy="831218"/>
          </a:xfrm>
          <a:prstGeom prst="rect">
            <a:avLst/>
          </a:prstGeom>
        </p:spPr>
      </p:pic>
      <p:pic>
        <p:nvPicPr>
          <p:cNvPr id="12" name="11 Imagen" descr="Cool Text - Esta es una creacin de Raquel 468590505906845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0" y="4561346"/>
            <a:ext cx="2071670" cy="440581"/>
          </a:xfrm>
          <a:prstGeom prst="rect">
            <a:avLst/>
          </a:prstGeom>
        </p:spPr>
      </p:pic>
      <p:pic>
        <p:nvPicPr>
          <p:cNvPr id="13" name="12 Imagen" descr="tapeta-rozne-kolorowe-kwiaty-na-kolorowym-tle-w-grafi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30000">
    <p:sndAc>
      <p:stSnd loop="1">
        <p:snd r:embed="rId2" name="Céline Dion - I'm Ali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4896 -0.45 C -0.53837 -0.32808 -0.5276 -0.20555 -0.49792 -0.15771 C -0.46823 -0.10956 -0.40278 -0.19629 -0.37083 -0.16296 C -0.33889 -0.12963 -0.34219 0.0284 -0.30625 0.0426 C -0.27031 0.05679 -0.20469 -0.07098 -0.15521 -0.07777 C -0.10573 -0.08456 -0.03524 -0.01111 -0.00937 0.00186 C 0.01649 0.01482 0.00816 0.0071 2.77778E-7 4.93827E-7 " pathEditMode="relative" ptsTypes="aaaaaaA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3b2816a2138c420d616ab58257ac1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3214692"/>
            <a:ext cx="4214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sol comienza a asomarse, sus rayos iluminan el jardín, transformando cada flor en un lienzo vibrante. 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rojo de las amapolas despierta pasiones ocultas, un llamado a la alegría y la energía. 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mirarlas, siento que mi corazón late más rápido, como si cada pétalo ardiente me invitara </a:t>
            </a:r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PE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celebrar la vida.</a:t>
            </a:r>
          </a:p>
          <a:p>
            <a:pPr algn="ctr"/>
            <a:endParaRPr lang="es-PE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poppy-with-ai-generated-free-png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0788" y="142858"/>
            <a:ext cx="3571897" cy="321471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282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9307C"/>
            </a:gs>
            <a:gs pos="50000">
              <a:srgbClr val="C4A7FF">
                <a:shade val="67500"/>
                <a:satMod val="115000"/>
              </a:srgbClr>
            </a:gs>
            <a:gs pos="100000">
              <a:srgbClr val="C4A7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kolorowe-irysy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Untitl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1791248_70358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642924"/>
            <a:ext cx="1500190" cy="1500190"/>
          </a:xfrm>
          <a:prstGeom prst="rect">
            <a:avLst/>
          </a:prstGeom>
        </p:spPr>
      </p:pic>
      <p:pic>
        <p:nvPicPr>
          <p:cNvPr id="5" name="4 Imagen" descr="2318384_a1f90.gif"/>
          <p:cNvPicPr>
            <a:picLocks noChangeAspect="1"/>
          </p:cNvPicPr>
          <p:nvPr/>
        </p:nvPicPr>
        <p:blipFill>
          <a:blip r:embed="rId5">
            <a:lum bright="20000" contrast="20000"/>
          </a:blip>
          <a:stretch>
            <a:fillRect/>
          </a:stretch>
        </p:blipFill>
        <p:spPr>
          <a:xfrm>
            <a:off x="6072198" y="1500180"/>
            <a:ext cx="2212800" cy="2309812"/>
          </a:xfrm>
          <a:prstGeom prst="rect">
            <a:avLst/>
          </a:prstGeom>
        </p:spPr>
      </p:pic>
      <p:pic>
        <p:nvPicPr>
          <p:cNvPr id="6" name="5 Imagen" descr="tapeta-dwa-kolorowe-irysy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124 -0.15 C -0.32308 -0.08426 -0.31492 -0.01821 -0.29687 -1.7284E-6 C -0.27881 0.01821 -0.23506 -0.06204 -0.22291 -0.04074 C -0.21076 -0.01944 -0.21753 0.07685 -0.22395 0.12778 C -0.23038 0.1787 -0.26944 0.25864 -0.26145 0.26482 C -0.25347 0.27099 -0.20538 0.1608 -0.17603 0.16482 C -0.14669 0.16883 -0.11475 0.31636 -0.08541 0.28889 C -0.05607 0.26142 -0.02812 0.13025 5.27778E-6 -1.7284E-6 " pathEditMode="relative" ptsTypes="aaaaaaaA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524 0.37624 C 0.22621 0.31914 0.21718 0.26204 0.21962 0.20587 C 0.22205 0.1497 0.24635 0.10865 0.24982 0.0392 C 0.2533 -0.03024 0.25399 -0.18209 0.24045 -0.2108 C 0.22691 -0.2395 0.1901 -0.17345 0.16857 -0.13302 C 0.14705 -0.09259 0.13559 0.03766 0.11128 0.03179 C 0.08698 0.02593 0.05087 -0.14907 0.02274 -0.16821 C -0.00538 -0.18734 -0.03143 -0.13518 -0.05747 -0.08302 " pathEditMode="relative" rAng="0" ptsTypes="aaaaaaaA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" y="-3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rafika-z-kolorowymi-bratk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781908_4427a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rot="19208338">
            <a:off x="1990977" y="267480"/>
            <a:ext cx="2742754" cy="3417762"/>
          </a:xfrm>
          <a:prstGeom prst="rect">
            <a:avLst/>
          </a:prstGeom>
        </p:spPr>
      </p:pic>
      <p:pic>
        <p:nvPicPr>
          <p:cNvPr id="6" name="5 Imagen" descr="tapeta-grafika-z-kolorowymi-bratk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6875 -0.38519 C 0.67916 -0.325 0.58975 -0.26451 0.52708 -0.27778 C 0.46441 -0.29105 0.42552 -0.49167 0.39253 -0.46482 C 0.35972 -0.43797 0.39461 -0.19414 0.32916 -0.11667 C 0.26371 -0.0392 0.13177 -0.01976 3.88889E-6 -4.93827E-7 " pathEditMode="relative" ptsTypes="aaa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698579540881089e74f9e994ba8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1357304"/>
            <a:ext cx="31432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amarillo de los girasoles, tan radiante como un día de verano, trae consigo una sonrisa inevitable.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luz ilumina incluso los días más grises, recordándome que siempre hay un motivo para sentir gratitud.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su presencia, la tristeza se disipa, y me envuelve una calidez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abraza mi alma.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d6tbi9e-0c79239c-22ab-4690-9502-ffc968f55a35.png"/>
          <p:cNvPicPr>
            <a:picLocks noChangeAspect="1"/>
          </p:cNvPicPr>
          <p:nvPr/>
        </p:nvPicPr>
        <p:blipFill>
          <a:blip r:embed="rId3">
            <a:lum contrast="20000"/>
          </a:blip>
          <a:srcRect l="11765" t="7693" r="8235"/>
          <a:stretch>
            <a:fillRect/>
          </a:stretch>
        </p:blipFill>
        <p:spPr>
          <a:xfrm>
            <a:off x="4071934" y="0"/>
            <a:ext cx="4857784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F3528"/>
            </a:gs>
            <a:gs pos="50000">
              <a:srgbClr val="98ECBA">
                <a:shade val="67500"/>
                <a:satMod val="115000"/>
              </a:srgbClr>
            </a:gs>
            <a:gs pos="100000">
              <a:srgbClr val="98ECB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ialo-rozowe-roze-i-paki-na-bialej-tkani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841"/>
            <a:ext cx="9144000" cy="5124659"/>
          </a:xfrm>
          <a:prstGeom prst="rect">
            <a:avLst/>
          </a:prstGeom>
        </p:spPr>
      </p:pic>
      <p:pic>
        <p:nvPicPr>
          <p:cNvPr id="5" name="4 Imagen" descr="58421e00179fa9e0f7cd2e1aa01e3a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0"/>
            <a:ext cx="4857784" cy="3584817"/>
          </a:xfrm>
          <a:prstGeom prst="rect">
            <a:avLst/>
          </a:prstGeom>
        </p:spPr>
      </p:pic>
      <p:pic>
        <p:nvPicPr>
          <p:cNvPr id="6" name="5 Imagen" descr="tapeta-bialo-rozowe-roze-i-paki-na-bialej-tkani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rople-na-rozwinietych-bialych-kwiata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544339_7113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794" y="1285866"/>
            <a:ext cx="2786082" cy="2667674"/>
          </a:xfrm>
          <a:prstGeom prst="rect">
            <a:avLst/>
          </a:prstGeom>
        </p:spPr>
      </p:pic>
      <p:pic>
        <p:nvPicPr>
          <p:cNvPr id="6" name="5 Imagen" descr="tapeta-krople-na-rozwinietych-bialych-kwiata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7083 -0.45185 C -0.34288 -0.35309 -0.31493 -0.25402 -0.28333 -0.2426 C -0.25173 -0.23118 -0.21354 -0.39537 -0.18124 -0.38334 C -0.14895 -0.3713 -0.10225 -0.22994 -0.08958 -0.17037 C -0.0769 -0.11081 -0.12013 -0.05432 -0.1052 -0.02593 C -0.09027 0.00247 -0.04513 0.00123 9.44444E-6 2.22222E-6 " pathEditMode="relative" ptsTypes="aaaaaA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76a2b6b040b2c17a147fa80104d2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57818" y="1857370"/>
            <a:ext cx="34290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suave de las lavandas, en cambio, me transporta a un estado de serenidad.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fragancia delicada me envuelve, y en su compañía, encuentro la paz que a veces se escapa en la vorágine del día a día.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vez que respiro su aroma, siento que mis preocupaciones se desvanecen, dejando espacio para la calma.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illustration-of-flower-lavender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642924"/>
            <a:ext cx="3610284" cy="46434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43C61"/>
            </a:gs>
            <a:gs pos="50000">
              <a:srgbClr val="FF93DB">
                <a:shade val="67500"/>
                <a:satMod val="115000"/>
              </a:srgbClr>
            </a:gs>
            <a:gs pos="100000">
              <a:srgbClr val="FF93D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ztery-rozowe-roze-w-malarstw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1628373_5666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357422" y="1285866"/>
            <a:ext cx="3032458" cy="3167058"/>
          </a:xfrm>
          <a:prstGeom prst="rect">
            <a:avLst/>
          </a:prstGeom>
        </p:spPr>
      </p:pic>
      <p:pic>
        <p:nvPicPr>
          <p:cNvPr id="5" name="4 Imagen" descr="tapeta-cztery-rozowe-roze-w-malarstw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605 -0.45371 C 0.56025 -0.36884 0.54445 -0.28396 0.51042 -0.28705 C 0.47639 -0.29013 0.41302 -0.45865 0.37188 -0.47223 C 0.33073 -0.48581 0.27049 -0.42532 0.26355 -0.36853 C 0.2566 -0.31174 0.34341 -0.18087 0.33021 -0.13149 C 0.31702 -0.08211 0.22309 -0.05927 0.18438 -0.07223 C 0.14566 -0.08519 0.12865 -0.22131 0.09792 -0.20927 C 0.06719 -0.19723 0.03351 -0.09877 -2.22222E-6 -5.06173E-6 " pathEditMode="relative" ptsTypes="aaaaaaaA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E190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rafika-drobnych-kolorowych-kwiatow-na-kolor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6" name="5 Imagen" descr="1655340_8b2d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2000246"/>
            <a:ext cx="2500330" cy="1482358"/>
          </a:xfrm>
          <a:prstGeom prst="rect">
            <a:avLst/>
          </a:prstGeom>
        </p:spPr>
      </p:pic>
      <p:pic>
        <p:nvPicPr>
          <p:cNvPr id="5" name="4 Imagen" descr="tapeta-grafika-drobnych-kolorowych-kwiatow-na-kolor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25 -0.13703 C -0.70712 -0.04999 -0.68906 0.03735 -0.63958 0.08334 C -0.5901 0.12933 -0.47917 0.16359 -0.42812 0.1389 C -0.37708 0.1142 -0.37951 -0.08487 -0.33333 -0.06481 C -0.28715 -0.04475 -0.19601 0.22315 -0.15104 0.25927 C -0.10608 0.29538 -0.0901 0.1963 -0.06354 0.15186 C -0.03698 0.10741 -0.00226 0.01791 0.00833 -0.0074 C 0.01892 -0.03271 0.00139 -0.00123 -3.05556E-6 8.02469E-6 " pathEditMode="relative" ptsTypes="aaaaaa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c0615da2672b2201046902bf75fac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357172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tonos púrpuras de las violetas evocan nostalgia y melancolía, una conexión profunda con recuerdos pasados. 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recuerdan momentos de reflexión y quietud, en los que las palabras se tornan innecesarias. 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belleza sutil me invita a la introspección, 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explorar lo que hay en mi interior.</a:t>
            </a:r>
          </a:p>
          <a:p>
            <a:pPr algn="ctr"/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3 Imagen" descr="pngtree-flower-violet-pgn-file-png-image_102420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800"/>
            <a:ext cx="3857596" cy="385759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rafika-z-zoltymi-kwiatami-hibiskus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1795692_6792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07266">
            <a:off x="627290" y="1605165"/>
            <a:ext cx="1143008" cy="1235684"/>
          </a:xfrm>
          <a:prstGeom prst="rect">
            <a:avLst/>
          </a:prstGeom>
        </p:spPr>
      </p:pic>
      <p:pic>
        <p:nvPicPr>
          <p:cNvPr id="5" name="4 Imagen" descr="2585669_a1e0f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801640" flipH="1">
            <a:off x="3850446" y="383386"/>
            <a:ext cx="2619410" cy="2078515"/>
          </a:xfrm>
          <a:prstGeom prst="rect">
            <a:avLst/>
          </a:prstGeom>
        </p:spPr>
      </p:pic>
      <p:pic>
        <p:nvPicPr>
          <p:cNvPr id="6" name="5 Imagen" descr="tapeta-grafika-z-zoltymi-kwiatami-hibiskus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1145 -0.40185 C 0.71857 -0.35586 0.72586 -0.30957 0.7052 -0.28148 C 0.68454 -0.2537 0.64062 -0.22808 0.58749 -0.23333 C 0.53437 -0.23858 0.43159 -0.32531 0.38645 -0.31296 C 0.34131 -0.30062 0.36492 -0.16111 0.31666 -0.15926 C 0.26839 -0.15741 0.1578 -0.2679 0.09687 -0.30185 C 0.03593 -0.3358 -0.01633 -0.38271 -0.04897 -0.36296 C -0.08161 -0.34321 -0.10713 -0.24383 -0.09897 -0.18333 C -0.09081 -0.12315 -0.04549 -0.06142 -5.27778E-6 -3.08642E-6 " pathEditMode="relative" ptsTypes="aaaaaaaaA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89 0.45865 C 0.38437 0.43766 0.47326 0.39321 0.4875 0.33334 C 0.50173 0.27346 0.45468 0.17161 0.44895 0.09815 C 0.44323 0.02469 0.48055 -0.09135 0.45312 -0.1074 C 0.42569 -0.12345 0.34079 -0.04413 0.28437 0.00186 C 0.22795 0.04784 0.16198 0.16883 0.11458 0.16852 C 0.06718 0.16821 0.0335 0.08395 3.88889E-6 -3.20988E-6 " pathEditMode="relative" rAng="0" ptsTypes="aaaaaaa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" y="-2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e-frezj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1042744_d1f2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1571618"/>
            <a:ext cx="2143140" cy="1987762"/>
          </a:xfrm>
          <a:prstGeom prst="rect">
            <a:avLst/>
          </a:prstGeom>
        </p:spPr>
      </p:pic>
      <p:pic>
        <p:nvPicPr>
          <p:cNvPr id="6" name="5 Imagen" descr="738bd1bf964a3d02557435077369e6eb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285734"/>
            <a:ext cx="1816300" cy="2571752"/>
          </a:xfrm>
          <a:prstGeom prst="rect">
            <a:avLst/>
          </a:prstGeom>
        </p:spPr>
      </p:pic>
      <p:pic>
        <p:nvPicPr>
          <p:cNvPr id="7" name="6 Imagen" descr="tapeta-kolorowe-frezj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1b125caf1f8c519a05aa45f53f09d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000496" y="142858"/>
            <a:ext cx="35004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tx2">
                    <a:lumMod val="75000"/>
                  </a:schemeClr>
                </a:solidFill>
              </a:rPr>
              <a:t>El blanco puro de las gardenias irradia una pureza casi celestial. </a:t>
            </a:r>
            <a:endParaRPr lang="es-PE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es-PE" b="1" dirty="0" smtClean="0">
                <a:solidFill>
                  <a:schemeClr val="tx2">
                    <a:lumMod val="75000"/>
                  </a:schemeClr>
                </a:solidFill>
              </a:rPr>
              <a:t>Cada </a:t>
            </a:r>
            <a:r>
              <a:rPr lang="es-PE" b="1" dirty="0" smtClean="0">
                <a:solidFill>
                  <a:schemeClr val="tx2">
                    <a:lumMod val="75000"/>
                  </a:schemeClr>
                </a:solidFill>
              </a:rPr>
              <a:t>vez que las veo, me inunda una sensación de esperanza y renovación. </a:t>
            </a:r>
          </a:p>
          <a:p>
            <a:pPr algn="ctr"/>
            <a:r>
              <a:rPr lang="es-PE" b="1" dirty="0" smtClean="0">
                <a:solidFill>
                  <a:schemeClr val="tx2">
                    <a:lumMod val="75000"/>
                  </a:schemeClr>
                </a:solidFill>
              </a:rPr>
              <a:t>Son como un susurro de lo eterno, recordándome que, a pesar de las tormentas, siempre hay espacio para nuevos comienzos y la posibilidad de un futuro brillante.</a:t>
            </a:r>
          </a:p>
          <a:p>
            <a:pPr algn="ctr"/>
            <a:endParaRPr lang="es-PE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5 Imagen" descr="flower-3896587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785932"/>
            <a:ext cx="4714908" cy="318168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ukiet-z-kolorowych-kwiatow-i-lisci-na-kolorowym-tl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1884316_7537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357172"/>
            <a:ext cx="3137887" cy="3746731"/>
          </a:xfrm>
          <a:prstGeom prst="rect">
            <a:avLst/>
          </a:prstGeom>
        </p:spPr>
      </p:pic>
      <p:pic>
        <p:nvPicPr>
          <p:cNvPr id="6" name="5 Imagen" descr="tapeta-bukiet-z-kolorowych-kwiatow-i-lisci-na-kolorowym-tl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otyle-i-kolorowe-kwiaty-na-tle-nieba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7" y="0"/>
            <a:ext cx="9128373" cy="5143500"/>
          </a:xfrm>
          <a:prstGeom prst="rect">
            <a:avLst/>
          </a:prstGeom>
        </p:spPr>
      </p:pic>
      <p:pic>
        <p:nvPicPr>
          <p:cNvPr id="6" name="5 Imagen" descr="2604084_fed4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613533">
            <a:off x="2159325" y="193937"/>
            <a:ext cx="2000264" cy="1700224"/>
          </a:xfrm>
          <a:prstGeom prst="rect">
            <a:avLst/>
          </a:prstGeom>
        </p:spPr>
      </p:pic>
      <p:pic>
        <p:nvPicPr>
          <p:cNvPr id="5" name="4 Imagen" descr="tapeta-motyle-i-kolorowe-kwiaty-na-tle-nieba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0417 -0.04629 C 0.80539 -0.02777 0.8066 -0.00895 0.7823 0.02037 C 0.75799 0.0497 0.72257 0.07778 0.65834 0.12963 C 0.5941 0.18149 0.44167 0.35247 0.39688 0.33149 C 0.35209 0.3105 0.41302 0.06791 0.38959 0.00371 C 0.36615 -0.06049 0.32118 -0.05308 0.25625 -0.0537 C 0.19132 -0.05432 0.09566 -0.02716 -3.61111E-6 -3.82716E-6 " pathEditMode="relative" rAng="0" ptsTypes="aaaaaaA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ac6c1512be84172ac71f65d050e7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14876" y="142858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</a:rPr>
              <a:t>El rosa suave de las magnolias es un abrazo tierno. </a:t>
            </a:r>
            <a:endParaRPr lang="es-PE" b="1" dirty="0" smtClean="0">
              <a:solidFill>
                <a:schemeClr val="bg1"/>
              </a:solidFill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Su </a:t>
            </a:r>
            <a:r>
              <a:rPr lang="es-PE" b="1" dirty="0" smtClean="0">
                <a:solidFill>
                  <a:schemeClr val="bg1"/>
                </a:solidFill>
              </a:rPr>
              <a:t>delicadeza me envuelve en un manto de amor y compasión, invitándome a recordar lo hermoso de la conexión humana. </a:t>
            </a:r>
            <a:endParaRPr lang="es-PE" b="1" dirty="0" smtClean="0">
              <a:solidFill>
                <a:schemeClr val="bg1"/>
              </a:solidFill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Me </a:t>
            </a:r>
            <a:r>
              <a:rPr lang="es-PE" b="1" dirty="0" smtClean="0">
                <a:solidFill>
                  <a:schemeClr val="bg1"/>
                </a:solidFill>
              </a:rPr>
              <a:t>hace pensar en los momentos compartidos, en las risas y las lágrimas que fortalecen los lazos entre las personas.</a:t>
            </a:r>
          </a:p>
          <a:p>
            <a:pPr algn="ctr"/>
            <a:endParaRPr lang="es-PE" b="1" dirty="0">
              <a:solidFill>
                <a:schemeClr val="bg1"/>
              </a:solidFill>
            </a:endParaRPr>
          </a:p>
        </p:txBody>
      </p:sp>
      <p:pic>
        <p:nvPicPr>
          <p:cNvPr id="5" name="4 Imagen" descr="magnolia-5291543_128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435154"/>
            <a:ext cx="4143404" cy="370834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3DB"/>
            </a:gs>
            <a:gs pos="50000">
              <a:srgbClr val="800080">
                <a:shade val="67500"/>
                <a:satMod val="115000"/>
              </a:srgbClr>
            </a:gs>
            <a:gs pos="100000">
              <a:srgbClr val="80008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winiete-rozowo-fioletowe-kwiaty-na-pastel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6" name="5 Imagen" descr="2594807_4687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19354" flipH="1">
            <a:off x="1283142" y="250919"/>
            <a:ext cx="2918856" cy="3758763"/>
          </a:xfrm>
          <a:prstGeom prst="rect">
            <a:avLst/>
          </a:prstGeom>
        </p:spPr>
      </p:pic>
      <p:pic>
        <p:nvPicPr>
          <p:cNvPr id="5" name="4 Imagen" descr="tapeta-rozwiniete-rozowo-fioletowe-kwiaty-na-pastel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9792 -0.49444 C 0.81667 -0.2963 0.73559 -0.09815 0.68854 -0.06296 C 0.64149 -0.02778 0.64844 -0.28488 0.61563 -0.28333 C 0.58281 -0.28179 0.51823 -0.14537 0.49167 -0.0537 C 0.4651 0.03796 0.48767 0.21296 0.45625 0.26667 C 0.42483 0.32037 0.33056 0.30556 0.30313 0.26852 C 0.27569 0.23148 0.29861 0.1284 0.29167 0.04445 C 0.28472 -0.03951 0.28125 -0.18704 0.26146 -0.23518 C 0.24167 -0.28364 0.20017 -0.26111 0.17292 -0.2463 C 0.14566 -0.23148 0.1224 -0.1821 0.09792 -0.1463 C 0.07344 -0.11049 0.04236 -0.05617 0.02604 -0.03148 C 0.00972 -0.0071 0.00486 -0.0037 -3.61111E-6 -3.58025E-6 " pathEditMode="relative" ptsTypes="aaaaaaaaaaaA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niebieskie-kwiaty-w-grafice-na-rozmyt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1763195_fa3ca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394080">
            <a:off x="-593976" y="1091630"/>
            <a:ext cx="3980111" cy="3873474"/>
          </a:xfrm>
          <a:prstGeom prst="rect">
            <a:avLst/>
          </a:prstGeom>
        </p:spPr>
      </p:pic>
      <p:pic>
        <p:nvPicPr>
          <p:cNvPr id="6" name="5 Imagen" descr="1763195_fa3ca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334102">
            <a:off x="2012965" y="569361"/>
            <a:ext cx="3360014" cy="3595503"/>
          </a:xfrm>
          <a:prstGeom prst="rect">
            <a:avLst/>
          </a:prstGeom>
        </p:spPr>
      </p:pic>
      <p:pic>
        <p:nvPicPr>
          <p:cNvPr id="7" name="6 Imagen" descr="tapeta-niebieskie-kwiaty-w-grafice-na-rozmyt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5722a044e31b19f1ec5cec2e62c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57818" y="1071552"/>
            <a:ext cx="31432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El naranja vibrante de las caléndulas irradia entusiasmo y creatividad. </a:t>
            </a:r>
          </a:p>
          <a:p>
            <a:pPr algn="ctr"/>
            <a:r>
              <a:rPr lang="es-PE" b="1" dirty="0" smtClean="0"/>
              <a:t>Me llena de energía y me empuja a emprender nuevos proyectos. </a:t>
            </a:r>
          </a:p>
          <a:p>
            <a:pPr algn="ctr"/>
            <a:r>
              <a:rPr lang="es-PE" b="1" dirty="0" smtClean="0"/>
              <a:t>En su presencia, siento que cada día es una oportunidad para crear y explorar, una invitación a salir de mi zona de confort y descubrir lo desconocido.</a:t>
            </a:r>
          </a:p>
          <a:p>
            <a:pPr algn="ctr"/>
            <a:endParaRPr lang="es-PE" b="1" dirty="0"/>
          </a:p>
        </p:txBody>
      </p:sp>
      <p:pic>
        <p:nvPicPr>
          <p:cNvPr id="4" name="3 Imagen" descr="vibrant-marigolds-flowers-blooming-on-transparent-background-png.png"/>
          <p:cNvPicPr>
            <a:picLocks noChangeAspect="1"/>
          </p:cNvPicPr>
          <p:nvPr/>
        </p:nvPicPr>
        <p:blipFill>
          <a:blip r:embed="rId3">
            <a:lum contrast="20000"/>
          </a:blip>
          <a:srcRect l="3750" t="3750" r="2513"/>
          <a:stretch>
            <a:fillRect/>
          </a:stretch>
        </p:blipFill>
        <p:spPr>
          <a:xfrm>
            <a:off x="571472" y="547150"/>
            <a:ext cx="4476347" cy="45963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B3305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maranczowe-lilie-na-rozmytym-tle-w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6" name="5 Imagen" descr="544339_7113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21986">
            <a:off x="6411488" y="1070375"/>
            <a:ext cx="2107462" cy="2017895"/>
          </a:xfrm>
          <a:prstGeom prst="rect">
            <a:avLst/>
          </a:prstGeom>
        </p:spPr>
      </p:pic>
      <p:pic>
        <p:nvPicPr>
          <p:cNvPr id="5" name="4 Imagen" descr="tapeta-pomaranczowe-lilie-na-rozmytym-tle-w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7812 -0.43889 C -0.71284 -0.27562 -0.64757 -0.11235 -0.59583 -0.08519 C -0.54409 -0.05802 -0.48871 -0.33302 -0.46788 -0.27593 C -0.44705 -0.21883 -0.49357 0.20525 -0.471 0.25741 C -0.44826 0.30957 -0.38177 0.09012 -0.33142 0.03704 C -0.2809 -0.01605 -0.22395 -0.05494 -0.16875 -0.06111 C -0.11354 -0.06728 -0.05677 -0.03364 -3.88889E-6 2.34568E-6 " pathEditMode="relative" ptsTypes="aaaaaaA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rgbClr val="FF93DB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norodne-kwiaty-na-kolor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841"/>
            <a:ext cx="9144000" cy="5124659"/>
          </a:xfrm>
          <a:prstGeom prst="rect">
            <a:avLst/>
          </a:prstGeom>
        </p:spPr>
      </p:pic>
      <p:pic>
        <p:nvPicPr>
          <p:cNvPr id="4" name="3 Imagen" descr="58421e00179fa9e0f7cd2e1aa01e3a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0"/>
            <a:ext cx="4743450" cy="2667000"/>
          </a:xfrm>
          <a:prstGeom prst="rect">
            <a:avLst/>
          </a:prstGeom>
        </p:spPr>
      </p:pic>
      <p:pic>
        <p:nvPicPr>
          <p:cNvPr id="5" name="4 Imagen" descr="tapeta-roznorodne-kwiaty-na-kolorow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54fdf26063b1ddec5597339f22b9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643306" y="428610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Así, los colores de las flores se convierten en un reflejo de mis emociones. </a:t>
            </a:r>
          </a:p>
          <a:p>
            <a:pPr algn="ctr"/>
            <a:r>
              <a:rPr lang="es-PE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matiz trae consigo una historia, una sensación, un recuerdo. </a:t>
            </a:r>
          </a:p>
          <a:p>
            <a:pPr algn="ctr"/>
            <a:r>
              <a:rPr lang="es-PE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sumergirme en su belleza, encuentro alegría y, sobre todo, la magia de la vida en cada pétalo.</a:t>
            </a:r>
          </a:p>
          <a:p>
            <a:pPr algn="ctr"/>
            <a:r>
              <a:rPr lang="es-PE" b="1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5 Imagen" descr="bb2e7dbe0ca7b58740ddb30ccd51bfc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71489">
            <a:off x="3944887" y="2492306"/>
            <a:ext cx="3810532" cy="159089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858280" y="0"/>
            <a:ext cx="285720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D2D9F">
                <a:shade val="67500"/>
                <a:satMod val="115000"/>
              </a:srgbClr>
            </a:gs>
            <a:gs pos="100000">
              <a:srgbClr val="CD2D9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winiete-biale-i-rozowe-tulipany-z-lisc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6" name="5 Imagen" descr="2604084_fed4a.gif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rot="3998996" flipH="1">
            <a:off x="4841307" y="716960"/>
            <a:ext cx="1785962" cy="1760937"/>
          </a:xfrm>
          <a:prstGeom prst="rect">
            <a:avLst/>
          </a:prstGeom>
        </p:spPr>
      </p:pic>
      <p:pic>
        <p:nvPicPr>
          <p:cNvPr id="5" name="4 Imagen" descr="tapeta-rozwiniete-biale-i-rozowe-tulipany-z-lisc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312 -0.37376 C -0.70902 -0.33549 -0.71492 -0.29691 -0.70416 -0.27963 C -0.6934 -0.26173 -0.68541 -0.28611 -0.63853 -0.26852 C -0.59166 -0.25031 -0.45781 -0.21728 -0.42291 -0.17191 C -0.38801 -0.12654 -0.45919 0.01451 -0.42916 0.0037 C -0.39913 -0.00679 -0.27517 -0.23673 -0.2427 -0.23704 C -0.21024 -0.23734 -0.271 -0.00062 -0.23437 0.00216 C -0.19774 0.00494 -0.06197 -0.21975 -0.02291 -0.22006 C 0.01615 -0.22037 0.00799 -0.11049 6.66667E-6 2.83951E-6 " pathEditMode="relative" ptsTypes="aaaaaaaaA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owe-kwiaty-na-rozmytym-tl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781908_4427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79607">
            <a:off x="1942708" y="170789"/>
            <a:ext cx="3057525" cy="3810000"/>
          </a:xfrm>
          <a:prstGeom prst="rect">
            <a:avLst/>
          </a:prstGeom>
        </p:spPr>
      </p:pic>
      <p:pic>
        <p:nvPicPr>
          <p:cNvPr id="6" name="5 Imagen" descr="tapeta-rozowe-kwiaty-na-rozmytym-tl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1041 -0.46451 C 0.67482 -0.30124 0.63941 -0.13766 0.60208 -0.12593 C 0.56475 -0.11358 0.52396 -0.3679 0.48646 -0.39228 C 0.44896 -0.41667 0.41007 -0.27099 0.37708 -0.27191 C 0.34409 -0.27284 0.31458 -0.39938 0.28854 -0.39784 C 0.2625 -0.39661 0.24982 -0.28704 0.22083 -0.26482 C 0.19184 -0.24198 0.15139 -0.30679 0.11458 -0.26296 C 0.07777 -0.21852 0.03889 -0.10926 8.33333E-7 4.5679E-6 " pathEditMode="relative" ptsTypes="aaaaaaaA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ozwiniete-piwonie-na-obra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pic>
        <p:nvPicPr>
          <p:cNvPr id="4" name="3 Imagen" descr="58421e00179fa9e0f7cd2e1aa01e3a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0"/>
            <a:ext cx="5000628" cy="3528569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26311">
            <a:off x="6786578" y="3500444"/>
            <a:ext cx="1981200" cy="1352550"/>
          </a:xfrm>
          <a:prstGeom prst="rect">
            <a:avLst/>
          </a:prstGeom>
          <a:noFill/>
        </p:spPr>
      </p:pic>
      <p:pic>
        <p:nvPicPr>
          <p:cNvPr id="6" name="5 Imagen" descr="tapeta-rozwiniete-piwonie-na-obra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485</Words>
  <Application>Microsoft Office PowerPoint</Application>
  <PresentationFormat>Presentación en pantalla (16:9)</PresentationFormat>
  <Paragraphs>31</Paragraphs>
  <Slides>27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62</cp:revision>
  <dcterms:created xsi:type="dcterms:W3CDTF">2024-10-15T21:35:11Z</dcterms:created>
  <dcterms:modified xsi:type="dcterms:W3CDTF">2024-10-20T16:48:36Z</dcterms:modified>
</cp:coreProperties>
</file>