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3" r:id="rId3"/>
    <p:sldId id="318" r:id="rId4"/>
    <p:sldId id="271" r:id="rId5"/>
    <p:sldId id="293" r:id="rId6"/>
    <p:sldId id="297" r:id="rId7"/>
    <p:sldId id="300" r:id="rId8"/>
    <p:sldId id="294" r:id="rId9"/>
    <p:sldId id="316" r:id="rId10"/>
    <p:sldId id="302" r:id="rId11"/>
    <p:sldId id="276" r:id="rId12"/>
    <p:sldId id="317" r:id="rId13"/>
    <p:sldId id="303" r:id="rId14"/>
    <p:sldId id="301" r:id="rId15"/>
    <p:sldId id="295" r:id="rId16"/>
    <p:sldId id="308" r:id="rId17"/>
    <p:sldId id="272" r:id="rId18"/>
    <p:sldId id="314" r:id="rId19"/>
    <p:sldId id="312" r:id="rId20"/>
    <p:sldId id="299" r:id="rId21"/>
    <p:sldId id="296" r:id="rId22"/>
    <p:sldId id="298" r:id="rId23"/>
    <p:sldId id="273" r:id="rId24"/>
    <p:sldId id="274" r:id="rId25"/>
    <p:sldId id="275" r:id="rId26"/>
    <p:sldId id="284" r:id="rId27"/>
    <p:sldId id="277" r:id="rId28"/>
    <p:sldId id="278" r:id="rId29"/>
    <p:sldId id="280" r:id="rId30"/>
    <p:sldId id="281" r:id="rId31"/>
    <p:sldId id="282" r:id="rId32"/>
    <p:sldId id="285" r:id="rId33"/>
    <p:sldId id="305" r:id="rId34"/>
    <p:sldId id="283" r:id="rId35"/>
    <p:sldId id="288" r:id="rId36"/>
    <p:sldId id="306" r:id="rId37"/>
    <p:sldId id="307" r:id="rId38"/>
    <p:sldId id="286" r:id="rId39"/>
    <p:sldId id="287" r:id="rId40"/>
    <p:sldId id="290" r:id="rId41"/>
    <p:sldId id="289" r:id="rId42"/>
    <p:sldId id="313" r:id="rId43"/>
    <p:sldId id="279" r:id="rId44"/>
    <p:sldId id="310" r:id="rId45"/>
    <p:sldId id="311" r:id="rId46"/>
    <p:sldId id="315" r:id="rId47"/>
    <p:sldId id="291" r:id="rId48"/>
    <p:sldId id="292" r:id="rId49"/>
    <p:sldId id="267" r:id="rId50"/>
    <p:sldId id="320" r:id="rId5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W7v0RUQP9yVGRCQSqEn4Q" hashData="i8MsD6m8oNvUO/UqeLydjDOOuC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5872" autoAdjust="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DC509C-399D-444F-A8E3-910E41582C4B}" type="datetimeFigureOut">
              <a:rPr lang="es-ES" smtClean="0"/>
              <a:pPr/>
              <a:t>30/11/2015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694BD9-DB45-480E-B5E9-1587623D779C}" type="slidenum">
              <a:rPr lang="es-ES" smtClean="0"/>
              <a:pPr/>
              <a:t>‹Nº›</a:t>
            </a:fld>
            <a:endParaRPr lang="es-ES"/>
          </a:p>
        </p:txBody>
      </p:sp>
    </p:spTree>
  </p:cSld>
  <p:clrMapOvr>
    <a:masterClrMapping/>
  </p:clrMapOvr>
  <p:transition spd="slow" advTm="5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DC509C-399D-444F-A8E3-910E41582C4B}" type="datetimeFigureOut">
              <a:rPr lang="es-ES" smtClean="0"/>
              <a:pPr/>
              <a:t>30/11/2015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94BD9-DB45-480E-B5E9-1587623D779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49.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58.png"/><Relationship Id="rId18" Type="http://schemas.openxmlformats.org/officeDocument/2006/relationships/image" Target="../media/image61.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4.png"/><Relationship Id="rId11" Type="http://schemas.openxmlformats.org/officeDocument/2006/relationships/image" Target="../media/image57.png"/><Relationship Id="rId5" Type="http://schemas.openxmlformats.org/officeDocument/2006/relationships/hyperlink" Target="http://www.mispps.com/" TargetMode="External"/><Relationship Id="rId15" Type="http://schemas.openxmlformats.org/officeDocument/2006/relationships/image" Target="../media/image59.png"/><Relationship Id="rId10" Type="http://schemas.openxmlformats.org/officeDocument/2006/relationships/hyperlink" Target="https://www.facebook.com/mispps" TargetMode="External"/><Relationship Id="rId4" Type="http://schemas.openxmlformats.org/officeDocument/2006/relationships/image" Target="../media/image53.png"/><Relationship Id="rId9" Type="http://schemas.openxmlformats.org/officeDocument/2006/relationships/image" Target="../media/image5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0"/>
          <p:cNvPicPr>
            <a:picLocks noChangeAspect="1" noChangeArrowheads="1"/>
          </p:cNvPicPr>
          <p:nvPr/>
        </p:nvPicPr>
        <p:blipFill>
          <a:blip r:embed="rId3"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glow rad="228600">
                    <a:schemeClr val="accent6">
                      <a:satMod val="175000"/>
                      <a:alpha val="40000"/>
                    </a:schemeClr>
                  </a:glow>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glow rad="228600">
                    <a:schemeClr val="accent6">
                      <a:satMod val="175000"/>
                      <a:alpha val="40000"/>
                    </a:schemeClr>
                  </a:glow>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785786" y="1571612"/>
            <a:ext cx="7704856" cy="3046988"/>
          </a:xfrm>
          <a:prstGeom prst="rect">
            <a:avLst/>
          </a:prstGeom>
        </p:spPr>
        <p:txBody>
          <a:bodyPr wrap="square">
            <a:spAutoFit/>
          </a:bodyPr>
          <a:lstStyle/>
          <a:p>
            <a:pPr algn="ctr"/>
            <a:r>
              <a:rPr lang="es-ES" sz="9600" b="1" kern="10" dirty="0" smtClean="0">
                <a:ln w="9525">
                  <a:solidFill>
                    <a:srgbClr val="1CDEF8"/>
                  </a:solidFill>
                  <a:round/>
                  <a:headEnd/>
                  <a:tailEnd/>
                </a:ln>
                <a:blipFill dpi="0" rotWithShape="1">
                  <a:blip r:embed="rId7"/>
                  <a:srcRect/>
                  <a:stretch>
                    <a:fillRect/>
                  </a:stretch>
                </a:blipFill>
                <a:effectLst>
                  <a:glow rad="228600">
                    <a:schemeClr val="accent5">
                      <a:satMod val="175000"/>
                      <a:alpha val="40000"/>
                    </a:schemeClr>
                  </a:glow>
                  <a:outerShdw dist="35921" dir="2700000" algn="ctr" rotWithShape="0">
                    <a:schemeClr val="folHlink">
                      <a:alpha val="80000"/>
                    </a:schemeClr>
                  </a:outerShdw>
                </a:effectLst>
                <a:latin typeface="Snap ITC"/>
              </a:rPr>
              <a:t>De Pelo</a:t>
            </a:r>
          </a:p>
          <a:p>
            <a:pPr algn="ctr"/>
            <a:r>
              <a:rPr lang="es-ES" sz="9600" b="1" kern="10" dirty="0" smtClean="0">
                <a:ln w="9525">
                  <a:solidFill>
                    <a:srgbClr val="1CDEF8"/>
                  </a:solidFill>
                  <a:round/>
                  <a:headEnd/>
                  <a:tailEnd/>
                </a:ln>
                <a:blipFill dpi="0" rotWithShape="1">
                  <a:blip r:embed="rId7"/>
                  <a:srcRect/>
                  <a:stretch>
                    <a:fillRect/>
                  </a:stretch>
                </a:blipFill>
                <a:effectLst>
                  <a:glow rad="228600">
                    <a:schemeClr val="accent5">
                      <a:satMod val="175000"/>
                      <a:alpha val="40000"/>
                    </a:schemeClr>
                  </a:glow>
                  <a:outerShdw dist="35921" dir="2700000" algn="ctr" rotWithShape="0">
                    <a:schemeClr val="folHlink">
                      <a:alpha val="80000"/>
                    </a:schemeClr>
                  </a:outerShdw>
                </a:effectLst>
                <a:latin typeface="Snap ITC"/>
              </a:rPr>
              <a:t>En Pecho</a:t>
            </a:r>
            <a:endParaRPr lang="es-ES" sz="9600" dirty="0">
              <a:effectLst>
                <a:glow rad="228600">
                  <a:schemeClr val="accent5">
                    <a:satMod val="175000"/>
                    <a:alpha val="40000"/>
                  </a:schemeClr>
                </a:glow>
                <a:outerShdw dist="35921" dir="2700000" algn="ctr" rotWithShape="0">
                  <a:schemeClr val="folHlink">
                    <a:alpha val="80000"/>
                  </a:schemeClr>
                </a:outerShdw>
              </a:effectLst>
            </a:endParaRPr>
          </a:p>
        </p:txBody>
      </p:sp>
      <p:sp>
        <p:nvSpPr>
          <p:cNvPr id="13" name="12 Rectángulo"/>
          <p:cNvSpPr/>
          <p:nvPr/>
        </p:nvSpPr>
        <p:spPr>
          <a:xfrm>
            <a:off x="285720" y="1071546"/>
            <a:ext cx="1327608" cy="400110"/>
          </a:xfrm>
          <a:prstGeom prst="rect">
            <a:avLst/>
          </a:prstGeom>
          <a:noFill/>
        </p:spPr>
        <p:txBody>
          <a:bodyPr wrap="none" lIns="91440" tIns="45720" rIns="91440" bIns="45720">
            <a:spAutoFit/>
          </a:bodyPr>
          <a:lstStyle/>
          <a:p>
            <a:pPr algn="ctr"/>
            <a:r>
              <a:rPr lang="es-ES" sz="2000" b="1" cap="all" spc="0" dirty="0" smtClean="0">
                <a:ln w="9000" cmpd="sng">
                  <a:solidFill>
                    <a:schemeClr val="accent4">
                      <a:shade val="50000"/>
                      <a:satMod val="120000"/>
                    </a:schemeClr>
                  </a:solidFill>
                  <a:prstDash val="solid"/>
                </a:ln>
                <a:solidFill>
                  <a:srgbClr val="FFFF00"/>
                </a:solidFill>
                <a:effectLst>
                  <a:glow rad="228600">
                    <a:schemeClr val="accent5">
                      <a:satMod val="175000"/>
                      <a:alpha val="40000"/>
                    </a:schemeClr>
                  </a:glow>
                  <a:reflection blurRad="12700" stA="28000" endPos="45000" dist="1000" dir="5400000" sy="-100000" algn="bl" rotWithShape="0"/>
                </a:effectLst>
              </a:rPr>
              <a:t>DUO GALA</a:t>
            </a:r>
            <a:endParaRPr lang="es-ES" sz="2000" b="1" cap="all" spc="0" dirty="0">
              <a:ln w="9000" cmpd="sng">
                <a:solidFill>
                  <a:schemeClr val="accent4">
                    <a:shade val="50000"/>
                    <a:satMod val="120000"/>
                  </a:schemeClr>
                </a:solidFill>
                <a:prstDash val="solid"/>
              </a:ln>
              <a:solidFill>
                <a:srgbClr val="FFFF00"/>
              </a:solidFill>
              <a:effectLst>
                <a:glow rad="228600">
                  <a:schemeClr val="accent5">
                    <a:satMod val="175000"/>
                    <a:alpha val="40000"/>
                  </a:schemeClr>
                </a:glow>
                <a:reflection blurRad="12700" stA="28000" endPos="45000" dist="1000" dir="5400000" sy="-100000" algn="bl" rotWithShape="0"/>
              </a:effectLst>
            </a:endParaRPr>
          </a:p>
        </p:txBody>
      </p:sp>
    </p:spTree>
  </p:cSld>
  <p:clrMapOvr>
    <a:masterClrMapping/>
  </p:clrMapOvr>
  <p:transition spd="slow" advTm="10000">
    <p:split orient="vert"/>
    <p:sndAc>
      <p:stSnd>
        <p:snd r:embed="rId2" name="01-baila more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p:cTn id="11" dur="3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3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3" dur="3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3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3000" tmFilter="0,0; .5, 1; 1, 1"/>
                                        <p:tgtEl>
                                          <p:spTgt spid="10">
                                            <p:txEl>
                                              <p:pRg st="0" end="0"/>
                                            </p:txEl>
                                          </p:spTgt>
                                        </p:tgtEl>
                                      </p:cBhvr>
                                    </p:animEffect>
                                  </p:childTnLst>
                                </p:cTn>
                              </p:par>
                            </p:childTnLst>
                          </p:cTn>
                        </p:par>
                        <p:par>
                          <p:cTn id="16" fill="hold">
                            <p:stCondLst>
                              <p:cond delay="450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p:cTn id="19" dur="3000" fill="hold"/>
                                        <p:tgtEl>
                                          <p:spTgt spid="10">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3000" fill="hold"/>
                                        <p:tgtEl>
                                          <p:spTgt spid="10">
                                            <p:txEl>
                                              <p:pRg st="1" end="1"/>
                                            </p:txEl>
                                          </p:spTgt>
                                        </p:tgtEl>
                                        <p:attrNameLst>
                                          <p:attrName>ppt_y</p:attrName>
                                        </p:attrNameLst>
                                      </p:cBhvr>
                                      <p:tavLst>
                                        <p:tav tm="0">
                                          <p:val>
                                            <p:strVal val="#ppt_y"/>
                                          </p:val>
                                        </p:tav>
                                        <p:tav tm="100000">
                                          <p:val>
                                            <p:strVal val="#ppt_y"/>
                                          </p:val>
                                        </p:tav>
                                      </p:tavLst>
                                    </p:anim>
                                    <p:anim calcmode="lin" valueType="num">
                                      <p:cBhvr>
                                        <p:cTn id="21" dur="3000" fill="hold"/>
                                        <p:tgtEl>
                                          <p:spTgt spid="10">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3000" fill="hold"/>
                                        <p:tgtEl>
                                          <p:spTgt spid="10">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3000" tmFilter="0,0; .5, 1; 1, 1"/>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19050"/>
            <a:ext cx="9144000" cy="6877050"/>
          </a:xfrm>
          <a:prstGeom prst="rect">
            <a:avLst/>
          </a:prstGeom>
          <a:noFill/>
        </p:spPr>
      </p:pic>
      <p:pic>
        <p:nvPicPr>
          <p:cNvPr id="66562" name="Picture 2" descr="http://www.ratingcero.com/adjuntos/120/imagenes/000/716/0000716561.jpg"/>
          <p:cNvPicPr>
            <a:picLocks noChangeAspect="1" noChangeArrowheads="1"/>
          </p:cNvPicPr>
          <p:nvPr/>
        </p:nvPicPr>
        <p:blipFill>
          <a:blip r:embed="rId3"/>
          <a:srcRect/>
          <a:stretch>
            <a:fillRect/>
          </a:stretch>
        </p:blipFill>
        <p:spPr bwMode="auto">
          <a:xfrm>
            <a:off x="0" y="1142984"/>
            <a:ext cx="9211508" cy="4643446"/>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6000" y="1582341"/>
            <a:ext cx="6429404" cy="4431983"/>
          </a:xfrm>
          <a:prstGeom prst="rect">
            <a:avLst/>
          </a:prstGeom>
        </p:spPr>
        <p:txBody>
          <a:bodyPr wrap="square">
            <a:spAutoFit/>
          </a:bodyPr>
          <a:lstStyle/>
          <a:p>
            <a:r>
              <a:rPr lang="es-ES" sz="2400" b="1" i="1" dirty="0" smtClean="0">
                <a:effectLst>
                  <a:glow rad="228600">
                    <a:schemeClr val="accent3">
                      <a:satMod val="175000"/>
                      <a:alpha val="40000"/>
                    </a:schemeClr>
                  </a:glow>
                </a:effectLst>
              </a:rPr>
              <a:t>En la actualidad, exhibir el vello corporal está en prácticamente en desuso, la moda de la “metro sexualidad” implantada durante los últimos años ha ido terminando progresivamente con el vello de muchos hombres. Sin embargo, todavía quedan aquello que son se dejan llevar por los dictados de la moda; hombres varoniles que saben sacar partido a cada uno de los pelos que salen de su cuerpo. Vean estas imágenes para entender lo que les digo; todo un ejemplo de resistencia (y con mucho estilo).</a:t>
            </a:r>
            <a:r>
              <a:rPr lang="es-ES" sz="2400" i="1" dirty="0" smtClean="0">
                <a:effectLst>
                  <a:glow rad="228600">
                    <a:schemeClr val="accent3">
                      <a:satMod val="175000"/>
                      <a:alpha val="40000"/>
                    </a:schemeClr>
                  </a:glow>
                </a:effectLst>
              </a:rPr>
              <a:t> </a:t>
            </a:r>
            <a:r>
              <a:rPr lang="es-ES" dirty="0" smtClean="0"/>
              <a:t/>
            </a:r>
            <a:br>
              <a:rPr lang="es-ES" dirty="0" smtClean="0"/>
            </a:br>
            <a:endParaRPr lang="es-ES" dirty="0"/>
          </a:p>
        </p:txBody>
      </p:sp>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0"/>
            <a:ext cx="9144000" cy="6877050"/>
          </a:xfrm>
          <a:prstGeom prst="rect">
            <a:avLst/>
          </a:prstGeom>
          <a:noFill/>
        </p:spPr>
      </p:pic>
    </p:spTree>
  </p:cSld>
  <p:clrMapOvr>
    <a:masterClrMapping/>
  </p:clrMapOvr>
  <p:transition spd="slow" advTm="2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http://bailoteando.com/recursos/noticias/denuncian-a-gillette-los-hombres-de-pelo-en-pecho-video/foto-std.JPG"/>
          <p:cNvPicPr>
            <a:picLocks noChangeAspect="1" noChangeArrowheads="1"/>
          </p:cNvPicPr>
          <p:nvPr/>
        </p:nvPicPr>
        <p:blipFill>
          <a:blip r:embed="rId2"/>
          <a:srcRect/>
          <a:stretch>
            <a:fillRect/>
          </a:stretch>
        </p:blipFill>
        <p:spPr bwMode="auto">
          <a:xfrm>
            <a:off x="1785918" y="0"/>
            <a:ext cx="5572164" cy="5241317"/>
          </a:xfrm>
          <a:prstGeom prst="rect">
            <a:avLst/>
          </a:prstGeom>
          <a:noFill/>
        </p:spPr>
      </p:pic>
      <p:sp>
        <p:nvSpPr>
          <p:cNvPr id="4" name="3 Rectángulo"/>
          <p:cNvSpPr/>
          <p:nvPr/>
        </p:nvSpPr>
        <p:spPr>
          <a:xfrm>
            <a:off x="285720" y="5357826"/>
            <a:ext cx="8858280" cy="1323439"/>
          </a:xfrm>
          <a:prstGeom prst="rect">
            <a:avLst/>
          </a:prstGeom>
        </p:spPr>
        <p:txBody>
          <a:bodyPr wrap="square">
            <a:spAutoFit/>
          </a:bodyPr>
          <a:lstStyle/>
          <a:p>
            <a:r>
              <a:rPr lang="es-ES" sz="1600" b="1" i="1" dirty="0" smtClean="0">
                <a:effectLst>
                  <a:glow rad="228600">
                    <a:schemeClr val="accent3">
                      <a:satMod val="175000"/>
                      <a:alpha val="40000"/>
                    </a:schemeClr>
                  </a:glow>
                </a:effectLst>
              </a:rPr>
              <a:t>Un </a:t>
            </a:r>
            <a:r>
              <a:rPr lang="es-ES" sz="1600" b="1" i="1" dirty="0" smtClean="0">
                <a:effectLst>
                  <a:glow rad="228600">
                    <a:schemeClr val="accent3">
                      <a:satMod val="175000"/>
                      <a:alpha val="40000"/>
                    </a:schemeClr>
                  </a:glow>
                </a:effectLst>
              </a:rPr>
              <a:t>revelamiento </a:t>
            </a:r>
            <a:r>
              <a:rPr lang="es-ES" sz="1600" b="1" i="1" dirty="0" smtClean="0">
                <a:effectLst>
                  <a:glow rad="228600">
                    <a:schemeClr val="accent3">
                      <a:satMod val="175000"/>
                      <a:alpha val="40000"/>
                    </a:schemeClr>
                  </a:glow>
                </a:effectLst>
              </a:rPr>
              <a:t>realizado entre estudiantes de Medicina en los Estados Unidos demostró que los hombres con vello en el pecho son más inteligentes que los lampiños.</a:t>
            </a:r>
          </a:p>
          <a:p>
            <a:r>
              <a:rPr lang="es-ES" sz="1600" b="1" i="1" dirty="0" smtClean="0">
                <a:effectLst>
                  <a:glow rad="228600">
                    <a:schemeClr val="accent3">
                      <a:satMod val="175000"/>
                      <a:alpha val="40000"/>
                    </a:schemeClr>
                  </a:glow>
                </a:effectLst>
              </a:rPr>
              <a:t>La investigación fue dirigida por el profesor </a:t>
            </a:r>
            <a:r>
              <a:rPr lang="es-ES" sz="1600" b="1" i="1" dirty="0" err="1" smtClean="0">
                <a:effectLst>
                  <a:glow rad="228600">
                    <a:schemeClr val="accent3">
                      <a:satMod val="175000"/>
                      <a:alpha val="40000"/>
                    </a:schemeClr>
                  </a:glow>
                </a:effectLst>
              </a:rPr>
              <a:t>Aikarakudy</a:t>
            </a:r>
            <a:r>
              <a:rPr lang="es-ES" sz="1600" b="1" i="1" dirty="0" smtClean="0">
                <a:effectLst>
                  <a:glow rad="228600">
                    <a:schemeClr val="accent3">
                      <a:satMod val="175000"/>
                      <a:alpha val="40000"/>
                    </a:schemeClr>
                  </a:glow>
                </a:effectLst>
              </a:rPr>
              <a:t> Alias, quien estudió a lo largo de 22 años la relación entre el vello corporal y el nivel intelectual de los hombres. Su conclusión reveló que el mayor nivel educativo lo consiguen los individuos con "pelo en pecho" que el resto de la población.</a:t>
            </a:r>
            <a:endParaRPr lang="es-ES" sz="1600" b="1" i="1" dirty="0">
              <a:effectLst>
                <a:glow rad="228600">
                  <a:schemeClr val="accent3">
                    <a:satMod val="175000"/>
                    <a:alpha val="40000"/>
                  </a:schemeClr>
                </a:glow>
              </a:effectLst>
            </a:endParaRPr>
          </a:p>
        </p:txBody>
      </p:sp>
      <p:pic>
        <p:nvPicPr>
          <p:cNvPr id="3" name="Picture 3" descr="illusion-017"/>
          <p:cNvPicPr>
            <a:picLocks noChangeAspect="1" noChangeArrowheads="1" noCrop="1"/>
          </p:cNvPicPr>
          <p:nvPr/>
        </p:nvPicPr>
        <p:blipFill>
          <a:blip r:embed="rId3" cstate="print">
            <a:duotone>
              <a:prstClr val="black"/>
              <a:schemeClr val="accent2">
                <a:tint val="45000"/>
                <a:satMod val="400000"/>
              </a:schemeClr>
            </a:duotone>
            <a:lum bright="-47000" contrast="100000"/>
          </a:blip>
          <a:srcRect/>
          <a:stretch>
            <a:fillRect/>
          </a:stretch>
        </p:blipFill>
        <p:spPr bwMode="auto">
          <a:xfrm>
            <a:off x="0" y="0"/>
            <a:ext cx="9144000" cy="6877050"/>
          </a:xfrm>
          <a:prstGeom prst="rect">
            <a:avLst/>
          </a:prstGeom>
          <a:noFill/>
        </p:spPr>
      </p:pic>
    </p:spTree>
  </p:cSld>
  <p:clrMapOvr>
    <a:masterClrMapping/>
  </p:clrMapOvr>
  <p:transition spd="slow" advTm="3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after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arte pelos pecho"/>
          <p:cNvPicPr>
            <a:picLocks noChangeAspect="1" noChangeArrowheads="1"/>
          </p:cNvPicPr>
          <p:nvPr/>
        </p:nvPicPr>
        <p:blipFill>
          <a:blip r:embed="rId2"/>
          <a:srcRect b="5814"/>
          <a:stretch>
            <a:fillRect/>
          </a:stretch>
        </p:blipFill>
        <p:spPr bwMode="auto">
          <a:xfrm>
            <a:off x="0" y="0"/>
            <a:ext cx="9207096"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actualidadcine.com/wp-content/uploads/2008/05/forddepi.JPG"/>
          <p:cNvPicPr>
            <a:picLocks noChangeAspect="1" noChangeArrowheads="1"/>
          </p:cNvPicPr>
          <p:nvPr/>
        </p:nvPicPr>
        <p:blipFill>
          <a:blip r:embed="rId2"/>
          <a:srcRect/>
          <a:stretch>
            <a:fillRect/>
          </a:stretch>
        </p:blipFill>
        <p:spPr bwMode="auto">
          <a:xfrm>
            <a:off x="571472" y="142852"/>
            <a:ext cx="7992295" cy="4718346"/>
          </a:xfrm>
          <a:prstGeom prst="rect">
            <a:avLst/>
          </a:prstGeom>
          <a:noFill/>
        </p:spPr>
      </p:pic>
      <p:sp>
        <p:nvSpPr>
          <p:cNvPr id="4" name="3 Rectángulo"/>
          <p:cNvSpPr/>
          <p:nvPr/>
        </p:nvSpPr>
        <p:spPr>
          <a:xfrm>
            <a:off x="642910" y="4714884"/>
            <a:ext cx="8001056" cy="2031325"/>
          </a:xfrm>
          <a:prstGeom prst="rect">
            <a:avLst/>
          </a:prstGeom>
        </p:spPr>
        <p:txBody>
          <a:bodyPr wrap="square">
            <a:spAutoFit/>
          </a:bodyPr>
          <a:lstStyle/>
          <a:p>
            <a:pPr lvl="0" algn="ctr" fontAlgn="base">
              <a:spcBef>
                <a:spcPct val="0"/>
              </a:spcBef>
              <a:spcAft>
                <a:spcPct val="0"/>
              </a:spcAft>
            </a:pPr>
            <a:endParaRPr lang="es-ES" sz="1400" b="1" i="1" u="sng" dirty="0" smtClean="0">
              <a:effectLst>
                <a:glow rad="228600">
                  <a:schemeClr val="accent3">
                    <a:satMod val="175000"/>
                    <a:alpha val="40000"/>
                  </a:schemeClr>
                </a:glow>
              </a:effectLst>
              <a:latin typeface="Helvetica Neue"/>
              <a:cs typeface="Arial" pitchFamily="34" charset="0"/>
            </a:endParaRPr>
          </a:p>
          <a:p>
            <a:pPr lvl="0" algn="ctr" fontAlgn="base">
              <a:spcBef>
                <a:spcPct val="0"/>
              </a:spcBef>
              <a:spcAft>
                <a:spcPct val="0"/>
              </a:spcAft>
            </a:pPr>
            <a:r>
              <a:rPr lang="es-ES" sz="1400" b="1" i="1" u="sng" dirty="0" smtClean="0">
                <a:effectLst>
                  <a:glow rad="228600">
                    <a:schemeClr val="accent3">
                      <a:satMod val="175000"/>
                      <a:alpha val="40000"/>
                    </a:schemeClr>
                  </a:glow>
                </a:effectLst>
                <a:latin typeface="Helvetica Neue"/>
                <a:cs typeface="Arial" pitchFamily="34" charset="0"/>
              </a:rPr>
              <a:t>Harrison Ford </a:t>
            </a:r>
            <a:r>
              <a:rPr lang="es-ES" sz="1400" i="1" dirty="0" smtClean="0">
                <a:effectLst>
                  <a:glow rad="228600">
                    <a:schemeClr val="accent3">
                      <a:satMod val="175000"/>
                      <a:alpha val="40000"/>
                    </a:schemeClr>
                  </a:glow>
                </a:effectLst>
                <a:latin typeface="Helvetica Neue"/>
                <a:cs typeface="Arial" pitchFamily="34" charset="0"/>
              </a:rPr>
              <a:t>es miembro activo de la asociación protectora del medio ambiente </a:t>
            </a:r>
            <a:r>
              <a:rPr lang="es-ES" sz="1400" b="1" i="1" dirty="0" smtClean="0">
                <a:effectLst>
                  <a:glow rad="228600">
                    <a:schemeClr val="accent3">
                      <a:satMod val="175000"/>
                      <a:alpha val="40000"/>
                    </a:schemeClr>
                  </a:glow>
                </a:effectLst>
                <a:latin typeface="Helvetica Neue"/>
                <a:cs typeface="Arial" pitchFamily="34" charset="0"/>
              </a:rPr>
              <a:t>Conservación Internacional (C.I)</a:t>
            </a:r>
            <a:r>
              <a:rPr lang="es-ES" sz="1400" i="1" dirty="0" smtClean="0">
                <a:effectLst>
                  <a:glow rad="228600">
                    <a:schemeClr val="accent3">
                      <a:satMod val="175000"/>
                      <a:alpha val="40000"/>
                    </a:schemeClr>
                  </a:glow>
                </a:effectLst>
                <a:latin typeface="Helvetica Neue"/>
                <a:cs typeface="Arial" pitchFamily="34" charset="0"/>
              </a:rPr>
              <a:t> desde hace ya 15 años.</a:t>
            </a:r>
            <a:endParaRPr lang="es-ES" sz="1400" i="1" dirty="0" smtClean="0">
              <a:effectLst>
                <a:glow rad="228600">
                  <a:schemeClr val="accent3">
                    <a:satMod val="175000"/>
                    <a:alpha val="40000"/>
                  </a:schemeClr>
                </a:glow>
              </a:effectLst>
              <a:latin typeface="Arial" pitchFamily="34" charset="0"/>
              <a:cs typeface="Arial" pitchFamily="34" charset="0"/>
            </a:endParaRPr>
          </a:p>
          <a:p>
            <a:pPr lvl="0" algn="ctr" eaLnBrk="0" fontAlgn="base" hangingPunct="0">
              <a:spcBef>
                <a:spcPct val="0"/>
              </a:spcBef>
              <a:spcAft>
                <a:spcPct val="0"/>
              </a:spcAft>
            </a:pPr>
            <a:r>
              <a:rPr lang="es-ES" sz="1400" i="1" dirty="0" smtClean="0">
                <a:effectLst>
                  <a:glow rad="228600">
                    <a:schemeClr val="accent3">
                      <a:satMod val="175000"/>
                      <a:alpha val="40000"/>
                    </a:schemeClr>
                  </a:glow>
                </a:effectLst>
                <a:latin typeface="Helvetica Neue"/>
                <a:cs typeface="Arial" pitchFamily="34" charset="0"/>
              </a:rPr>
              <a:t>El </a:t>
            </a:r>
            <a:r>
              <a:rPr lang="es-ES" sz="1400" i="1" u="sng" dirty="0" smtClean="0">
                <a:effectLst>
                  <a:glow rad="228600">
                    <a:schemeClr val="accent3">
                      <a:satMod val="175000"/>
                      <a:alpha val="40000"/>
                    </a:schemeClr>
                  </a:glow>
                </a:effectLst>
                <a:latin typeface="Helvetica Neue"/>
                <a:cs typeface="Arial" pitchFamily="34" charset="0"/>
              </a:rPr>
              <a:t>actor</a:t>
            </a:r>
            <a:r>
              <a:rPr lang="es-ES" sz="1400" i="1" dirty="0" smtClean="0">
                <a:effectLst>
                  <a:glow rad="228600">
                    <a:schemeClr val="accent3">
                      <a:satMod val="175000"/>
                      <a:alpha val="40000"/>
                    </a:schemeClr>
                  </a:glow>
                </a:effectLst>
                <a:latin typeface="Helvetica Neue"/>
                <a:cs typeface="Arial" pitchFamily="34" charset="0"/>
              </a:rPr>
              <a:t> estadounidense, que se ha mostrado siempre muy concienciado con los problemas medioambientales, ha decido llamar la atención de una forma muy extraña a fin de conseguir atraer la atención del público sobre el problema de la deforestación. ¿Qué método eligió para conseguirlo? Pues nada mejor que deforestarse depilarse el pecho.</a:t>
            </a:r>
            <a:endParaRPr lang="es-ES" sz="1400" i="1" dirty="0" smtClean="0">
              <a:effectLst>
                <a:glow rad="228600">
                  <a:schemeClr val="accent3">
                    <a:satMod val="175000"/>
                    <a:alpha val="40000"/>
                  </a:schemeClr>
                </a:glow>
              </a:effectLst>
              <a:latin typeface="Arial" pitchFamily="34" charset="0"/>
              <a:cs typeface="Arial" pitchFamily="34" charset="0"/>
            </a:endParaRPr>
          </a:p>
          <a:p>
            <a:pPr lvl="0" algn="ctr" eaLnBrk="0" fontAlgn="base" hangingPunct="0">
              <a:spcBef>
                <a:spcPct val="0"/>
              </a:spcBef>
              <a:spcAft>
                <a:spcPct val="0"/>
              </a:spcAft>
            </a:pPr>
            <a:r>
              <a:rPr lang="es-ES" sz="1400" b="1" i="1" u="sng" dirty="0" smtClean="0">
                <a:effectLst>
                  <a:glow rad="228600">
                    <a:schemeClr val="accent3">
                      <a:satMod val="175000"/>
                      <a:alpha val="40000"/>
                    </a:schemeClr>
                  </a:glow>
                </a:effectLst>
                <a:latin typeface="Helvetica Neue"/>
                <a:cs typeface="Arial" pitchFamily="34" charset="0"/>
              </a:rPr>
              <a:t>Ford. </a:t>
            </a:r>
            <a:r>
              <a:rPr lang="es-ES" sz="1400" i="1" dirty="0" smtClean="0">
                <a:effectLst>
                  <a:glow rad="228600">
                    <a:schemeClr val="accent3">
                      <a:satMod val="175000"/>
                      <a:alpha val="40000"/>
                    </a:schemeClr>
                  </a:glow>
                </a:effectLst>
                <a:latin typeface="Helvetica Neue"/>
                <a:cs typeface="Arial" pitchFamily="34" charset="0"/>
              </a:rPr>
              <a:t> hizo un gran sacrificio y se deshizo dolorosamente de los pelos de su pecho lobo, tras esto declaró a la prensa que se sentía algo “desnudo”.</a:t>
            </a:r>
            <a:endParaRPr lang="es-ES" sz="1400" i="1" dirty="0" smtClean="0">
              <a:effectLst>
                <a:glow rad="228600">
                  <a:schemeClr val="accent3">
                    <a:satMod val="175000"/>
                    <a:alpha val="40000"/>
                  </a:schemeClr>
                </a:glow>
              </a:effectLst>
              <a:latin typeface="Arial" pitchFamily="34" charset="0"/>
              <a:cs typeface="Arial" pitchFamily="34" charset="0"/>
            </a:endParaRPr>
          </a:p>
        </p:txBody>
      </p:sp>
      <p:pic>
        <p:nvPicPr>
          <p:cNvPr id="5" name="Picture 3" descr="illusion-013"/>
          <p:cNvPicPr>
            <a:picLocks noChangeAspect="1" noChangeArrowheads="1"/>
          </p:cNvPicPr>
          <p:nvPr/>
        </p:nvPicPr>
        <p:blipFill>
          <a:blip r:embed="rId3" cstate="print">
            <a:duotone>
              <a:prstClr val="black"/>
              <a:schemeClr val="accent2">
                <a:tint val="45000"/>
                <a:satMod val="400000"/>
              </a:schemeClr>
            </a:duotone>
            <a:lum bright="-43000" contrast="67000"/>
          </a:blip>
          <a:srcRect/>
          <a:stretch>
            <a:fillRect/>
          </a:stretch>
        </p:blipFill>
        <p:spPr bwMode="auto">
          <a:xfrm>
            <a:off x="0" y="-19050"/>
            <a:ext cx="9144000" cy="6877050"/>
          </a:xfrm>
          <a:prstGeom prst="rect">
            <a:avLst/>
          </a:prstGeom>
          <a:noFill/>
        </p:spPr>
      </p:pic>
    </p:spTree>
  </p:cSld>
  <p:clrMapOvr>
    <a:masterClrMapping/>
  </p:clrMapOvr>
  <p:transition spd="slow" advTm="3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41986" name="Picture 2" descr="arte pelos pecho"/>
          <p:cNvPicPr>
            <a:picLocks noChangeAspect="1" noChangeArrowheads="1"/>
          </p:cNvPicPr>
          <p:nvPr/>
        </p:nvPicPr>
        <p:blipFill>
          <a:blip r:embed="rId3"/>
          <a:srcRect/>
          <a:stretch>
            <a:fillRect/>
          </a:stretch>
        </p:blipFill>
        <p:spPr bwMode="auto">
          <a:xfrm>
            <a:off x="2000232" y="0"/>
            <a:ext cx="4880222" cy="7000900"/>
          </a:xfrm>
          <a:prstGeom prst="rect">
            <a:avLst/>
          </a:prstGeom>
          <a:noFill/>
          <a:effectLst>
            <a:softEdge rad="317500"/>
          </a:effectLst>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i1.wp.com/elegimaldia.es/wp-content/uploads/2015/05/chesthair11-TntW.jpg"/>
          <p:cNvPicPr>
            <a:picLocks noChangeAspect="1" noChangeArrowheads="1"/>
          </p:cNvPicPr>
          <p:nvPr/>
        </p:nvPicPr>
        <p:blipFill>
          <a:blip r:embed="rId2"/>
          <a:srcRect/>
          <a:stretch>
            <a:fillRect/>
          </a:stretch>
        </p:blipFill>
        <p:spPr bwMode="auto">
          <a:xfrm>
            <a:off x="0" y="0"/>
            <a:ext cx="9126616"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0"/>
            <a:ext cx="9144000" cy="6877050"/>
          </a:xfrm>
          <a:prstGeom prst="rect">
            <a:avLst/>
          </a:prstGeom>
          <a:noFill/>
        </p:spPr>
      </p:pic>
      <p:pic>
        <p:nvPicPr>
          <p:cNvPr id="50178" name="Picture 2" descr="http://www.demotivateur.fr/images-buzz/cover/Depilaciones-masculinas-ridiculas-26.jpeg"/>
          <p:cNvPicPr>
            <a:picLocks noChangeAspect="1" noChangeArrowheads="1"/>
          </p:cNvPicPr>
          <p:nvPr/>
        </p:nvPicPr>
        <p:blipFill>
          <a:blip r:embed="rId3"/>
          <a:srcRect/>
          <a:stretch>
            <a:fillRect/>
          </a:stretch>
        </p:blipFill>
        <p:spPr bwMode="auto">
          <a:xfrm>
            <a:off x="1857356" y="0"/>
            <a:ext cx="5836594" cy="6858000"/>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estiko"/>
          <p:cNvPicPr>
            <a:picLocks noChangeAspect="1" noChangeArrowheads="1"/>
          </p:cNvPicPr>
          <p:nvPr/>
        </p:nvPicPr>
        <p:blipFill>
          <a:blip r:embed="rId2"/>
          <a:srcRect/>
          <a:stretch>
            <a:fillRect/>
          </a:stretch>
        </p:blipFill>
        <p:spPr bwMode="auto">
          <a:xfrm>
            <a:off x="0" y="0"/>
            <a:ext cx="9144000" cy="6899695"/>
          </a:xfrm>
          <a:prstGeom prst="rect">
            <a:avLst/>
          </a:prstGeom>
          <a:noFill/>
        </p:spPr>
      </p:pic>
    </p:spTree>
  </p:cSld>
  <p:clrMapOvr>
    <a:masterClrMapping/>
  </p:clrMapOvr>
  <p:transition spd="slow" advTm="5000">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0"/>
            <a:ext cx="9144000" cy="6877050"/>
          </a:xfrm>
          <a:prstGeom prst="rect">
            <a:avLst/>
          </a:prstGeom>
          <a:noFill/>
        </p:spPr>
      </p:pic>
      <p:pic>
        <p:nvPicPr>
          <p:cNvPr id="65538" name="Picture 2" descr="http://www.todovirales.com/wp-content/uploads/2014/12/Mother-of-hipster.jpg"/>
          <p:cNvPicPr>
            <a:picLocks noChangeAspect="1" noChangeArrowheads="1"/>
          </p:cNvPicPr>
          <p:nvPr/>
        </p:nvPicPr>
        <p:blipFill>
          <a:blip r:embed="rId3"/>
          <a:srcRect/>
          <a:stretch>
            <a:fillRect/>
          </a:stretch>
        </p:blipFill>
        <p:spPr bwMode="auto">
          <a:xfrm>
            <a:off x="1142976" y="0"/>
            <a:ext cx="6929486" cy="6919297"/>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pic>
        <p:nvPicPr>
          <p:cNvPr id="51202" name="Picture 2" descr="http://www.demotivateur.fr/images-buzz/cover/Depilaciones-masculinas-ridiculas-9.png"/>
          <p:cNvPicPr>
            <a:picLocks noChangeAspect="1" noChangeArrowheads="1"/>
          </p:cNvPicPr>
          <p:nvPr/>
        </p:nvPicPr>
        <p:blipFill>
          <a:blip r:embed="rId3"/>
          <a:srcRect/>
          <a:stretch>
            <a:fillRect/>
          </a:stretch>
        </p:blipFill>
        <p:spPr bwMode="auto">
          <a:xfrm>
            <a:off x="1857356" y="0"/>
            <a:ext cx="5048250" cy="7086601"/>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i173.photobucket.com/albums/w62/MisterSark/ChestHair.jpg"/>
          <p:cNvPicPr>
            <a:picLocks noChangeAspect="1" noChangeArrowheads="1"/>
          </p:cNvPicPr>
          <p:nvPr/>
        </p:nvPicPr>
        <p:blipFill>
          <a:blip r:embed="rId2"/>
          <a:srcRect/>
          <a:stretch>
            <a:fillRect/>
          </a:stretch>
        </p:blipFill>
        <p:spPr bwMode="auto">
          <a:xfrm>
            <a:off x="-214346" y="-142900"/>
            <a:ext cx="9536968" cy="7143752"/>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pic>
        <p:nvPicPr>
          <p:cNvPr id="43010" name="Picture 2" descr="arte pelos pecho"/>
          <p:cNvPicPr>
            <a:picLocks noChangeAspect="1" noChangeArrowheads="1"/>
          </p:cNvPicPr>
          <p:nvPr/>
        </p:nvPicPr>
        <p:blipFill>
          <a:blip r:embed="rId3"/>
          <a:srcRect/>
          <a:stretch>
            <a:fillRect/>
          </a:stretch>
        </p:blipFill>
        <p:spPr bwMode="auto">
          <a:xfrm>
            <a:off x="642910" y="-3571924"/>
            <a:ext cx="8072494" cy="11433588"/>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demotivateur.fr/images-buzz/cover/Depilaciones-masculinas-ridiculas-33.jpg"/>
          <p:cNvPicPr>
            <a:picLocks noChangeAspect="1" noChangeArrowheads="1"/>
          </p:cNvPicPr>
          <p:nvPr/>
        </p:nvPicPr>
        <p:blipFill>
          <a:blip r:embed="rId2"/>
          <a:srcRect/>
          <a:stretch>
            <a:fillRect/>
          </a:stretch>
        </p:blipFill>
        <p:spPr bwMode="auto">
          <a:xfrm>
            <a:off x="1" y="0"/>
            <a:ext cx="9144000" cy="7000852"/>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1026" name="Picture 2" descr="Vello corporal con estilo en 20 imágenes"/>
          <p:cNvPicPr>
            <a:picLocks noChangeAspect="1" noChangeArrowheads="1"/>
          </p:cNvPicPr>
          <p:nvPr/>
        </p:nvPicPr>
        <p:blipFill>
          <a:blip r:embed="rId3"/>
          <a:srcRect/>
          <a:stretch>
            <a:fillRect/>
          </a:stretch>
        </p:blipFill>
        <p:spPr bwMode="auto">
          <a:xfrm>
            <a:off x="1142976" y="-1"/>
            <a:ext cx="5929354" cy="6874195"/>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pic>
        <p:nvPicPr>
          <p:cNvPr id="62466" name="Picture 2" descr="http://southimagesservice.mtvnimages.com/uri/mgid:arc:content:mtv.es:eadab38e-c48e-45cd-bbbd-4e6aec539bbb?stage=live&amp;ep=mtv.es&amp;width=623&amp;format=jpg"/>
          <p:cNvPicPr>
            <a:picLocks noChangeAspect="1" noChangeArrowheads="1"/>
          </p:cNvPicPr>
          <p:nvPr/>
        </p:nvPicPr>
        <p:blipFill>
          <a:blip r:embed="rId3"/>
          <a:srcRect/>
          <a:stretch>
            <a:fillRect/>
          </a:stretch>
        </p:blipFill>
        <p:spPr bwMode="auto">
          <a:xfrm>
            <a:off x="785786" y="0"/>
            <a:ext cx="7786710" cy="7624228"/>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demotivateur.fr/images-buzz/cover/Depilaciones-masculinas-ridiculas-18.png"/>
          <p:cNvPicPr>
            <a:picLocks noChangeAspect="1" noChangeArrowheads="1"/>
          </p:cNvPicPr>
          <p:nvPr/>
        </p:nvPicPr>
        <p:blipFill>
          <a:blip r:embed="rId2"/>
          <a:srcRect/>
          <a:stretch>
            <a:fillRect/>
          </a:stretch>
        </p:blipFill>
        <p:spPr bwMode="auto">
          <a:xfrm>
            <a:off x="-1" y="0"/>
            <a:ext cx="9314595" cy="6858000"/>
          </a:xfrm>
          <a:prstGeom prst="rect">
            <a:avLst/>
          </a:prstGeom>
          <a:noFill/>
        </p:spPr>
      </p:pic>
    </p:spTree>
  </p:cSld>
  <p:clrMapOvr>
    <a:masterClrMapping/>
  </p:clrMapOvr>
  <p:transition spd="slow" advTm="5000">
    <p:split orient="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arte pelos pecho"/>
          <p:cNvPicPr>
            <a:picLocks noChangeAspect="1" noChangeArrowheads="1"/>
          </p:cNvPicPr>
          <p:nvPr/>
        </p:nvPicPr>
        <p:blipFill>
          <a:blip r:embed="rId2"/>
          <a:srcRect t="34863" b="7925"/>
          <a:stretch>
            <a:fillRect/>
          </a:stretch>
        </p:blipFill>
        <p:spPr bwMode="auto">
          <a:xfrm>
            <a:off x="0" y="-1"/>
            <a:ext cx="9144000" cy="7419185"/>
          </a:xfrm>
          <a:prstGeom prst="rect">
            <a:avLst/>
          </a:prstGeom>
          <a:noFill/>
        </p:spPr>
      </p:pic>
    </p:spTree>
  </p:cSld>
  <p:clrMapOvr>
    <a:masterClrMapping/>
  </p:clrMapOvr>
  <p:transition spd="slow" advTm="5000">
    <p:split orient="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pic>
        <p:nvPicPr>
          <p:cNvPr id="44034" name="Picture 2" descr="arte pelos pecho"/>
          <p:cNvPicPr>
            <a:picLocks noChangeAspect="1" noChangeArrowheads="1"/>
          </p:cNvPicPr>
          <p:nvPr/>
        </p:nvPicPr>
        <p:blipFill>
          <a:blip r:embed="rId3"/>
          <a:srcRect/>
          <a:stretch>
            <a:fillRect/>
          </a:stretch>
        </p:blipFill>
        <p:spPr bwMode="auto">
          <a:xfrm>
            <a:off x="2643174" y="0"/>
            <a:ext cx="3868034" cy="7201576"/>
          </a:xfrm>
          <a:prstGeom prst="ellipse">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arte pelos pecho"/>
          <p:cNvPicPr>
            <a:picLocks noChangeAspect="1" noChangeArrowheads="1"/>
          </p:cNvPicPr>
          <p:nvPr/>
        </p:nvPicPr>
        <p:blipFill>
          <a:blip r:embed="rId2"/>
          <a:srcRect/>
          <a:stretch>
            <a:fillRect/>
          </a:stretch>
        </p:blipFill>
        <p:spPr bwMode="auto">
          <a:xfrm>
            <a:off x="-1" y="0"/>
            <a:ext cx="9195707" cy="7072338"/>
          </a:xfrm>
          <a:prstGeom prst="rect">
            <a:avLst/>
          </a:prstGeom>
          <a:noFill/>
        </p:spPr>
      </p:pic>
    </p:spTree>
  </p:cSld>
  <p:clrMapOvr>
    <a:masterClrMapping/>
  </p:clrMapOvr>
  <p:transition spd="slow" advTm="5000">
    <p:split orient="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20482" name="Picture 2" descr="imagens"/>
          <p:cNvPicPr>
            <a:picLocks noChangeAspect="1" noChangeArrowheads="1"/>
          </p:cNvPicPr>
          <p:nvPr/>
        </p:nvPicPr>
        <p:blipFill>
          <a:blip r:embed="rId3"/>
          <a:srcRect/>
          <a:stretch>
            <a:fillRect/>
          </a:stretch>
        </p:blipFill>
        <p:spPr bwMode="auto">
          <a:xfrm>
            <a:off x="714348" y="0"/>
            <a:ext cx="5075821" cy="6858000"/>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0"/>
            <a:ext cx="9144000" cy="6877050"/>
          </a:xfrm>
          <a:prstGeom prst="rect">
            <a:avLst/>
          </a:prstGeom>
          <a:noFill/>
        </p:spPr>
      </p:pic>
      <p:pic>
        <p:nvPicPr>
          <p:cNvPr id="21506" name="Picture 2" descr="vello"/>
          <p:cNvPicPr>
            <a:picLocks noChangeAspect="1" noChangeArrowheads="1"/>
          </p:cNvPicPr>
          <p:nvPr/>
        </p:nvPicPr>
        <p:blipFill>
          <a:blip r:embed="rId3"/>
          <a:srcRect/>
          <a:stretch>
            <a:fillRect/>
          </a:stretch>
        </p:blipFill>
        <p:spPr bwMode="auto">
          <a:xfrm>
            <a:off x="2000232" y="0"/>
            <a:ext cx="4572002" cy="6918963"/>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22530" name="Picture 2" descr="corpotrall"/>
          <p:cNvPicPr>
            <a:picLocks noChangeAspect="1" noChangeArrowheads="1"/>
          </p:cNvPicPr>
          <p:nvPr/>
        </p:nvPicPr>
        <p:blipFill>
          <a:blip r:embed="rId3"/>
          <a:srcRect/>
          <a:stretch>
            <a:fillRect/>
          </a:stretch>
        </p:blipFill>
        <p:spPr bwMode="auto">
          <a:xfrm>
            <a:off x="1928794" y="0"/>
            <a:ext cx="5143536" cy="6858048"/>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vello"/>
          <p:cNvPicPr>
            <a:picLocks noChangeAspect="1" noChangeArrowheads="1"/>
          </p:cNvPicPr>
          <p:nvPr/>
        </p:nvPicPr>
        <p:blipFill>
          <a:blip r:embed="rId2"/>
          <a:srcRect/>
          <a:stretch>
            <a:fillRect/>
          </a:stretch>
        </p:blipFill>
        <p:spPr bwMode="auto">
          <a:xfrm>
            <a:off x="0" y="0"/>
            <a:ext cx="9144000" cy="771528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19050"/>
            <a:ext cx="9144000" cy="6877050"/>
          </a:xfrm>
          <a:prstGeom prst="rect">
            <a:avLst/>
          </a:prstGeom>
          <a:noFill/>
        </p:spPr>
      </p:pic>
      <p:pic>
        <p:nvPicPr>
          <p:cNvPr id="24578" name="Picture 2" descr="Vello corporal con estilo en 20 imágenes"/>
          <p:cNvPicPr>
            <a:picLocks noChangeAspect="1" noChangeArrowheads="1"/>
          </p:cNvPicPr>
          <p:nvPr/>
        </p:nvPicPr>
        <p:blipFill>
          <a:blip r:embed="rId3"/>
          <a:srcRect/>
          <a:stretch>
            <a:fillRect/>
          </a:stretch>
        </p:blipFill>
        <p:spPr bwMode="auto">
          <a:xfrm>
            <a:off x="785786" y="0"/>
            <a:ext cx="7572396" cy="6865640"/>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ns"/>
          <p:cNvPicPr>
            <a:picLocks noChangeAspect="1" noChangeArrowheads="1"/>
          </p:cNvPicPr>
          <p:nvPr/>
        </p:nvPicPr>
        <p:blipFill>
          <a:blip r:embed="rId2"/>
          <a:srcRect/>
          <a:stretch>
            <a:fillRect/>
          </a:stretch>
        </p:blipFill>
        <p:spPr bwMode="auto">
          <a:xfrm>
            <a:off x="0" y="0"/>
            <a:ext cx="9184849" cy="6858000"/>
          </a:xfrm>
          <a:prstGeom prst="rect">
            <a:avLst/>
          </a:prstGeom>
          <a:noFill/>
        </p:spPr>
      </p:pic>
    </p:spTree>
  </p:cSld>
  <p:clrMapOvr>
    <a:masterClrMapping/>
  </p:clrMapOvr>
  <p:transition spd="slow" advTm="5000">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orpotrall"/>
          <p:cNvPicPr>
            <a:picLocks noChangeAspect="1" noChangeArrowheads="1"/>
          </p:cNvPicPr>
          <p:nvPr/>
        </p:nvPicPr>
        <p:blipFill>
          <a:blip r:embed="rId2"/>
          <a:srcRect/>
          <a:stretch>
            <a:fillRect/>
          </a:stretch>
        </p:blipFill>
        <p:spPr bwMode="auto">
          <a:xfrm>
            <a:off x="0" y="0"/>
            <a:ext cx="9144000" cy="6873240"/>
          </a:xfrm>
          <a:prstGeom prst="rect">
            <a:avLst/>
          </a:prstGeom>
          <a:noFill/>
        </p:spPr>
      </p:pic>
    </p:spTree>
  </p:cSld>
  <p:clrMapOvr>
    <a:masterClrMapping/>
  </p:clrMapOvr>
  <p:transition spd="slow" advTm="5000">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0"/>
            <a:ext cx="9144000" cy="6877050"/>
          </a:xfrm>
          <a:prstGeom prst="rect">
            <a:avLst/>
          </a:prstGeom>
          <a:noFill/>
        </p:spPr>
      </p:pic>
      <p:pic>
        <p:nvPicPr>
          <p:cNvPr id="28674" name="Picture 2" descr="estiko"/>
          <p:cNvPicPr>
            <a:picLocks noChangeAspect="1" noChangeArrowheads="1"/>
          </p:cNvPicPr>
          <p:nvPr/>
        </p:nvPicPr>
        <p:blipFill>
          <a:blip r:embed="rId3"/>
          <a:srcRect/>
          <a:stretch>
            <a:fillRect/>
          </a:stretch>
        </p:blipFill>
        <p:spPr bwMode="auto">
          <a:xfrm>
            <a:off x="2500298" y="19050"/>
            <a:ext cx="4286250" cy="6838950"/>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29698" name="Picture 2" descr="Vello corporal con estilo en 20 imágenes"/>
          <p:cNvPicPr>
            <a:picLocks noChangeAspect="1" noChangeArrowheads="1"/>
          </p:cNvPicPr>
          <p:nvPr/>
        </p:nvPicPr>
        <p:blipFill>
          <a:blip r:embed="rId3"/>
          <a:srcRect/>
          <a:stretch>
            <a:fillRect/>
          </a:stretch>
        </p:blipFill>
        <p:spPr bwMode="auto">
          <a:xfrm>
            <a:off x="1714480" y="-1"/>
            <a:ext cx="5715040" cy="7072339"/>
          </a:xfrm>
          <a:prstGeom prst="flowChartPreparation">
            <a:avLst/>
          </a:prstGeom>
          <a:noFill/>
          <a:effectLst>
            <a:softEdge rad="317500"/>
          </a:effectLst>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orpotrall"/>
          <p:cNvPicPr>
            <a:picLocks noChangeAspect="1" noChangeArrowheads="1"/>
          </p:cNvPicPr>
          <p:nvPr/>
        </p:nvPicPr>
        <p:blipFill>
          <a:blip r:embed="rId2"/>
          <a:srcRect/>
          <a:stretch>
            <a:fillRect/>
          </a:stretch>
        </p:blipFill>
        <p:spPr bwMode="auto">
          <a:xfrm>
            <a:off x="0" y="0"/>
            <a:ext cx="9144000" cy="7660776"/>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0"/>
            <a:ext cx="9144000" cy="6877050"/>
          </a:xfrm>
          <a:prstGeom prst="rect">
            <a:avLst/>
          </a:prstGeom>
          <a:noFill/>
        </p:spPr>
      </p:pic>
      <p:pic>
        <p:nvPicPr>
          <p:cNvPr id="52226" name="Picture 2" descr="http://www.demotivateur.fr/images-buzz/cover/Depilaciones-masculinas-ridiculas-24.jpeg"/>
          <p:cNvPicPr>
            <a:picLocks noChangeAspect="1" noChangeArrowheads="1"/>
          </p:cNvPicPr>
          <p:nvPr/>
        </p:nvPicPr>
        <p:blipFill>
          <a:blip r:embed="rId3"/>
          <a:srcRect/>
          <a:stretch>
            <a:fillRect/>
          </a:stretch>
        </p:blipFill>
        <p:spPr bwMode="auto">
          <a:xfrm>
            <a:off x="1643042" y="0"/>
            <a:ext cx="5500726" cy="6962944"/>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2">
                <a:shade val="45000"/>
                <a:satMod val="135000"/>
              </a:schemeClr>
              <a:prstClr val="white"/>
            </a:duotone>
            <a:lum bright="45000"/>
          </a:blip>
          <a:srcRect/>
          <a:stretch>
            <a:fillRect/>
          </a:stretch>
        </p:blipFill>
        <p:spPr bwMode="auto">
          <a:xfrm>
            <a:off x="0" y="-19050"/>
            <a:ext cx="9144000" cy="6877050"/>
          </a:xfrm>
          <a:prstGeom prst="rect">
            <a:avLst/>
          </a:prstGeom>
          <a:noFill/>
        </p:spPr>
      </p:pic>
      <p:pic>
        <p:nvPicPr>
          <p:cNvPr id="30722" name="Picture 2" descr="imagens"/>
          <p:cNvPicPr>
            <a:picLocks noChangeAspect="1" noChangeArrowheads="1"/>
          </p:cNvPicPr>
          <p:nvPr/>
        </p:nvPicPr>
        <p:blipFill>
          <a:blip r:embed="rId4"/>
          <a:srcRect/>
          <a:stretch>
            <a:fillRect/>
          </a:stretch>
        </p:blipFill>
        <p:spPr bwMode="auto">
          <a:xfrm>
            <a:off x="1142976" y="0"/>
            <a:ext cx="6786578" cy="6877067"/>
          </a:xfrm>
          <a:prstGeom prst="rect">
            <a:avLst/>
          </a:prstGeom>
          <a:noFill/>
        </p:spPr>
      </p:pic>
    </p:spTree>
  </p:cSld>
  <p:clrMapOvr>
    <a:masterClrMapping/>
  </p:clrMapOvr>
  <p:transition spd="slow" advTm="5000">
    <p:split orient="vert"/>
    <p:sndAc>
      <p:stSnd>
        <p:snd r:embed="rId2" name="04 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pic>
        <p:nvPicPr>
          <p:cNvPr id="35842" name="Picture 2" descr="imagens"/>
          <p:cNvPicPr>
            <a:picLocks noChangeAspect="1" noChangeArrowheads="1"/>
          </p:cNvPicPr>
          <p:nvPr/>
        </p:nvPicPr>
        <p:blipFill>
          <a:blip r:embed="rId3"/>
          <a:srcRect/>
          <a:stretch>
            <a:fillRect/>
          </a:stretch>
        </p:blipFill>
        <p:spPr bwMode="auto">
          <a:xfrm>
            <a:off x="1285852" y="-1"/>
            <a:ext cx="6643734" cy="7407765"/>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54274" name="Picture 2" descr="http://www.demotivateur.fr/images-buzz/cover/Depilaciones-masculinas-ridiculas-27.jpeg"/>
          <p:cNvPicPr>
            <a:picLocks noChangeAspect="1" noChangeArrowheads="1"/>
          </p:cNvPicPr>
          <p:nvPr/>
        </p:nvPicPr>
        <p:blipFill>
          <a:blip r:embed="rId3"/>
          <a:srcRect/>
          <a:stretch>
            <a:fillRect/>
          </a:stretch>
        </p:blipFill>
        <p:spPr bwMode="auto">
          <a:xfrm>
            <a:off x="1857356" y="500042"/>
            <a:ext cx="5214974" cy="5959970"/>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55298" name="Picture 2" descr="http://www.demotivateur.fr/images-buzz/cover/Depilaciones-masculinas-ridiculas-29.jpeg"/>
          <p:cNvPicPr>
            <a:picLocks noChangeAspect="1" noChangeArrowheads="1"/>
          </p:cNvPicPr>
          <p:nvPr/>
        </p:nvPicPr>
        <p:blipFill>
          <a:blip r:embed="rId3"/>
          <a:srcRect/>
          <a:stretch>
            <a:fillRect/>
          </a:stretch>
        </p:blipFill>
        <p:spPr bwMode="auto">
          <a:xfrm>
            <a:off x="2143108" y="0"/>
            <a:ext cx="4643470" cy="6957693"/>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33794" name="Picture 2" descr="estiko"/>
          <p:cNvPicPr>
            <a:picLocks noChangeAspect="1" noChangeArrowheads="1"/>
          </p:cNvPicPr>
          <p:nvPr/>
        </p:nvPicPr>
        <p:blipFill>
          <a:blip r:embed="rId3"/>
          <a:srcRect/>
          <a:stretch>
            <a:fillRect/>
          </a:stretch>
        </p:blipFill>
        <p:spPr bwMode="auto">
          <a:xfrm>
            <a:off x="4143372" y="-76249"/>
            <a:ext cx="4643470" cy="6934249"/>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Vello corporal con estilo en 20 imágenes"/>
          <p:cNvPicPr>
            <a:picLocks noChangeAspect="1" noChangeArrowheads="1"/>
          </p:cNvPicPr>
          <p:nvPr/>
        </p:nvPicPr>
        <p:blipFill>
          <a:blip r:embed="rId2"/>
          <a:srcRect/>
          <a:stretch>
            <a:fillRect/>
          </a:stretch>
        </p:blipFill>
        <p:spPr bwMode="auto">
          <a:xfrm>
            <a:off x="0" y="0"/>
            <a:ext cx="9979112" cy="7500966"/>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37890" name="Picture 2" descr="corpotrall"/>
          <p:cNvPicPr>
            <a:picLocks noChangeAspect="1" noChangeArrowheads="1"/>
          </p:cNvPicPr>
          <p:nvPr/>
        </p:nvPicPr>
        <p:blipFill>
          <a:blip r:embed="rId3"/>
          <a:srcRect/>
          <a:stretch>
            <a:fillRect/>
          </a:stretch>
        </p:blipFill>
        <p:spPr bwMode="auto">
          <a:xfrm>
            <a:off x="1714480" y="0"/>
            <a:ext cx="5518568" cy="7358090"/>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0"/>
            <a:ext cx="9144000" cy="6877050"/>
          </a:xfrm>
          <a:prstGeom prst="rect">
            <a:avLst/>
          </a:prstGeom>
          <a:noFill/>
        </p:spPr>
      </p:pic>
      <p:pic>
        <p:nvPicPr>
          <p:cNvPr id="36866" name="Picture 2" descr="vello"/>
          <p:cNvPicPr>
            <a:picLocks noChangeAspect="1" noChangeArrowheads="1"/>
          </p:cNvPicPr>
          <p:nvPr/>
        </p:nvPicPr>
        <p:blipFill>
          <a:blip r:embed="rId3"/>
          <a:srcRect/>
          <a:stretch>
            <a:fillRect/>
          </a:stretch>
        </p:blipFill>
        <p:spPr bwMode="auto">
          <a:xfrm>
            <a:off x="2143108" y="0"/>
            <a:ext cx="4505254" cy="6858000"/>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pic>
        <p:nvPicPr>
          <p:cNvPr id="61442" name="Picture 2" descr="http://www.demotivateur.fr/images-buzz/cover/Depilaciones-masculinas-ridiculas-161.png"/>
          <p:cNvPicPr>
            <a:picLocks noChangeAspect="1" noChangeArrowheads="1"/>
          </p:cNvPicPr>
          <p:nvPr/>
        </p:nvPicPr>
        <p:blipFill>
          <a:blip r:embed="rId3"/>
          <a:srcRect/>
          <a:stretch>
            <a:fillRect/>
          </a:stretch>
        </p:blipFill>
        <p:spPr bwMode="auto">
          <a:xfrm>
            <a:off x="1714480" y="0"/>
            <a:ext cx="5334000" cy="7277100"/>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vello"/>
          <p:cNvPicPr>
            <a:picLocks noChangeAspect="1" noChangeArrowheads="1"/>
          </p:cNvPicPr>
          <p:nvPr/>
        </p:nvPicPr>
        <p:blipFill>
          <a:blip r:embed="rId2"/>
          <a:srcRect/>
          <a:stretch>
            <a:fillRect/>
          </a:stretch>
        </p:blipFill>
        <p:spPr bwMode="auto">
          <a:xfrm>
            <a:off x="-447606" y="0"/>
            <a:ext cx="9591606"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57346" name="Picture 2" descr="http://www.demotivateur.fr/images-buzz/cover/Depilaciones-masculinas-ridiculas-6.png"/>
          <p:cNvPicPr>
            <a:picLocks noChangeAspect="1" noChangeArrowheads="1"/>
          </p:cNvPicPr>
          <p:nvPr/>
        </p:nvPicPr>
        <p:blipFill>
          <a:blip r:embed="rId3"/>
          <a:srcRect r="1493"/>
          <a:stretch>
            <a:fillRect/>
          </a:stretch>
        </p:blipFill>
        <p:spPr bwMode="auto">
          <a:xfrm>
            <a:off x="2000232" y="0"/>
            <a:ext cx="4714908" cy="7149481"/>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demotivateur.fr/images-buzz/cover/Depilaciones-masculinas-ridiculas-15.png"/>
          <p:cNvPicPr>
            <a:picLocks noChangeAspect="1" noChangeArrowheads="1"/>
          </p:cNvPicPr>
          <p:nvPr/>
        </p:nvPicPr>
        <p:blipFill>
          <a:blip r:embed="rId2"/>
          <a:srcRect/>
          <a:stretch>
            <a:fillRect/>
          </a:stretch>
        </p:blipFill>
        <p:spPr bwMode="auto">
          <a:xfrm>
            <a:off x="0" y="0"/>
            <a:ext cx="9215666"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8. Este hombre de pelo en pecho."/>
          <p:cNvPicPr>
            <a:picLocks noChangeAspect="1" noChangeArrowheads="1"/>
          </p:cNvPicPr>
          <p:nvPr/>
        </p:nvPicPr>
        <p:blipFill>
          <a:blip r:embed="rId2"/>
          <a:srcRect b="3434"/>
          <a:stretch>
            <a:fillRect/>
          </a:stretch>
        </p:blipFill>
        <p:spPr bwMode="auto">
          <a:xfrm>
            <a:off x="0" y="-1"/>
            <a:ext cx="9144000" cy="7143777"/>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2">
                <a:shade val="45000"/>
                <a:satMod val="135000"/>
              </a:schemeClr>
              <a:prstClr val="white"/>
            </a:duotone>
            <a:lum bright="45000"/>
          </a:blip>
          <a:srcRect/>
          <a:stretch>
            <a:fillRect/>
          </a:stretch>
        </p:blipFill>
        <p:spPr bwMode="auto">
          <a:xfrm>
            <a:off x="0" y="-19050"/>
            <a:ext cx="9144000" cy="6877050"/>
          </a:xfrm>
          <a:prstGeom prst="rect">
            <a:avLst/>
          </a:prstGeom>
          <a:noFill/>
        </p:spPr>
      </p:pic>
      <p:pic>
        <p:nvPicPr>
          <p:cNvPr id="38914" name="Picture 2" descr="estiko"/>
          <p:cNvPicPr>
            <a:picLocks noChangeAspect="1" noChangeArrowheads="1"/>
          </p:cNvPicPr>
          <p:nvPr/>
        </p:nvPicPr>
        <p:blipFill>
          <a:blip r:embed="rId3"/>
          <a:srcRect/>
          <a:stretch>
            <a:fillRect/>
          </a:stretch>
        </p:blipFill>
        <p:spPr bwMode="auto">
          <a:xfrm>
            <a:off x="2143108" y="-4746"/>
            <a:ext cx="4714908" cy="6862746"/>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2">
                <a:shade val="45000"/>
                <a:satMod val="135000"/>
              </a:schemeClr>
              <a:prstClr val="white"/>
            </a:duotone>
            <a:lum bright="39000"/>
          </a:blip>
          <a:srcRect/>
          <a:stretch>
            <a:fillRect/>
          </a:stretch>
        </p:blipFill>
        <p:spPr bwMode="auto">
          <a:xfrm>
            <a:off x="0" y="0"/>
            <a:ext cx="9144000" cy="6877050"/>
          </a:xfrm>
          <a:prstGeom prst="rect">
            <a:avLst/>
          </a:prstGeom>
          <a:noFill/>
        </p:spPr>
      </p:pic>
      <p:pic>
        <p:nvPicPr>
          <p:cNvPr id="39938" name="Picture 2" descr="http://img.desmotivaciones.es/201107/Hombredepeloenpecho.jpg"/>
          <p:cNvPicPr>
            <a:picLocks noChangeAspect="1" noChangeArrowheads="1"/>
          </p:cNvPicPr>
          <p:nvPr/>
        </p:nvPicPr>
        <p:blipFill>
          <a:blip r:embed="rId3"/>
          <a:srcRect/>
          <a:stretch>
            <a:fillRect/>
          </a:stretch>
        </p:blipFill>
        <p:spPr bwMode="auto">
          <a:xfrm>
            <a:off x="2571736" y="0"/>
            <a:ext cx="4000528" cy="6874754"/>
          </a:xfrm>
          <a:prstGeom prst="rect">
            <a:avLst/>
          </a:prstGeom>
          <a:noFill/>
          <a:effectLst>
            <a:softEdge rad="127000"/>
          </a:effectLst>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9144000" cy="6858000"/>
          </a:xfrm>
          <a:prstGeom prst="rect">
            <a:avLst/>
          </a:prstGeom>
          <a:noFill/>
        </p:spPr>
      </p:pic>
      <p:sp>
        <p:nvSpPr>
          <p:cNvPr id="6" name="5 Rectángulo"/>
          <p:cNvSpPr/>
          <p:nvPr/>
        </p:nvSpPr>
        <p:spPr>
          <a:xfrm>
            <a:off x="1907704" y="1556792"/>
            <a:ext cx="4788024" cy="3477857"/>
          </a:xfrm>
          <a:prstGeom prst="rect">
            <a:avLst/>
          </a:prstGeom>
        </p:spPr>
        <p:txBody>
          <a:bodyPr wrap="square" lIns="91422" tIns="45711" rIns="91422" bIns="45711">
            <a:spAutoFit/>
          </a:bodyPr>
          <a:lstStyle/>
          <a:p>
            <a:pPr lvl="1" algn="ctr">
              <a:defRPr/>
            </a:pPr>
            <a:r>
              <a:rPr lang="es-ES" sz="44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rPr>
              <a:t>UN FUERTE ABRAZO </a:t>
            </a:r>
            <a:endParaRPr lang="es-ES" sz="44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endParaRPr>
          </a:p>
          <a:p>
            <a:pPr lvl="1" algn="ctr">
              <a:defRPr/>
            </a:pPr>
            <a:r>
              <a:rPr lang="es-ES" sz="44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rPr>
              <a:t>QUE </a:t>
            </a:r>
            <a:r>
              <a:rPr lang="es-ES" sz="44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rPr>
              <a:t>TENGAS UN</a:t>
            </a:r>
          </a:p>
          <a:p>
            <a:pPr lvl="1" algn="ctr">
              <a:defRPr/>
            </a:pPr>
            <a:r>
              <a:rPr lang="es-ES" sz="44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0" end="0"/>
                                            </p:txEl>
                                          </p:spTgt>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3000" fill="hold"/>
                                        <p:tgtEl>
                                          <p:spTgt spid="6">
                                            <p:txEl>
                                              <p:pRg st="1" end="1"/>
                                            </p:txEl>
                                          </p:spTgt>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p:cTn id="19" dur="3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0" dur="3000" fill="hold"/>
                                        <p:tgtEl>
                                          <p:spTgt spid="6">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DE PELO EN PECH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DE PELO EN PECHO</Template>
  <TotalTime>1</TotalTime>
  <Words>239</Words>
  <Application>Microsoft Office PowerPoint</Application>
  <PresentationFormat>Presentación en pantalla (4:3)</PresentationFormat>
  <Paragraphs>18</Paragraphs>
  <Slides>49</Slides>
  <Notes>0</Notes>
  <HiddenSlides>0</HiddenSlides>
  <MMClips>1</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DE PELO EN PECHO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2015-11-30T09:16:44Z</dcterms:created>
  <dcterms:modified xsi:type="dcterms:W3CDTF">2015-11-30T09:18:07Z</dcterms:modified>
</cp:coreProperties>
</file>