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3"/>
  </p:notesMasterIdLst>
  <p:sldIdLst>
    <p:sldId id="316" r:id="rId3"/>
    <p:sldId id="521" r:id="rId4"/>
    <p:sldId id="430" r:id="rId5"/>
    <p:sldId id="520" r:id="rId6"/>
    <p:sldId id="522" r:id="rId7"/>
    <p:sldId id="457" r:id="rId8"/>
    <p:sldId id="458" r:id="rId9"/>
    <p:sldId id="459" r:id="rId10"/>
    <p:sldId id="460" r:id="rId11"/>
    <p:sldId id="461" r:id="rId12"/>
    <p:sldId id="462" r:id="rId13"/>
    <p:sldId id="456" r:id="rId14"/>
    <p:sldId id="463" r:id="rId15"/>
    <p:sldId id="464" r:id="rId16"/>
    <p:sldId id="468" r:id="rId17"/>
    <p:sldId id="465" r:id="rId18"/>
    <p:sldId id="466" r:id="rId19"/>
    <p:sldId id="467" r:id="rId20"/>
    <p:sldId id="469" r:id="rId21"/>
    <p:sldId id="523" r:id="rId22"/>
    <p:sldId id="470" r:id="rId23"/>
    <p:sldId id="473" r:id="rId24"/>
    <p:sldId id="474" r:id="rId25"/>
    <p:sldId id="475" r:id="rId26"/>
    <p:sldId id="472" r:id="rId27"/>
    <p:sldId id="477" r:id="rId28"/>
    <p:sldId id="478" r:id="rId29"/>
    <p:sldId id="480" r:id="rId30"/>
    <p:sldId id="481" r:id="rId31"/>
    <p:sldId id="476" r:id="rId32"/>
    <p:sldId id="483" r:id="rId33"/>
    <p:sldId id="484" r:id="rId34"/>
    <p:sldId id="485" r:id="rId35"/>
    <p:sldId id="486" r:id="rId36"/>
    <p:sldId id="471" r:id="rId37"/>
    <p:sldId id="487" r:id="rId38"/>
    <p:sldId id="488" r:id="rId39"/>
    <p:sldId id="489" r:id="rId40"/>
    <p:sldId id="527" r:id="rId41"/>
    <p:sldId id="482" r:id="rId42"/>
    <p:sldId id="491" r:id="rId43"/>
    <p:sldId id="494" r:id="rId44"/>
    <p:sldId id="495" r:id="rId45"/>
    <p:sldId id="496" r:id="rId46"/>
    <p:sldId id="492" r:id="rId47"/>
    <p:sldId id="497" r:id="rId48"/>
    <p:sldId id="498" r:id="rId49"/>
    <p:sldId id="500" r:id="rId50"/>
    <p:sldId id="503" r:id="rId51"/>
    <p:sldId id="499" r:id="rId52"/>
    <p:sldId id="501" r:id="rId53"/>
    <p:sldId id="493" r:id="rId54"/>
    <p:sldId id="504" r:id="rId55"/>
    <p:sldId id="502" r:id="rId56"/>
    <p:sldId id="507" r:id="rId57"/>
    <p:sldId id="505" r:id="rId58"/>
    <p:sldId id="509" r:id="rId59"/>
    <p:sldId id="506" r:id="rId60"/>
    <p:sldId id="514" r:id="rId61"/>
    <p:sldId id="508" r:id="rId62"/>
    <p:sldId id="511" r:id="rId63"/>
    <p:sldId id="516" r:id="rId64"/>
    <p:sldId id="512" r:id="rId65"/>
    <p:sldId id="513" r:id="rId66"/>
    <p:sldId id="510" r:id="rId67"/>
    <p:sldId id="515" r:id="rId68"/>
    <p:sldId id="517" r:id="rId69"/>
    <p:sldId id="518" r:id="rId70"/>
    <p:sldId id="317" r:id="rId71"/>
    <p:sldId id="528" r:id="rId72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yWyU+wDi1l0xcfAyeU9sQ==" hashData="T2xSTELqugbqoHNWiM1sveA7x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80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508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00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pixdaus.com/single.php?id=96480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6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hyperlink" Target="http://pixdaus.com/single.php?id=86643" TargetMode="Externa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http://pixdaus.com/single.php?id=32527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4.jpeg"/><Relationship Id="rId4" Type="http://schemas.openxmlformats.org/officeDocument/2006/relationships/image" Target="../media/image2.gi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0.png"/><Relationship Id="rId18" Type="http://schemas.openxmlformats.org/officeDocument/2006/relationships/image" Target="../media/image9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beau 04_pics_3636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14141E"/>
              </a:clrFrom>
              <a:clrTo>
                <a:srgbClr val="14141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221" y="0"/>
            <a:ext cx="65174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14860" y="620688"/>
            <a:ext cx="3589349" cy="30815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mil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Colores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  <p:sndAc>
          <p:stSnd>
            <p:snd r:embed="rId2" name="isreal kamamawiwo - 50 first dates - somewhere over the rainbow.wav"/>
          </p:stSnd>
        </p:sndAc>
      </p:transition>
    </mc:Choice>
    <mc:Fallback xmlns="">
      <p:transition spd="slow" advTm="11000">
        <p:fade/>
        <p:sndAc>
          <p:stSnd>
            <p:snd r:embed="rId7" name="isreal kamamawiwo - 50 first dates - somewhere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au 50_pics_794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45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0000FF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5" y="1556792"/>
            <a:ext cx="699328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Vivimos rodeados de colores que nos provocan emociones y reacciones, influyen en nuestro estado de ánimo y nos ayudan a expresarnos. Por eso debemos aprender a relacionarnos con ellos, escogerlos, interpretar el efecto que producen sobre nosotros y utilizarlos en beneficio de nuestra salud física, mental y espiritual.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00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beau 1151570579_6317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156" y="0"/>
            <a:ext cx="5040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7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eau 2007_0554237001185354410_maciej_miz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6" t="3334" r="3719" b="8519"/>
          <a:stretch>
            <a:fillRect/>
          </a:stretch>
        </p:blipFill>
        <p:spPr bwMode="auto">
          <a:xfrm>
            <a:off x="5040312" y="0"/>
            <a:ext cx="5040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eau 2007_0554237001185354410_maciej_mizer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8" t="3334" r="2074" b="8519"/>
          <a:stretch>
            <a:fillRect/>
          </a:stretch>
        </p:blipFill>
        <p:spPr bwMode="auto">
          <a:xfrm>
            <a:off x="2" y="0"/>
            <a:ext cx="5040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62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7302-5E1C-4B64-BB5A-A604D640FCBC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AutoShape 2" descr="Como usar los colores cálidos en Diseño"/>
          <p:cNvSpPr>
            <a:spLocks noChangeAspect="1" noChangeArrowheads="1"/>
          </p:cNvSpPr>
          <p:nvPr/>
        </p:nvSpPr>
        <p:spPr bwMode="auto">
          <a:xfrm>
            <a:off x="176761" y="-1825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AutoShape 4" descr="Como usar los colores cálidos en Diseño"/>
          <p:cNvSpPr>
            <a:spLocks noChangeAspect="1" noChangeArrowheads="1"/>
          </p:cNvSpPr>
          <p:nvPr/>
        </p:nvSpPr>
        <p:spPr bwMode="auto">
          <a:xfrm>
            <a:off x="344774" y="-301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373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62" y="789440"/>
            <a:ext cx="920949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73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99392"/>
            <a:ext cx="10080624" cy="705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983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4680272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272" y="0"/>
            <a:ext cx="5545012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101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54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10080625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34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5" y="-387424"/>
            <a:ext cx="10224889" cy="724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33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beau9-3ky8g9gi6gfcfosmxsohv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5"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1" name="Picture 3" descr="beau9-3ky8g9gi6gfcfosmxsohv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5"/>
          <a:stretch>
            <a:fillRect/>
          </a:stretch>
        </p:blipFill>
        <p:spPr bwMode="auto">
          <a:xfrm>
            <a:off x="1932122" y="0"/>
            <a:ext cx="62916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53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80" y="-29475"/>
            <a:ext cx="10873208" cy="70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31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71400"/>
            <a:ext cx="10585176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02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hlinkClick r:id="rId2"/>
          </p:cNvPr>
          <p:cNvSpPr>
            <a:spLocks/>
          </p:cNvSpPr>
          <p:nvPr/>
        </p:nvSpPr>
        <p:spPr bwMode="auto">
          <a:xfrm>
            <a:off x="171510" y="-419100"/>
            <a:ext cx="35002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2150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" y="0"/>
            <a:ext cx="10079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034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66"/>
            <a:ext cx="10080625" cy="704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90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2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597"/>
            <a:ext cx="10080625" cy="687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66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71400"/>
            <a:ext cx="10513168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35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eauNx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217" y="0"/>
            <a:ext cx="65734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beauNx_500 1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4"/>
          <a:stretch>
            <a:fillRect/>
          </a:stretch>
        </p:blipFill>
        <p:spPr bwMode="auto">
          <a:xfrm>
            <a:off x="1" y="0"/>
            <a:ext cx="35282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63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6896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13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17"/>
            <a:ext cx="5184328" cy="688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12319" y="-36514"/>
            <a:ext cx="4968305" cy="688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178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99"/>
            <a:ext cx="10080625" cy="6850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740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171400"/>
            <a:ext cx="10369152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2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851"/>
            <a:ext cx="10080625" cy="6890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70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86" y="-99392"/>
            <a:ext cx="10257774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63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6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026" descr="beau752319396_5a15216b65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04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2" y="642938"/>
            <a:ext cx="8111753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11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48"/>
            <a:ext cx="10080625" cy="6831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61" y="0"/>
            <a:ext cx="1010168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718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819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389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243408"/>
            <a:ext cx="10441160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739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156"/>
            <a:ext cx="10080625" cy="689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449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80625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082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95" y="571505"/>
            <a:ext cx="4016498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22" y="571505"/>
            <a:ext cx="4244014" cy="541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47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0000FF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5" y="295776"/>
            <a:ext cx="7329125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La psicología de los colores es un campo de estudio, que está dirigido a investigar qué efecto producen los colores en las emociones y en la conducta de las personas. Y, parece que sí, que algún efecto producen en nosotros los colores que nos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rodean. Por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ejemplo, se sabe que hay algunos colores que nos transmiten calma y serenidad cuando se encuentran a nuestro alrededor; como pueden ser el verde o el azul. Y otros que, por el contrario, pueden llegar a irritarnos; como el color rojo o el amarillo.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60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1000">
        <p14:ripple/>
        <p:sndAc>
          <p:stSnd>
            <p:snd r:embed="rId3" name="suenos en un bosque magico .wav"/>
          </p:stSnd>
        </p:sndAc>
      </p:transition>
    </mc:Choice>
    <mc:Fallback xmlns="">
      <p:transition spd="slow" advTm="31000">
        <p:fade/>
        <p:sndAc>
          <p:stSnd>
            <p:snd r:embed="rId5" name="suenos en un bosque magico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859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99" y="-99392"/>
            <a:ext cx="10097523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1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80"/>
            <a:ext cx="10080625" cy="686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606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054" y="3429000"/>
            <a:ext cx="4608035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04" y="238587"/>
            <a:ext cx="459578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260648"/>
            <a:ext cx="4176464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05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448"/>
            <a:ext cx="10080625" cy="746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686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15"/>
            <a:ext cx="10080625" cy="6861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1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617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333" y="571505"/>
            <a:ext cx="4109255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39" y="571505"/>
            <a:ext cx="4174009" cy="567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664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56" y="0"/>
            <a:ext cx="10369152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707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8" t="10956" r="8380" b="9009"/>
          <a:stretch/>
        </p:blipFill>
        <p:spPr bwMode="auto">
          <a:xfrm>
            <a:off x="-1944" y="1590"/>
            <a:ext cx="10082571" cy="685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35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332" y="642941"/>
            <a:ext cx="4095254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85" y="714375"/>
            <a:ext cx="4410273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502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2" y="-14398"/>
            <a:ext cx="10225280" cy="6872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036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" y="0"/>
            <a:ext cx="10071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37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080625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128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512"/>
            <a:ext cx="10080625" cy="688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602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2" name="isreal kamamawiwo - 50 first dates - somewhere over the rainbow.wav"/>
          </p:stSnd>
        </p:sndAc>
      </p:transition>
    </mc:Choice>
    <mc:Fallback xmlns="">
      <p:transition spd="slow" advTm="6000">
        <p:fade/>
        <p:sndAc>
          <p:stSnd>
            <p:snd r:embed="rId4" name="isreal kamamawiwo - 50 first dates - somewhere over the rainb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503"/>
            <a:ext cx="10224888" cy="685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35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328" y="-630832"/>
            <a:ext cx="5366867" cy="8236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3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0"/>
          <a:stretch/>
        </p:blipFill>
        <p:spPr bwMode="auto">
          <a:xfrm>
            <a:off x="4331518" y="3487316"/>
            <a:ext cx="6538706" cy="355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2">
            <a:hlinkClick r:id="rId4"/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518" y="-963488"/>
            <a:ext cx="5893369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9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4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890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4" y="332656"/>
            <a:ext cx="4320480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20" y="335675"/>
            <a:ext cx="4567048" cy="6117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1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315416"/>
            <a:ext cx="10369152" cy="74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288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91" y="0"/>
            <a:ext cx="100927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792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43" y="0"/>
            <a:ext cx="10104668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453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72" y="-171400"/>
            <a:ext cx="10513168" cy="72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8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20"/>
            <a:ext cx="10224888" cy="686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220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86"/>
            <a:ext cx="10152880" cy="684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94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27" y="0"/>
            <a:ext cx="1009375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84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>
            <a:hlinkClick r:id="rId2"/>
          </p:cNvPr>
          <p:cNvSpPr>
            <a:spLocks/>
          </p:cNvSpPr>
          <p:nvPr/>
        </p:nvSpPr>
        <p:spPr bwMode="auto">
          <a:xfrm>
            <a:off x="171510" y="-419100"/>
            <a:ext cx="35002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6758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174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BB7302-5E1C-4B64-BB5A-A604D640FCBC}" type="slidenum">
              <a:rPr lang="en-US" smtClean="0"/>
              <a:pPr/>
              <a:t>67</a:t>
            </a:fld>
            <a:endParaRPr lang="en-US"/>
          </a:p>
        </p:txBody>
      </p:sp>
      <p:pic>
        <p:nvPicPr>
          <p:cNvPr id="86018" name="Picture 2" descr="Colores Primarios Paisajes Con Colores Calidos Y Frios Para Dibujar -  Novocom.t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06847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2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AD240F-B75E-43D9-B59A-A318056FA5C6}" type="slidenum">
              <a:rPr lang="en-US" smtClean="0"/>
              <a:pPr/>
              <a:t>68</a:t>
            </a:fld>
            <a:endParaRPr lang="en-US"/>
          </a:p>
        </p:txBody>
      </p:sp>
      <p:pic>
        <p:nvPicPr>
          <p:cNvPr id="87042" name="Picture 2" descr="Pin en Cuadr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3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11 de julio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 mil col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mil colores</Template>
  <TotalTime>2</TotalTime>
  <Words>214</Words>
  <Application>Microsoft Office PowerPoint</Application>
  <PresentationFormat>Personalizado</PresentationFormat>
  <Paragraphs>21</Paragraphs>
  <Slides>70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De mil colores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2021-07-11T09:04:05Z</dcterms:created>
  <dcterms:modified xsi:type="dcterms:W3CDTF">2021-07-11T09:06:17Z</dcterms:modified>
</cp:coreProperties>
</file>