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1" r:id="rId3"/>
    <p:sldId id="297" r:id="rId4"/>
    <p:sldId id="278" r:id="rId5"/>
    <p:sldId id="267" r:id="rId6"/>
    <p:sldId id="298" r:id="rId7"/>
    <p:sldId id="288" r:id="rId8"/>
    <p:sldId id="283" r:id="rId9"/>
    <p:sldId id="299" r:id="rId10"/>
    <p:sldId id="258" r:id="rId11"/>
    <p:sldId id="257" r:id="rId12"/>
    <p:sldId id="300" r:id="rId13"/>
    <p:sldId id="259" r:id="rId14"/>
    <p:sldId id="301" r:id="rId15"/>
    <p:sldId id="264" r:id="rId16"/>
    <p:sldId id="262" r:id="rId17"/>
    <p:sldId id="302" r:id="rId18"/>
    <p:sldId id="263" r:id="rId19"/>
    <p:sldId id="265" r:id="rId20"/>
    <p:sldId id="303" r:id="rId21"/>
    <p:sldId id="269" r:id="rId22"/>
    <p:sldId id="287" r:id="rId23"/>
    <p:sldId id="270" r:id="rId24"/>
    <p:sldId id="271" r:id="rId25"/>
    <p:sldId id="293" r:id="rId26"/>
    <p:sldId id="266" r:id="rId27"/>
    <p:sldId id="276" r:id="rId28"/>
    <p:sldId id="260" r:id="rId29"/>
    <p:sldId id="272" r:id="rId30"/>
    <p:sldId id="274" r:id="rId31"/>
    <p:sldId id="273" r:id="rId32"/>
    <p:sldId id="279" r:id="rId33"/>
    <p:sldId id="275" r:id="rId34"/>
    <p:sldId id="281" r:id="rId35"/>
    <p:sldId id="277" r:id="rId36"/>
    <p:sldId id="280" r:id="rId37"/>
    <p:sldId id="282" r:id="rId38"/>
    <p:sldId id="285" r:id="rId39"/>
    <p:sldId id="284" r:id="rId40"/>
    <p:sldId id="286" r:id="rId41"/>
    <p:sldId id="291" r:id="rId42"/>
    <p:sldId id="289" r:id="rId43"/>
    <p:sldId id="292" r:id="rId44"/>
    <p:sldId id="295" r:id="rId45"/>
    <p:sldId id="290" r:id="rId46"/>
    <p:sldId id="296" r:id="rId4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3LCsOlS5IxABqA2HV52w4g" hashData="LXkdiqy++rh2WeOwlTjIxJ+lre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64"/>
    <a:srgbClr val="003399"/>
    <a:srgbClr val="000099"/>
    <a:srgbClr val="FFCCCC"/>
    <a:srgbClr val="4881F2"/>
    <a:srgbClr val="0000FF"/>
    <a:srgbClr val="CC6600"/>
    <a:srgbClr val="FF3300"/>
    <a:srgbClr val="FF9966"/>
    <a:srgbClr val="48002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5620"/>
    <p:restoredTop sz="94660"/>
  </p:normalViewPr>
  <p:slideViewPr>
    <p:cSldViewPr>
      <p:cViewPr>
        <p:scale>
          <a:sx n="400" d="100"/>
          <a:sy n="400" d="100"/>
        </p:scale>
        <p:origin x="4956" y="400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DA39E23-F064-490C-AD2B-F1B67FE957B3}" type="datetimeFigureOut">
              <a:rPr lang="es-PE" smtClean="0"/>
              <a:pPr/>
              <a:t>19/01/2017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C7CD61E-6FAF-4D96-923E-948315981F89}"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DA39E23-F064-490C-AD2B-F1B67FE957B3}" type="datetimeFigureOut">
              <a:rPr lang="es-PE" smtClean="0"/>
              <a:pPr/>
              <a:t>19/01/2017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C7CD61E-6FAF-4D96-923E-948315981F89}"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png"/><Relationship Id="rId18" Type="http://schemas.openxmlformats.org/officeDocument/2006/relationships/image" Target="../media/image5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hyperlink" Target="http://www.mispps.com/" TargetMode="External"/><Relationship Id="rId15" Type="http://schemas.openxmlformats.org/officeDocument/2006/relationships/image" Target="../media/image56.png"/><Relationship Id="rId10" Type="http://schemas.openxmlformats.org/officeDocument/2006/relationships/hyperlink" Target="https://www.facebook.com/mispps" TargetMode="External"/><Relationship Id="rId4" Type="http://schemas.openxmlformats.org/officeDocument/2006/relationships/image" Target="../media/image50.png"/><Relationship Id="rId9" Type="http://schemas.openxmlformats.org/officeDocument/2006/relationships/image" Target="../media/image5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3">
            <a:lum/>
          </a:blip>
          <a:stretch>
            <a:fillRect/>
          </a:stretch>
        </p:blipFill>
        <p:spPr>
          <a:xfrm>
            <a:off x="0" y="0"/>
            <a:ext cx="9144000" cy="4857766"/>
          </a:xfrm>
          <a:prstGeom prst="rect">
            <a:avLst/>
          </a:prstGeom>
          <a:noFill/>
          <a:ln>
            <a:noFill/>
          </a:ln>
        </p:spPr>
      </p:pic>
      <p:sp>
        <p:nvSpPr>
          <p:cNvPr id="3" name="2 Luna"/>
          <p:cNvSpPr/>
          <p:nvPr/>
        </p:nvSpPr>
        <p:spPr>
          <a:xfrm>
            <a:off x="4643438" y="0"/>
            <a:ext cx="4500562" cy="5143500"/>
          </a:xfrm>
          <a:prstGeom prst="moon">
            <a:avLst>
              <a:gd name="adj" fmla="val 24466"/>
            </a:avLst>
          </a:prstGeom>
          <a:gradFill flip="none" rotWithShape="1">
            <a:gsLst>
              <a:gs pos="55000">
                <a:srgbClr val="CC6600">
                  <a:alpha val="6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rot="10800000">
            <a:off x="0" y="0"/>
            <a:ext cx="4500562" cy="5143500"/>
          </a:xfrm>
          <a:prstGeom prst="moon">
            <a:avLst>
              <a:gd name="adj" fmla="val 24191"/>
            </a:avLst>
          </a:prstGeom>
          <a:gradFill flip="none" rotWithShape="1">
            <a:gsLst>
              <a:gs pos="55000">
                <a:srgbClr val="CC6600">
                  <a:alpha val="6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3" name="12 Imagen" descr="g-gif-update.gif"/>
          <p:cNvPicPr>
            <a:picLocks noChangeAspect="1"/>
          </p:cNvPicPr>
          <p:nvPr/>
        </p:nvPicPr>
        <p:blipFill>
          <a:blip r:embed="rId4"/>
          <a:stretch>
            <a:fillRect/>
          </a:stretch>
        </p:blipFill>
        <p:spPr>
          <a:xfrm>
            <a:off x="500034" y="500048"/>
            <a:ext cx="2247900" cy="800100"/>
          </a:xfrm>
          <a:prstGeom prst="rect">
            <a:avLst/>
          </a:prstGeom>
        </p:spPr>
      </p:pic>
      <p:pic>
        <p:nvPicPr>
          <p:cNvPr id="14" name="13 Imagen" descr="g-gif-update (1).gif"/>
          <p:cNvPicPr>
            <a:picLocks noChangeAspect="1"/>
          </p:cNvPicPr>
          <p:nvPr/>
        </p:nvPicPr>
        <p:blipFill>
          <a:blip r:embed="rId5"/>
          <a:stretch>
            <a:fillRect/>
          </a:stretch>
        </p:blipFill>
        <p:spPr>
          <a:xfrm>
            <a:off x="2857488" y="500048"/>
            <a:ext cx="2667000" cy="809625"/>
          </a:xfrm>
          <a:prstGeom prst="rect">
            <a:avLst/>
          </a:prstGeom>
        </p:spPr>
      </p:pic>
      <p:pic>
        <p:nvPicPr>
          <p:cNvPr id="15" name="14 Imagen" descr="g-gif-update (2).gif"/>
          <p:cNvPicPr>
            <a:picLocks noChangeAspect="1"/>
          </p:cNvPicPr>
          <p:nvPr/>
        </p:nvPicPr>
        <p:blipFill>
          <a:blip r:embed="rId6"/>
          <a:stretch>
            <a:fillRect/>
          </a:stretch>
        </p:blipFill>
        <p:spPr>
          <a:xfrm>
            <a:off x="4357686" y="1857370"/>
            <a:ext cx="1266825" cy="800100"/>
          </a:xfrm>
          <a:prstGeom prst="rect">
            <a:avLst/>
          </a:prstGeom>
        </p:spPr>
      </p:pic>
      <p:pic>
        <p:nvPicPr>
          <p:cNvPr id="16" name="15 Imagen" descr="g-gif-update (3).gif"/>
          <p:cNvPicPr>
            <a:picLocks noChangeAspect="1"/>
          </p:cNvPicPr>
          <p:nvPr/>
        </p:nvPicPr>
        <p:blipFill>
          <a:blip r:embed="rId7"/>
          <a:stretch>
            <a:fillRect/>
          </a:stretch>
        </p:blipFill>
        <p:spPr>
          <a:xfrm>
            <a:off x="4357686" y="3286130"/>
            <a:ext cx="1247775" cy="800100"/>
          </a:xfrm>
          <a:prstGeom prst="rect">
            <a:avLst/>
          </a:prstGeom>
        </p:spPr>
      </p:pic>
      <p:pic>
        <p:nvPicPr>
          <p:cNvPr id="17" name="16 Imagen" descr="g-gif-update (4).gif"/>
          <p:cNvPicPr>
            <a:picLocks noChangeAspect="1"/>
          </p:cNvPicPr>
          <p:nvPr/>
        </p:nvPicPr>
        <p:blipFill>
          <a:blip r:embed="rId8"/>
          <a:stretch>
            <a:fillRect/>
          </a:stretch>
        </p:blipFill>
        <p:spPr>
          <a:xfrm>
            <a:off x="5929322" y="3286130"/>
            <a:ext cx="2057400" cy="800100"/>
          </a:xfrm>
          <a:prstGeom prst="rect">
            <a:avLst/>
          </a:prstGeom>
        </p:spPr>
      </p:pic>
      <p:pic>
        <p:nvPicPr>
          <p:cNvPr id="20" name="19 Imagen" descr="g-gif-update (7).gif"/>
          <p:cNvPicPr>
            <a:picLocks noChangeAspect="1"/>
          </p:cNvPicPr>
          <p:nvPr/>
        </p:nvPicPr>
        <p:blipFill>
          <a:blip r:embed="rId9">
            <a:lum contrast="20000"/>
          </a:blip>
          <a:stretch>
            <a:fillRect/>
          </a:stretch>
        </p:blipFill>
        <p:spPr>
          <a:xfrm>
            <a:off x="7169490" y="4500576"/>
            <a:ext cx="1726874" cy="166687"/>
          </a:xfrm>
          <a:prstGeom prst="rect">
            <a:avLst/>
          </a:prstGeom>
        </p:spPr>
      </p:pic>
      <p:pic>
        <p:nvPicPr>
          <p:cNvPr id="11" name="10 Imagen" descr="1(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7000">
    <p:sndAc>
      <p:stSnd loop="1">
        <p:snd r:embed="rId2" name="Dan_Gibson_-_Skimming_Wav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0-#ppt_w/2"/>
                                          </p:val>
                                        </p:tav>
                                        <p:tav tm="100000">
                                          <p:val>
                                            <p:strVal val="#ppt_x"/>
                                          </p:val>
                                        </p:tav>
                                      </p:tavLst>
                                    </p:anim>
                                    <p:anim calcmode="lin" valueType="num">
                                      <p:cBhvr additive="base">
                                        <p:cTn id="14" dur="3000" fill="hold"/>
                                        <p:tgtEl>
                                          <p:spTgt spid="3"/>
                                        </p:tgtEl>
                                        <p:attrNameLst>
                                          <p:attrName>ppt_y</p:attrName>
                                        </p:attrNameLst>
                                      </p:cBhvr>
                                      <p:tavLst>
                                        <p:tav tm="0">
                                          <p:val>
                                            <p:strVal val="#ppt_y"/>
                                          </p:val>
                                        </p:tav>
                                        <p:tav tm="100000">
                                          <p:val>
                                            <p:strVal val="#ppt_y"/>
                                          </p:val>
                                        </p:tav>
                                      </p:tavLst>
                                    </p:anim>
                                  </p:childTnLst>
                                </p:cTn>
                              </p:par>
                              <p:par>
                                <p:cTn id="15" presetID="5" presetClass="entr" presetSubtype="10" fill="hold" grpId="4"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3000"/>
                                        <p:tgtEl>
                                          <p:spTgt spid="3"/>
                                        </p:tgtEl>
                                      </p:cBhvr>
                                    </p:animEffect>
                                  </p:childTnLst>
                                </p:cTn>
                              </p:par>
                              <p:par>
                                <p:cTn id="18" presetID="5" presetClass="entr" presetSubtype="10" fill="hold" grpId="4"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par>
                                <p:cTn id="21" presetID="16" presetClass="entr" presetSubtype="26" fill="hold" grpId="1"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Horizontal)">
                                      <p:cBhvr>
                                        <p:cTn id="23" dur="3000"/>
                                        <p:tgtEl>
                                          <p:spTgt spid="4"/>
                                        </p:tgtEl>
                                      </p:cBhvr>
                                    </p:animEffect>
                                  </p:childTnLst>
                                </p:cTn>
                              </p:par>
                              <p:par>
                                <p:cTn id="24" presetID="16" presetClass="entr" presetSubtype="26" fill="hold" grpId="1"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arn(inHorizontal)">
                                      <p:cBhvr>
                                        <p:cTn id="26" dur="3000"/>
                                        <p:tgtEl>
                                          <p:spTgt spid="3"/>
                                        </p:tgtEl>
                                      </p:cBhvr>
                                    </p:animEffect>
                                  </p:childTnLst>
                                </p:cTn>
                              </p:par>
                            </p:childTnLst>
                          </p:cTn>
                        </p:par>
                        <p:par>
                          <p:cTn id="27" fill="hold">
                            <p:stCondLst>
                              <p:cond delay="3000"/>
                            </p:stCondLst>
                            <p:childTnLst>
                              <p:par>
                                <p:cTn id="28" presetID="2" presetClass="exit" presetSubtype="2" fill="hold" grpId="2" nodeType="afterEffect">
                                  <p:stCondLst>
                                    <p:cond delay="0"/>
                                  </p:stCondLst>
                                  <p:childTnLst>
                                    <p:anim calcmode="lin" valueType="num">
                                      <p:cBhvr additive="base">
                                        <p:cTn id="29" dur="3000"/>
                                        <p:tgtEl>
                                          <p:spTgt spid="4"/>
                                        </p:tgtEl>
                                        <p:attrNameLst>
                                          <p:attrName>ppt_x</p:attrName>
                                        </p:attrNameLst>
                                      </p:cBhvr>
                                      <p:tavLst>
                                        <p:tav tm="0">
                                          <p:val>
                                            <p:strVal val="ppt_x"/>
                                          </p:val>
                                        </p:tav>
                                        <p:tav tm="100000">
                                          <p:val>
                                            <p:strVal val="1+ppt_w/2"/>
                                          </p:val>
                                        </p:tav>
                                      </p:tavLst>
                                    </p:anim>
                                    <p:anim calcmode="lin" valueType="num">
                                      <p:cBhvr additive="base">
                                        <p:cTn id="30" dur="3000"/>
                                        <p:tgtEl>
                                          <p:spTgt spid="4"/>
                                        </p:tgtEl>
                                        <p:attrNameLst>
                                          <p:attrName>ppt_y</p:attrName>
                                        </p:attrNameLst>
                                      </p:cBhvr>
                                      <p:tavLst>
                                        <p:tav tm="0">
                                          <p:val>
                                            <p:strVal val="ppt_y"/>
                                          </p:val>
                                        </p:tav>
                                        <p:tav tm="100000">
                                          <p:val>
                                            <p:strVal val="ppt_y"/>
                                          </p:val>
                                        </p:tav>
                                      </p:tavLst>
                                    </p:anim>
                                    <p:set>
                                      <p:cBhvr>
                                        <p:cTn id="31" dur="1" fill="hold">
                                          <p:stCondLst>
                                            <p:cond delay="2999"/>
                                          </p:stCondLst>
                                        </p:cTn>
                                        <p:tgtEl>
                                          <p:spTgt spid="4"/>
                                        </p:tgtEl>
                                        <p:attrNameLst>
                                          <p:attrName>style.visibility</p:attrName>
                                        </p:attrNameLst>
                                      </p:cBhvr>
                                      <p:to>
                                        <p:strVal val="hidden"/>
                                      </p:to>
                                    </p:set>
                                  </p:childTnLst>
                                </p:cTn>
                              </p:par>
                              <p:par>
                                <p:cTn id="32" presetID="2" presetClass="exit" presetSubtype="8" fill="hold" grpId="2" nodeType="withEffect">
                                  <p:stCondLst>
                                    <p:cond delay="0"/>
                                  </p:stCondLst>
                                  <p:childTnLst>
                                    <p:anim calcmode="lin" valueType="num">
                                      <p:cBhvr additive="base">
                                        <p:cTn id="33" dur="3000"/>
                                        <p:tgtEl>
                                          <p:spTgt spid="3"/>
                                        </p:tgtEl>
                                        <p:attrNameLst>
                                          <p:attrName>ppt_x</p:attrName>
                                        </p:attrNameLst>
                                      </p:cBhvr>
                                      <p:tavLst>
                                        <p:tav tm="0">
                                          <p:val>
                                            <p:strVal val="ppt_x"/>
                                          </p:val>
                                        </p:tav>
                                        <p:tav tm="100000">
                                          <p:val>
                                            <p:strVal val="0-ppt_w/2"/>
                                          </p:val>
                                        </p:tav>
                                      </p:tavLst>
                                    </p:anim>
                                    <p:anim calcmode="lin" valueType="num">
                                      <p:cBhvr additive="base">
                                        <p:cTn id="34" dur="3000"/>
                                        <p:tgtEl>
                                          <p:spTgt spid="3"/>
                                        </p:tgtEl>
                                        <p:attrNameLst>
                                          <p:attrName>ppt_y</p:attrName>
                                        </p:attrNameLst>
                                      </p:cBhvr>
                                      <p:tavLst>
                                        <p:tav tm="0">
                                          <p:val>
                                            <p:strVal val="ppt_y"/>
                                          </p:val>
                                        </p:tav>
                                        <p:tav tm="100000">
                                          <p:val>
                                            <p:strVal val="ppt_y"/>
                                          </p:val>
                                        </p:tav>
                                      </p:tavLst>
                                    </p:anim>
                                    <p:set>
                                      <p:cBhvr>
                                        <p:cTn id="35" dur="1" fill="hold">
                                          <p:stCondLst>
                                            <p:cond delay="2999"/>
                                          </p:stCondLst>
                                        </p:cTn>
                                        <p:tgtEl>
                                          <p:spTgt spid="3"/>
                                        </p:tgtEl>
                                        <p:attrNameLst>
                                          <p:attrName>style.visibility</p:attrName>
                                        </p:attrNameLst>
                                      </p:cBhvr>
                                      <p:to>
                                        <p:strVal val="hidden"/>
                                      </p:to>
                                    </p:set>
                                  </p:childTnLst>
                                </p:cTn>
                              </p:par>
                              <p:par>
                                <p:cTn id="36" presetID="5" presetClass="exit" presetSubtype="10" fill="hold" grpId="5" nodeType="withEffect">
                                  <p:stCondLst>
                                    <p:cond delay="0"/>
                                  </p:stCondLst>
                                  <p:childTnLst>
                                    <p:animEffect transition="out" filter="checkerboard(across)">
                                      <p:cBhvr>
                                        <p:cTn id="37" dur="3000"/>
                                        <p:tgtEl>
                                          <p:spTgt spid="3"/>
                                        </p:tgtEl>
                                      </p:cBhvr>
                                    </p:animEffect>
                                    <p:set>
                                      <p:cBhvr>
                                        <p:cTn id="38" dur="1" fill="hold">
                                          <p:stCondLst>
                                            <p:cond delay="2999"/>
                                          </p:stCondLst>
                                        </p:cTn>
                                        <p:tgtEl>
                                          <p:spTgt spid="3"/>
                                        </p:tgtEl>
                                        <p:attrNameLst>
                                          <p:attrName>style.visibility</p:attrName>
                                        </p:attrNameLst>
                                      </p:cBhvr>
                                      <p:to>
                                        <p:strVal val="hidden"/>
                                      </p:to>
                                    </p:set>
                                  </p:childTnLst>
                                </p:cTn>
                              </p:par>
                              <p:par>
                                <p:cTn id="39" presetID="5" presetClass="exit" presetSubtype="10" fill="hold" grpId="5" nodeType="withEffect">
                                  <p:stCondLst>
                                    <p:cond delay="0"/>
                                  </p:stCondLst>
                                  <p:childTnLst>
                                    <p:animEffect transition="out" filter="checkerboard(across)">
                                      <p:cBhvr>
                                        <p:cTn id="40" dur="3000"/>
                                        <p:tgtEl>
                                          <p:spTgt spid="4"/>
                                        </p:tgtEl>
                                      </p:cBhvr>
                                    </p:animEffect>
                                    <p:set>
                                      <p:cBhvr>
                                        <p:cTn id="41" dur="1" fill="hold">
                                          <p:stCondLst>
                                            <p:cond delay="2999"/>
                                          </p:stCondLst>
                                        </p:cTn>
                                        <p:tgtEl>
                                          <p:spTgt spid="4"/>
                                        </p:tgtEl>
                                        <p:attrNameLst>
                                          <p:attrName>style.visibility</p:attrName>
                                        </p:attrNameLst>
                                      </p:cBhvr>
                                      <p:to>
                                        <p:strVal val="hidden"/>
                                      </p:to>
                                    </p:set>
                                  </p:childTnLst>
                                </p:cTn>
                              </p:par>
                              <p:par>
                                <p:cTn id="42" presetID="16" presetClass="exit" presetSubtype="42" fill="hold" grpId="3" nodeType="withEffect">
                                  <p:stCondLst>
                                    <p:cond delay="0"/>
                                  </p:stCondLst>
                                  <p:childTnLst>
                                    <p:animEffect transition="out" filter="barn(outHorizontal)">
                                      <p:cBhvr>
                                        <p:cTn id="43" dur="3000"/>
                                        <p:tgtEl>
                                          <p:spTgt spid="4"/>
                                        </p:tgtEl>
                                      </p:cBhvr>
                                    </p:animEffect>
                                    <p:set>
                                      <p:cBhvr>
                                        <p:cTn id="44" dur="1" fill="hold">
                                          <p:stCondLst>
                                            <p:cond delay="2999"/>
                                          </p:stCondLst>
                                        </p:cTn>
                                        <p:tgtEl>
                                          <p:spTgt spid="4"/>
                                        </p:tgtEl>
                                        <p:attrNameLst>
                                          <p:attrName>style.visibility</p:attrName>
                                        </p:attrNameLst>
                                      </p:cBhvr>
                                      <p:to>
                                        <p:strVal val="hidden"/>
                                      </p:to>
                                    </p:set>
                                  </p:childTnLst>
                                </p:cTn>
                              </p:par>
                              <p:par>
                                <p:cTn id="45" presetID="16" presetClass="exit" presetSubtype="42" fill="hold" grpId="3" nodeType="withEffect">
                                  <p:stCondLst>
                                    <p:cond delay="0"/>
                                  </p:stCondLst>
                                  <p:childTnLst>
                                    <p:animEffect transition="out" filter="barn(outHorizontal)">
                                      <p:cBhvr>
                                        <p:cTn id="46" dur="3000"/>
                                        <p:tgtEl>
                                          <p:spTgt spid="3"/>
                                        </p:tgtEl>
                                      </p:cBhvr>
                                    </p:animEffect>
                                    <p:set>
                                      <p:cBhvr>
                                        <p:cTn id="47" dur="1" fill="hold">
                                          <p:stCondLst>
                                            <p:cond delay="2999"/>
                                          </p:stCondLst>
                                        </p:cTn>
                                        <p:tgtEl>
                                          <p:spTgt spid="3"/>
                                        </p:tgtEl>
                                        <p:attrNameLst>
                                          <p:attrName>style.visibility</p:attrName>
                                        </p:attrNameLst>
                                      </p:cBhvr>
                                      <p:to>
                                        <p:strVal val="hidden"/>
                                      </p:to>
                                    </p:set>
                                  </p:childTnLst>
                                </p:cTn>
                              </p:par>
                              <p:par>
                                <p:cTn id="48" presetID="17" presetClass="entr" presetSubtype="1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0" fill="hold"/>
                                        <p:tgtEl>
                                          <p:spTgt spid="2"/>
                                        </p:tgtEl>
                                        <p:attrNameLst>
                                          <p:attrName>ppt_w</p:attrName>
                                        </p:attrNameLst>
                                      </p:cBhvr>
                                      <p:tavLst>
                                        <p:tav tm="0">
                                          <p:val>
                                            <p:fltVal val="0"/>
                                          </p:val>
                                        </p:tav>
                                        <p:tav tm="100000">
                                          <p:val>
                                            <p:strVal val="#ppt_w"/>
                                          </p:val>
                                        </p:tav>
                                      </p:tavLst>
                                    </p:anim>
                                    <p:anim calcmode="lin" valueType="num">
                                      <p:cBhvr>
                                        <p:cTn id="51" dur="3000" fill="hold"/>
                                        <p:tgtEl>
                                          <p:spTgt spid="2"/>
                                        </p:tgtEl>
                                        <p:attrNameLst>
                                          <p:attrName>ppt_h</p:attrName>
                                        </p:attrNameLst>
                                      </p:cBhvr>
                                      <p:tavLst>
                                        <p:tav tm="0">
                                          <p:val>
                                            <p:strVal val="#ppt_h"/>
                                          </p:val>
                                        </p:tav>
                                        <p:tav tm="100000">
                                          <p:val>
                                            <p:strVal val="#ppt_h"/>
                                          </p:val>
                                        </p:tav>
                                      </p:tavLst>
                                    </p:anim>
                                  </p:childTnLst>
                                </p:cTn>
                              </p:par>
                            </p:childTnLst>
                          </p:cTn>
                        </p:par>
                        <p:par>
                          <p:cTn id="52" fill="hold">
                            <p:stCondLst>
                              <p:cond delay="6000"/>
                            </p:stCondLst>
                            <p:childTnLst>
                              <p:par>
                                <p:cTn id="53" presetID="12" presetClass="entr" presetSubtype="1"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slide(fromTop)">
                                      <p:cBhvr>
                                        <p:cTn id="55" dur="2000"/>
                                        <p:tgtEl>
                                          <p:spTgt spid="13"/>
                                        </p:tgtEl>
                                      </p:cBhvr>
                                    </p:animEffect>
                                  </p:childTnLst>
                                </p:cTn>
                              </p:par>
                            </p:childTnLst>
                          </p:cTn>
                        </p:par>
                        <p:par>
                          <p:cTn id="56" fill="hold">
                            <p:stCondLst>
                              <p:cond delay="8000"/>
                            </p:stCondLst>
                            <p:childTnLst>
                              <p:par>
                                <p:cTn id="57" presetID="12" presetClass="entr" presetSubtype="1"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slide(fromTop)">
                                      <p:cBhvr>
                                        <p:cTn id="59" dur="2000"/>
                                        <p:tgtEl>
                                          <p:spTgt spid="14"/>
                                        </p:tgtEl>
                                      </p:cBhvr>
                                    </p:animEffect>
                                  </p:childTnLst>
                                </p:cTn>
                              </p:par>
                            </p:childTnLst>
                          </p:cTn>
                        </p:par>
                        <p:par>
                          <p:cTn id="60" fill="hold">
                            <p:stCondLst>
                              <p:cond delay="10000"/>
                            </p:stCondLst>
                            <p:childTnLst>
                              <p:par>
                                <p:cTn id="61" presetID="12" presetClass="entr" presetSubtype="1"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slide(fromTop)">
                                      <p:cBhvr>
                                        <p:cTn id="63" dur="2000"/>
                                        <p:tgtEl>
                                          <p:spTgt spid="15"/>
                                        </p:tgtEl>
                                      </p:cBhvr>
                                    </p:animEffect>
                                  </p:childTnLst>
                                </p:cTn>
                              </p:par>
                            </p:childTnLst>
                          </p:cTn>
                        </p:par>
                        <p:par>
                          <p:cTn id="64" fill="hold">
                            <p:stCondLst>
                              <p:cond delay="12000"/>
                            </p:stCondLst>
                            <p:childTnLst>
                              <p:par>
                                <p:cTn id="65" presetID="12" presetClass="entr" presetSubtype="1"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slide(fromTop)">
                                      <p:cBhvr>
                                        <p:cTn id="67" dur="2000"/>
                                        <p:tgtEl>
                                          <p:spTgt spid="16"/>
                                        </p:tgtEl>
                                      </p:cBhvr>
                                    </p:animEffect>
                                  </p:childTnLst>
                                </p:cTn>
                              </p:par>
                            </p:childTnLst>
                          </p:cTn>
                        </p:par>
                        <p:par>
                          <p:cTn id="68" fill="hold">
                            <p:stCondLst>
                              <p:cond delay="14000"/>
                            </p:stCondLst>
                            <p:childTnLst>
                              <p:par>
                                <p:cTn id="69" presetID="12" presetClass="entr" presetSubtype="1"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slide(fromTop)">
                                      <p:cBhvr>
                                        <p:cTn id="71" dur="2000"/>
                                        <p:tgtEl>
                                          <p:spTgt spid="17"/>
                                        </p:tgtEl>
                                      </p:cBhvr>
                                    </p:animEffect>
                                  </p:childTnLst>
                                </p:cTn>
                              </p:par>
                            </p:childTnLst>
                          </p:cTn>
                        </p:par>
                        <p:par>
                          <p:cTn id="72" fill="hold">
                            <p:stCondLst>
                              <p:cond delay="16000"/>
                            </p:stCondLst>
                            <p:childTnLst>
                              <p:par>
                                <p:cTn id="73" presetID="12" presetClass="entr" presetSubtype="4" fill="hold"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slide(fromBottom)">
                                      <p:cBhvr>
                                        <p:cTn id="75"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606095" y="2538584"/>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8921" name="Rectangle 9"/>
          <p:cNvSpPr>
            <a:spLocks noChangeArrowheads="1"/>
          </p:cNvSpPr>
          <p:nvPr/>
        </p:nvSpPr>
        <p:spPr bwMode="auto">
          <a:xfrm flipH="1">
            <a:off x="3357554" y="1214428"/>
            <a:ext cx="450059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PE" sz="2800" b="1" i="0" u="none" strike="noStrike" normalizeH="0" baseline="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ea typeface="Times New Roman" pitchFamily="18" charset="0"/>
                <a:cs typeface="Times New Roman" pitchFamily="18" charset="0"/>
              </a:rPr>
              <a:t>Descripción General</a:t>
            </a:r>
            <a:endParaRPr kumimoji="0" lang="es-PE" sz="2800" b="1" i="0" u="none" strike="noStrike" normalizeH="0" baseline="0"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PE" sz="12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PE" sz="10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Perteneciente a la familia de los </a:t>
            </a:r>
            <a:r>
              <a:rPr kumimoji="0" lang="es-PE" sz="1000" b="0" i="0" u="none" strike="noStrike" cap="none" normalizeH="0" baseline="0" dirty="0" err="1"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laberíntidos</a:t>
            </a:r>
            <a:r>
              <a:rPr kumimoji="0" lang="es-PE" sz="10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 el pez </a:t>
            </a:r>
            <a:r>
              <a:rPr kumimoji="0" lang="es-PE" sz="1000" b="0" i="0" u="none" strike="noStrike" cap="none" normalizeH="0" baseline="0" dirty="0" err="1"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Betta</a:t>
            </a:r>
            <a:r>
              <a:rPr kumimoji="0" lang="es-PE" sz="10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 posee un órgano especial denominado laberinto, que le permite respirar oxígeno directamente de la atmósfera. En sentido general, se trata de un pez con muchas variaciones, pues los cruzamientos genéticos han dado lugar a diferentes tamaños y formas de aletas.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PE" sz="10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PE" sz="10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Como dato curioso, podemos añadir que el pez </a:t>
            </a:r>
            <a:r>
              <a:rPr kumimoji="0" lang="es-PE" sz="1000" b="0" i="0" u="none" strike="noStrike" cap="none" normalizeH="0" baseline="0" dirty="0" err="1"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Betta</a:t>
            </a:r>
            <a:r>
              <a:rPr kumimoji="0" lang="es-PE" sz="10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ea typeface="Times New Roman" pitchFamily="18" charset="0"/>
                <a:cs typeface="Arial" pitchFamily="34" charset="0"/>
              </a:rPr>
              <a:t> tiene la habilidad de enterrar su cuerpo en la tierra húmeda para enfrentar las épocas de sequía extrema. Son especies muy territoriales y violentas (de ahí recibe el sobrenombre de Luchador de Siam). En caso que decidamos tener estos ejemplares en nuestra pecera, se recomienda la presencia de tres hembras por cada macho.</a:t>
            </a:r>
            <a:endParaRPr kumimoji="0" lang="es-PE" sz="1200" b="0" i="0" u="none" strike="noStrike" cap="none" normalizeH="0" baseline="0" dirty="0" smtClean="0">
              <a:ln>
                <a:noFill/>
              </a:ln>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arriba"/>
          <p:cNvSpPr/>
          <p:nvPr/>
        </p:nvSpPr>
        <p:spPr>
          <a:xfrm rot="5400000">
            <a:off x="1428728" y="1285866"/>
            <a:ext cx="4000528" cy="2428892"/>
          </a:xfrm>
          <a:prstGeom prst="curvedUpArrow">
            <a:avLst>
              <a:gd name="adj1" fmla="val 15654"/>
              <a:gd name="adj2" fmla="val 15938"/>
              <a:gd name="adj3" fmla="val 0"/>
            </a:avLst>
          </a:prstGeom>
          <a:gradFill flip="none" rotWithShape="1">
            <a:gsLst>
              <a:gs pos="55000">
                <a:srgbClr val="FF0000"/>
              </a:gs>
              <a:gs pos="39999">
                <a:srgbClr val="0A128C"/>
              </a:gs>
              <a:gs pos="70000">
                <a:srgbClr val="181CC7"/>
              </a:gs>
              <a:gs pos="88000">
                <a:srgbClr val="7005D4"/>
              </a:gs>
              <a:gs pos="100000">
                <a:srgbClr val="8C3D9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Flecha curvada hacia arriba"/>
          <p:cNvSpPr/>
          <p:nvPr/>
        </p:nvSpPr>
        <p:spPr>
          <a:xfrm rot="5400000" flipV="1">
            <a:off x="3857620" y="1285866"/>
            <a:ext cx="4000528" cy="2428892"/>
          </a:xfrm>
          <a:prstGeom prst="curvedUpArrow">
            <a:avLst>
              <a:gd name="adj1" fmla="val 15654"/>
              <a:gd name="adj2" fmla="val 15938"/>
              <a:gd name="adj3" fmla="val 0"/>
            </a:avLst>
          </a:prstGeom>
          <a:gradFill flip="none" rotWithShape="1">
            <a:gsLst>
              <a:gs pos="55000">
                <a:srgbClr val="FF0000"/>
              </a:gs>
              <a:gs pos="39999">
                <a:srgbClr val="0A128C"/>
              </a:gs>
              <a:gs pos="70000">
                <a:srgbClr val="181CC7"/>
              </a:gs>
              <a:gs pos="88000">
                <a:srgbClr val="7005D4"/>
              </a:gs>
              <a:gs pos="100000">
                <a:srgbClr val="8C3D9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0"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3" name="2 Rectángulo"/>
          <p:cNvSpPr/>
          <p:nvPr/>
        </p:nvSpPr>
        <p:spPr>
          <a:xfrm rot="1621838">
            <a:off x="765205" y="1045599"/>
            <a:ext cx="3970249" cy="234967"/>
          </a:xfrm>
          <a:prstGeom prst="rect">
            <a:avLst/>
          </a:prstGeom>
          <a:gradFill flip="none" rotWithShape="1">
            <a:gsLst>
              <a:gs pos="0">
                <a:srgbClr val="FF33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rot="1621838">
            <a:off x="765206" y="1603702"/>
            <a:ext cx="3970249" cy="234967"/>
          </a:xfrm>
          <a:prstGeom prst="rect">
            <a:avLst/>
          </a:prstGeom>
          <a:gradFill flip="none" rotWithShape="1">
            <a:gsLst>
              <a:gs pos="0">
                <a:srgbClr val="FF33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rot="1621838">
            <a:off x="765207" y="2175206"/>
            <a:ext cx="3970249" cy="234967"/>
          </a:xfrm>
          <a:prstGeom prst="rect">
            <a:avLst/>
          </a:prstGeom>
          <a:gradFill flip="none" rotWithShape="1">
            <a:gsLst>
              <a:gs pos="0">
                <a:srgbClr val="FF33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1621838">
            <a:off x="765207" y="2675272"/>
            <a:ext cx="3970249" cy="234967"/>
          </a:xfrm>
          <a:prstGeom prst="rect">
            <a:avLst/>
          </a:prstGeom>
          <a:gradFill flip="none" rotWithShape="1">
            <a:gsLst>
              <a:gs pos="0">
                <a:srgbClr val="FF33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rot="1621838">
            <a:off x="765207" y="3246776"/>
            <a:ext cx="3970249" cy="234967"/>
          </a:xfrm>
          <a:prstGeom prst="rect">
            <a:avLst/>
          </a:prstGeom>
          <a:gradFill flip="none" rotWithShape="1">
            <a:gsLst>
              <a:gs pos="0">
                <a:srgbClr val="FF33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rot="1621838">
            <a:off x="765207" y="3746842"/>
            <a:ext cx="3970249" cy="234967"/>
          </a:xfrm>
          <a:prstGeom prst="rect">
            <a:avLst/>
          </a:prstGeom>
          <a:gradFill flip="none" rotWithShape="1">
            <a:gsLst>
              <a:gs pos="0">
                <a:srgbClr val="FF3300"/>
              </a:gs>
              <a:gs pos="45000">
                <a:srgbClr val="FF7A00"/>
              </a:gs>
              <a:gs pos="70000">
                <a:srgbClr val="FF0300"/>
              </a:gs>
              <a:gs pos="100000">
                <a:srgbClr val="4D0808"/>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rot="19936201">
            <a:off x="4398674" y="1053054"/>
            <a:ext cx="3970249" cy="234967"/>
          </a:xfrm>
          <a:prstGeom prst="rect">
            <a:avLst/>
          </a:prstGeom>
          <a:gradFill flip="none" rotWithShape="1">
            <a:gsLst>
              <a:gs pos="0">
                <a:srgbClr val="FF3300"/>
              </a:gs>
              <a:gs pos="45000">
                <a:srgbClr val="FF7A00"/>
              </a:gs>
              <a:gs pos="70000">
                <a:srgbClr val="FF0300"/>
              </a:gs>
              <a:gs pos="100000">
                <a:srgbClr val="4D0808"/>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rot="19936201">
            <a:off x="4398674" y="1553120"/>
            <a:ext cx="3970249" cy="234967"/>
          </a:xfrm>
          <a:prstGeom prst="rect">
            <a:avLst/>
          </a:prstGeom>
          <a:gradFill flip="none" rotWithShape="1">
            <a:gsLst>
              <a:gs pos="0">
                <a:srgbClr val="FF3300"/>
              </a:gs>
              <a:gs pos="45000">
                <a:srgbClr val="FF7A00"/>
              </a:gs>
              <a:gs pos="70000">
                <a:srgbClr val="FF0300"/>
              </a:gs>
              <a:gs pos="100000">
                <a:srgbClr val="4D0808"/>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rot="19936201">
            <a:off x="4398674" y="2196063"/>
            <a:ext cx="3970249" cy="234967"/>
          </a:xfrm>
          <a:prstGeom prst="rect">
            <a:avLst/>
          </a:prstGeom>
          <a:gradFill flip="none" rotWithShape="1">
            <a:gsLst>
              <a:gs pos="0">
                <a:srgbClr val="FF3300"/>
              </a:gs>
              <a:gs pos="45000">
                <a:srgbClr val="FF7A00"/>
              </a:gs>
              <a:gs pos="70000">
                <a:srgbClr val="FF0300"/>
              </a:gs>
              <a:gs pos="100000">
                <a:srgbClr val="4D0808"/>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rot="19936201">
            <a:off x="4398675" y="2696128"/>
            <a:ext cx="3970249" cy="234967"/>
          </a:xfrm>
          <a:prstGeom prst="rect">
            <a:avLst/>
          </a:prstGeom>
          <a:gradFill flip="none" rotWithShape="1">
            <a:gsLst>
              <a:gs pos="0">
                <a:srgbClr val="FF3300"/>
              </a:gs>
              <a:gs pos="45000">
                <a:srgbClr val="FF7A00"/>
              </a:gs>
              <a:gs pos="70000">
                <a:srgbClr val="FF0300"/>
              </a:gs>
              <a:gs pos="100000">
                <a:srgbClr val="4D0808"/>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rot="19936201">
            <a:off x="4398675" y="3196195"/>
            <a:ext cx="3970249" cy="234967"/>
          </a:xfrm>
          <a:prstGeom prst="rect">
            <a:avLst/>
          </a:prstGeom>
          <a:gradFill flip="none" rotWithShape="1">
            <a:gsLst>
              <a:gs pos="0">
                <a:srgbClr val="FF3300"/>
              </a:gs>
              <a:gs pos="45000">
                <a:srgbClr val="FF7A00"/>
              </a:gs>
              <a:gs pos="70000">
                <a:srgbClr val="FF0300"/>
              </a:gs>
              <a:gs pos="100000">
                <a:srgbClr val="4D0808"/>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rot="19936201">
            <a:off x="4398674" y="3767698"/>
            <a:ext cx="3970249" cy="234967"/>
          </a:xfrm>
          <a:prstGeom prst="rect">
            <a:avLst/>
          </a:prstGeom>
          <a:gradFill flip="none" rotWithShape="1">
            <a:gsLst>
              <a:gs pos="0">
                <a:srgbClr val="FF3300"/>
              </a:gs>
              <a:gs pos="45000">
                <a:srgbClr val="FF7A00"/>
              </a:gs>
              <a:gs pos="70000">
                <a:srgbClr val="FF0300"/>
              </a:gs>
              <a:gs pos="100000">
                <a:srgbClr val="4D0808"/>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3"/>
                                        </p:tgtEl>
                                      </p:cBhvr>
                                    </p:animEffect>
                                    <p:set>
                                      <p:cBhvr>
                                        <p:cTn id="142" dur="1" fill="hold">
                                          <p:stCondLst>
                                            <p:cond delay="1999"/>
                                          </p:stCondLst>
                                        </p:cTn>
                                        <p:tgtEl>
                                          <p:spTgt spid="3"/>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4"/>
                                        </p:tgtEl>
                                      </p:cBhvr>
                                    </p:animEffect>
                                    <p:set>
                                      <p:cBhvr>
                                        <p:cTn id="145" dur="1" fill="hold">
                                          <p:stCondLst>
                                            <p:cond delay="1999"/>
                                          </p:stCondLst>
                                        </p:cTn>
                                        <p:tgtEl>
                                          <p:spTgt spid="4"/>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5"/>
                                        </p:tgtEl>
                                      </p:cBhvr>
                                    </p:animEffect>
                                    <p:set>
                                      <p:cBhvr>
                                        <p:cTn id="148" dur="1" fill="hold">
                                          <p:stCondLst>
                                            <p:cond delay="1999"/>
                                          </p:stCondLst>
                                        </p:cTn>
                                        <p:tgtEl>
                                          <p:spTgt spid="5"/>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6"/>
                                        </p:tgtEl>
                                      </p:cBhvr>
                                    </p:animEffect>
                                    <p:set>
                                      <p:cBhvr>
                                        <p:cTn id="151" dur="1" fill="hold">
                                          <p:stCondLst>
                                            <p:cond delay="1999"/>
                                          </p:stCondLst>
                                        </p:cTn>
                                        <p:tgtEl>
                                          <p:spTgt spid="6"/>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7"/>
                                        </p:tgtEl>
                                      </p:cBhvr>
                                    </p:animEffect>
                                    <p:set>
                                      <p:cBhvr>
                                        <p:cTn id="154" dur="1" fill="hold">
                                          <p:stCondLst>
                                            <p:cond delay="1999"/>
                                          </p:stCondLst>
                                        </p:cTn>
                                        <p:tgtEl>
                                          <p:spTgt spid="7"/>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8"/>
                                        </p:tgtEl>
                                      </p:cBhvr>
                                    </p:animEffect>
                                    <p:set>
                                      <p:cBhvr>
                                        <p:cTn id="157" dur="1" fill="hold">
                                          <p:stCondLst>
                                            <p:cond delay="1999"/>
                                          </p:stCondLst>
                                        </p:cTn>
                                        <p:tgtEl>
                                          <p:spTgt spid="8"/>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9"/>
                                        </p:tgtEl>
                                      </p:cBhvr>
                                    </p:animEffect>
                                    <p:set>
                                      <p:cBhvr>
                                        <p:cTn id="160" dur="1" fill="hold">
                                          <p:stCondLst>
                                            <p:cond delay="1999"/>
                                          </p:stCondLst>
                                        </p:cTn>
                                        <p:tgtEl>
                                          <p:spTgt spid="9"/>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10"/>
                                        </p:tgtEl>
                                      </p:cBhvr>
                                    </p:animEffect>
                                    <p:set>
                                      <p:cBhvr>
                                        <p:cTn id="163" dur="1" fill="hold">
                                          <p:stCondLst>
                                            <p:cond delay="1999"/>
                                          </p:stCondLst>
                                        </p:cTn>
                                        <p:tgtEl>
                                          <p:spTgt spid="10"/>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11"/>
                                        </p:tgtEl>
                                      </p:cBhvr>
                                    </p:animEffect>
                                    <p:set>
                                      <p:cBhvr>
                                        <p:cTn id="166" dur="1" fill="hold">
                                          <p:stCondLst>
                                            <p:cond delay="1999"/>
                                          </p:stCondLst>
                                        </p:cTn>
                                        <p:tgtEl>
                                          <p:spTgt spid="11"/>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534656" y="2395707"/>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3214678" y="1071552"/>
            <a:ext cx="4929222" cy="2308324"/>
          </a:xfrm>
          <a:prstGeom prst="rect">
            <a:avLst/>
          </a:prstGeom>
        </p:spPr>
        <p:txBody>
          <a:bodyPr wrap="square">
            <a:spAutoFit/>
          </a:bodyPr>
          <a:lstStyle/>
          <a:p>
            <a:pPr algn="ctr"/>
            <a:r>
              <a:rPr lang="es-PE"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Morfología</a:t>
            </a:r>
          </a:p>
          <a:p>
            <a:pPr algn="ctr"/>
            <a:endParaRPr lang="es-PE" sz="2800" dirty="0" smtClean="0">
              <a:effectLst>
                <a:outerShdw blurRad="38100" dist="38100" dir="2700000" algn="tl">
                  <a:srgbClr val="000000">
                    <a:alpha val="43137"/>
                  </a:srgbClr>
                </a:outerShdw>
              </a:effectLst>
              <a:latin typeface="Forte" pitchFamily="66" charset="0"/>
            </a:endParaRPr>
          </a:p>
          <a:p>
            <a:r>
              <a:rPr lang="es-PE" sz="1100" dirty="0" smtClean="0">
                <a:effectLst>
                  <a:outerShdw blurRad="38100" dist="38100" dir="2700000" algn="tl">
                    <a:srgbClr val="000000">
                      <a:alpha val="43137"/>
                    </a:srgbClr>
                  </a:outerShdw>
                </a:effectLst>
                <a:latin typeface="Arial" pitchFamily="34" charset="0"/>
                <a:cs typeface="Arial" pitchFamily="34" charset="0"/>
              </a:rPr>
              <a:t>Estos curiosos animales pueden llegar hasta los seis centímetros de longitud. Las hembras tienden a ser generalmente más grande que los machos, aunque sus aletas no llegan a ser tan desarrolladas y su coloración puede llegar a ser más oscura. El rojo, el azul y el verde, son algunas de las tonalidades presentes en estas especies, y en ocasiones podemos encontrar las tres en un mismo ejemplar. Evidentemente, si queremos lograr un color específico en nuestros peces </a:t>
            </a:r>
            <a:r>
              <a:rPr lang="es-PE" sz="1100" dirty="0" err="1" smtClean="0">
                <a:effectLst>
                  <a:outerShdw blurRad="38100" dist="38100" dir="2700000" algn="tl">
                    <a:srgbClr val="000000">
                      <a:alpha val="43137"/>
                    </a:srgbClr>
                  </a:outerShdw>
                </a:effectLst>
                <a:latin typeface="Arial" pitchFamily="34" charset="0"/>
                <a:cs typeface="Arial" pitchFamily="34" charset="0"/>
              </a:rPr>
              <a:t>Betta</a:t>
            </a:r>
            <a:r>
              <a:rPr lang="es-PE" sz="1100" dirty="0" smtClean="0">
                <a:effectLst>
                  <a:outerShdw blurRad="38100" dist="38100" dir="2700000" algn="tl">
                    <a:srgbClr val="000000">
                      <a:alpha val="43137"/>
                    </a:srgbClr>
                  </a:outerShdw>
                </a:effectLst>
                <a:latin typeface="Arial" pitchFamily="34" charset="0"/>
                <a:cs typeface="Arial" pitchFamily="34" charset="0"/>
              </a:rPr>
              <a:t>, tanto la madre como el padre deben poseer esa tonalidad.</a:t>
            </a:r>
            <a:endParaRPr lang="es-PE" sz="1100" dirty="0">
              <a:effectLst>
                <a:outerShdw blurRad="38100" dist="38100" dir="2700000" algn="tl">
                  <a:srgbClr val="000000">
                    <a:alpha val="43137"/>
                  </a:srgbClr>
                </a:outerShdw>
              </a:effectLst>
              <a:latin typeface="Arial" pitchFamily="34" charset="0"/>
              <a:cs typeface="Arial" pitchFamily="34" charset="0"/>
            </a:endParaRPr>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730967">
            <a:off x="2669400" y="113549"/>
            <a:ext cx="1624017" cy="1555839"/>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2730967">
            <a:off x="2604059" y="1813526"/>
            <a:ext cx="1611825" cy="1567817"/>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730967">
            <a:off x="2688467" y="3568555"/>
            <a:ext cx="1585880" cy="1593295"/>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730967">
            <a:off x="669136" y="-2314"/>
            <a:ext cx="1624017" cy="1555839"/>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730967">
            <a:off x="603795" y="1697663"/>
            <a:ext cx="1611825" cy="1567817"/>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730967">
            <a:off x="688203" y="3452692"/>
            <a:ext cx="1585880" cy="1593295"/>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340878">
            <a:off x="4948886" y="58462"/>
            <a:ext cx="1624017" cy="1555839"/>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340878">
            <a:off x="4883545" y="1758439"/>
            <a:ext cx="1611825" cy="1567817"/>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340878">
            <a:off x="4967953" y="3513468"/>
            <a:ext cx="1585880" cy="1593295"/>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340878">
            <a:off x="6954378" y="14526"/>
            <a:ext cx="1624017" cy="1555839"/>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340878">
            <a:off x="6889037" y="1714503"/>
            <a:ext cx="1611825" cy="1567817"/>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3340878">
            <a:off x="6973445" y="3469532"/>
            <a:ext cx="1585880" cy="1593295"/>
          </a:xfrm>
          <a:prstGeom prst="teardrop">
            <a:avLst/>
          </a:prstGeom>
          <a:gradFill flip="none" rotWithShape="1">
            <a:gsLst>
              <a:gs pos="58000">
                <a:schemeClr val="accent4">
                  <a:lumMod val="75000"/>
                  <a:alpha val="25000"/>
                </a:scheme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ppt_y"/>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ppt_y"/>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oble onda"/>
          <p:cNvSpPr/>
          <p:nvPr/>
        </p:nvSpPr>
        <p:spPr>
          <a:xfrm>
            <a:off x="0" y="4000492"/>
            <a:ext cx="9144000" cy="1142990"/>
          </a:xfrm>
          <a:prstGeom prst="doubleWave">
            <a:avLst>
              <a:gd name="adj1" fmla="val 12500"/>
              <a:gd name="adj2" fmla="val 0"/>
            </a:avLst>
          </a:prstGeom>
          <a:gradFill flip="none" rotWithShape="1">
            <a:gsLst>
              <a:gs pos="63000">
                <a:srgbClr val="FFCCCC"/>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a:off x="0" y="0"/>
            <a:ext cx="9144000" cy="1142990"/>
          </a:xfrm>
          <a:prstGeom prst="doubleWave">
            <a:avLst>
              <a:gd name="adj1" fmla="val 12500"/>
              <a:gd name="adj2" fmla="val 0"/>
            </a:avLst>
          </a:prstGeom>
          <a:gradFill flip="none" rotWithShape="1">
            <a:gsLst>
              <a:gs pos="63000">
                <a:srgbClr val="FFCCCC"/>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a:off x="0" y="1000114"/>
            <a:ext cx="9144000" cy="1142990"/>
          </a:xfrm>
          <a:prstGeom prst="doubleWave">
            <a:avLst>
              <a:gd name="adj1" fmla="val 12500"/>
              <a:gd name="adj2" fmla="val 0"/>
            </a:avLst>
          </a:prstGeom>
          <a:gradFill flip="none" rotWithShape="1">
            <a:gsLst>
              <a:gs pos="63000">
                <a:srgbClr val="FFCCCC"/>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a:off x="0" y="2000246"/>
            <a:ext cx="9144000" cy="1142990"/>
          </a:xfrm>
          <a:prstGeom prst="doubleWave">
            <a:avLst>
              <a:gd name="adj1" fmla="val 12500"/>
              <a:gd name="adj2" fmla="val 0"/>
            </a:avLst>
          </a:prstGeom>
          <a:gradFill flip="none" rotWithShape="1">
            <a:gsLst>
              <a:gs pos="63000">
                <a:srgbClr val="FFCCCC"/>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a:off x="0" y="3000378"/>
            <a:ext cx="9144000" cy="1142990"/>
          </a:xfrm>
          <a:prstGeom prst="doubleWave">
            <a:avLst>
              <a:gd name="adj1" fmla="val 12500"/>
              <a:gd name="adj2" fmla="val 0"/>
            </a:avLst>
          </a:prstGeom>
          <a:gradFill flip="none" rotWithShape="1">
            <a:gsLst>
              <a:gs pos="63000">
                <a:srgbClr val="FFCCCC"/>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5" presetClass="entr" presetSubtype="10" fill="hold" grpId="3"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2000"/>
                                        <p:tgtEl>
                                          <p:spTgt spid="4"/>
                                        </p:tgtEl>
                                      </p:cBhvr>
                                    </p:animEffect>
                                  </p:childTnLst>
                                </p:cTn>
                              </p:par>
                              <p:par>
                                <p:cTn id="30" presetID="5" presetClass="entr" presetSubtype="10" fill="hold" grpId="3"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heckerboard(across)">
                                      <p:cBhvr>
                                        <p:cTn id="32" dur="2000"/>
                                        <p:tgtEl>
                                          <p:spTgt spid="5"/>
                                        </p:tgtEl>
                                      </p:cBhvr>
                                    </p:animEffect>
                                  </p:childTnLst>
                                </p:cTn>
                              </p:par>
                              <p:par>
                                <p:cTn id="33" presetID="5" presetClass="entr" presetSubtype="10" fill="hold" grpId="3"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checkerboard(across)">
                                      <p:cBhvr>
                                        <p:cTn id="35" dur="2000"/>
                                        <p:tgtEl>
                                          <p:spTgt spid="6"/>
                                        </p:tgtEl>
                                      </p:cBhvr>
                                    </p:animEffect>
                                  </p:childTnLst>
                                </p:cTn>
                              </p:par>
                              <p:par>
                                <p:cTn id="36" presetID="5" presetClass="entr" presetSubtype="10" fill="hold" grpId="3"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heckerboard(across)">
                                      <p:cBhvr>
                                        <p:cTn id="38" dur="2000"/>
                                        <p:tgtEl>
                                          <p:spTgt spid="7"/>
                                        </p:tgtEl>
                                      </p:cBhvr>
                                    </p:animEffect>
                                  </p:childTnLst>
                                </p:cTn>
                              </p:par>
                              <p:par>
                                <p:cTn id="39" presetID="5" presetClass="entr" presetSubtype="10" fill="hold" grpId="3"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checkerboard(across)">
                                      <p:cBhvr>
                                        <p:cTn id="41" dur="2000"/>
                                        <p:tgtEl>
                                          <p:spTgt spid="8"/>
                                        </p:tgtEl>
                                      </p:cBhvr>
                                    </p:animEffect>
                                  </p:childTnLst>
                                </p:cTn>
                              </p:par>
                            </p:childTnLst>
                          </p:cTn>
                        </p:par>
                        <p:par>
                          <p:cTn id="42" fill="hold">
                            <p:stCondLst>
                              <p:cond delay="2000"/>
                            </p:stCondLst>
                            <p:childTnLst>
                              <p:par>
                                <p:cTn id="43" presetID="2" presetClass="exit" presetSubtype="4" fill="hold" grpId="1" nodeType="afterEffect">
                                  <p:stCondLst>
                                    <p:cond delay="0"/>
                                  </p:stCondLst>
                                  <p:childTnLst>
                                    <p:anim calcmode="lin" valueType="num">
                                      <p:cBhvr additive="base">
                                        <p:cTn id="44" dur="2000"/>
                                        <p:tgtEl>
                                          <p:spTgt spid="5"/>
                                        </p:tgtEl>
                                        <p:attrNameLst>
                                          <p:attrName>ppt_x</p:attrName>
                                        </p:attrNameLst>
                                      </p:cBhvr>
                                      <p:tavLst>
                                        <p:tav tm="0">
                                          <p:val>
                                            <p:strVal val="ppt_x"/>
                                          </p:val>
                                        </p:tav>
                                        <p:tav tm="100000">
                                          <p:val>
                                            <p:strVal val="ppt_x"/>
                                          </p:val>
                                        </p:tav>
                                      </p:tavLst>
                                    </p:anim>
                                    <p:anim calcmode="lin" valueType="num">
                                      <p:cBhvr additive="base">
                                        <p:cTn id="45" dur="2000"/>
                                        <p:tgtEl>
                                          <p:spTgt spid="5"/>
                                        </p:tgtEl>
                                        <p:attrNameLst>
                                          <p:attrName>ppt_y</p:attrName>
                                        </p:attrNameLst>
                                      </p:cBhvr>
                                      <p:tavLst>
                                        <p:tav tm="0">
                                          <p:val>
                                            <p:strVal val="ppt_y"/>
                                          </p:val>
                                        </p:tav>
                                        <p:tav tm="100000">
                                          <p:val>
                                            <p:strVal val="1+ppt_h/2"/>
                                          </p:val>
                                        </p:tav>
                                      </p:tavLst>
                                    </p:anim>
                                    <p:set>
                                      <p:cBhvr>
                                        <p:cTn id="46" dur="1" fill="hold">
                                          <p:stCondLst>
                                            <p:cond delay="1999"/>
                                          </p:stCondLst>
                                        </p:cTn>
                                        <p:tgtEl>
                                          <p:spTgt spid="5"/>
                                        </p:tgtEl>
                                        <p:attrNameLst>
                                          <p:attrName>style.visibility</p:attrName>
                                        </p:attrNameLst>
                                      </p:cBhvr>
                                      <p:to>
                                        <p:strVal val="hidden"/>
                                      </p:to>
                                    </p:set>
                                  </p:childTnLst>
                                </p:cTn>
                              </p:par>
                              <p:par>
                                <p:cTn id="47" presetID="2" presetClass="exit" presetSubtype="1" fill="hold" grpId="1" nodeType="withEffect">
                                  <p:stCondLst>
                                    <p:cond delay="0"/>
                                  </p:stCondLst>
                                  <p:childTnLst>
                                    <p:anim calcmode="lin" valueType="num">
                                      <p:cBhvr additive="base">
                                        <p:cTn id="48" dur="2000"/>
                                        <p:tgtEl>
                                          <p:spTgt spid="6"/>
                                        </p:tgtEl>
                                        <p:attrNameLst>
                                          <p:attrName>ppt_x</p:attrName>
                                        </p:attrNameLst>
                                      </p:cBhvr>
                                      <p:tavLst>
                                        <p:tav tm="0">
                                          <p:val>
                                            <p:strVal val="ppt_x"/>
                                          </p:val>
                                        </p:tav>
                                        <p:tav tm="100000">
                                          <p:val>
                                            <p:strVal val="ppt_x"/>
                                          </p:val>
                                        </p:tav>
                                      </p:tavLst>
                                    </p:anim>
                                    <p:anim calcmode="lin" valueType="num">
                                      <p:cBhvr additive="base">
                                        <p:cTn id="49" dur="2000"/>
                                        <p:tgtEl>
                                          <p:spTgt spid="6"/>
                                        </p:tgtEl>
                                        <p:attrNameLst>
                                          <p:attrName>ppt_y</p:attrName>
                                        </p:attrNameLst>
                                      </p:cBhvr>
                                      <p:tavLst>
                                        <p:tav tm="0">
                                          <p:val>
                                            <p:strVal val="ppt_y"/>
                                          </p:val>
                                        </p:tav>
                                        <p:tav tm="100000">
                                          <p:val>
                                            <p:strVal val="0-ppt_h/2"/>
                                          </p:val>
                                        </p:tav>
                                      </p:tavLst>
                                    </p:anim>
                                    <p:set>
                                      <p:cBhvr>
                                        <p:cTn id="50" dur="1" fill="hold">
                                          <p:stCondLst>
                                            <p:cond delay="1999"/>
                                          </p:stCondLst>
                                        </p:cTn>
                                        <p:tgtEl>
                                          <p:spTgt spid="6"/>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2000"/>
                                        <p:tgtEl>
                                          <p:spTgt spid="7"/>
                                        </p:tgtEl>
                                        <p:attrNameLst>
                                          <p:attrName>ppt_x</p:attrName>
                                        </p:attrNameLst>
                                      </p:cBhvr>
                                      <p:tavLst>
                                        <p:tav tm="0">
                                          <p:val>
                                            <p:strVal val="ppt_x"/>
                                          </p:val>
                                        </p:tav>
                                        <p:tav tm="100000">
                                          <p:val>
                                            <p:strVal val="ppt_x"/>
                                          </p:val>
                                        </p:tav>
                                      </p:tavLst>
                                    </p:anim>
                                    <p:anim calcmode="lin" valueType="num">
                                      <p:cBhvr additive="base">
                                        <p:cTn id="53" dur="2000"/>
                                        <p:tgtEl>
                                          <p:spTgt spid="7"/>
                                        </p:tgtEl>
                                        <p:attrNameLst>
                                          <p:attrName>ppt_y</p:attrName>
                                        </p:attrNameLst>
                                      </p:cBhvr>
                                      <p:tavLst>
                                        <p:tav tm="0">
                                          <p:val>
                                            <p:strVal val="ppt_y"/>
                                          </p:val>
                                        </p:tav>
                                        <p:tav tm="100000">
                                          <p:val>
                                            <p:strVal val="1+ppt_h/2"/>
                                          </p:val>
                                        </p:tav>
                                      </p:tavLst>
                                    </p:anim>
                                    <p:set>
                                      <p:cBhvr>
                                        <p:cTn id="54" dur="1" fill="hold">
                                          <p:stCondLst>
                                            <p:cond delay="1999"/>
                                          </p:stCondLst>
                                        </p:cTn>
                                        <p:tgtEl>
                                          <p:spTgt spid="7"/>
                                        </p:tgtEl>
                                        <p:attrNameLst>
                                          <p:attrName>style.visibility</p:attrName>
                                        </p:attrNameLst>
                                      </p:cBhvr>
                                      <p:to>
                                        <p:strVal val="hidden"/>
                                      </p:to>
                                    </p:set>
                                  </p:childTnLst>
                                </p:cTn>
                              </p:par>
                              <p:par>
                                <p:cTn id="55" presetID="2" presetClass="exit" presetSubtype="1" fill="hold" grpId="1" nodeType="withEffect">
                                  <p:stCondLst>
                                    <p:cond delay="0"/>
                                  </p:stCondLst>
                                  <p:childTnLst>
                                    <p:anim calcmode="lin" valueType="num">
                                      <p:cBhvr additive="base">
                                        <p:cTn id="56" dur="2000"/>
                                        <p:tgtEl>
                                          <p:spTgt spid="8"/>
                                        </p:tgtEl>
                                        <p:attrNameLst>
                                          <p:attrName>ppt_x</p:attrName>
                                        </p:attrNameLst>
                                      </p:cBhvr>
                                      <p:tavLst>
                                        <p:tav tm="0">
                                          <p:val>
                                            <p:strVal val="ppt_x"/>
                                          </p:val>
                                        </p:tav>
                                        <p:tav tm="100000">
                                          <p:val>
                                            <p:strVal val="ppt_x"/>
                                          </p:val>
                                        </p:tav>
                                      </p:tavLst>
                                    </p:anim>
                                    <p:anim calcmode="lin" valueType="num">
                                      <p:cBhvr additive="base">
                                        <p:cTn id="57" dur="2000"/>
                                        <p:tgtEl>
                                          <p:spTgt spid="8"/>
                                        </p:tgtEl>
                                        <p:attrNameLst>
                                          <p:attrName>ppt_y</p:attrName>
                                        </p:attrNameLst>
                                      </p:cBhvr>
                                      <p:tavLst>
                                        <p:tav tm="0">
                                          <p:val>
                                            <p:strVal val="ppt_y"/>
                                          </p:val>
                                        </p:tav>
                                        <p:tav tm="100000">
                                          <p:val>
                                            <p:strVal val="0-ppt_h/2"/>
                                          </p:val>
                                        </p:tav>
                                      </p:tavLst>
                                    </p:anim>
                                    <p:set>
                                      <p:cBhvr>
                                        <p:cTn id="58" dur="1" fill="hold">
                                          <p:stCondLst>
                                            <p:cond delay="1999"/>
                                          </p:stCondLst>
                                        </p:cTn>
                                        <p:tgtEl>
                                          <p:spTgt spid="8"/>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ppt_x"/>
                                          </p:val>
                                        </p:tav>
                                      </p:tavLst>
                                    </p:anim>
                                    <p:anim calcmode="lin" valueType="num">
                                      <p:cBhvr additive="base">
                                        <p:cTn id="61" dur="2000"/>
                                        <p:tgtEl>
                                          <p:spTgt spid="4"/>
                                        </p:tgtEl>
                                        <p:attrNameLst>
                                          <p:attrName>ppt_y</p:attrName>
                                        </p:attrNameLst>
                                      </p:cBhvr>
                                      <p:tavLst>
                                        <p:tav tm="0">
                                          <p:val>
                                            <p:strVal val="ppt_y"/>
                                          </p:val>
                                        </p:tav>
                                        <p:tav tm="100000">
                                          <p:val>
                                            <p:strVal val="1+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5" presetClass="exit" presetSubtype="10" fill="hold" grpId="2" nodeType="withEffect">
                                  <p:stCondLst>
                                    <p:cond delay="0"/>
                                  </p:stCondLst>
                                  <p:childTnLst>
                                    <p:animEffect transition="out" filter="checkerboard(across)">
                                      <p:cBhvr>
                                        <p:cTn id="64" dur="2000"/>
                                        <p:tgtEl>
                                          <p:spTgt spid="4"/>
                                        </p:tgtEl>
                                      </p:cBhvr>
                                    </p:animEffect>
                                    <p:set>
                                      <p:cBhvr>
                                        <p:cTn id="65" dur="1" fill="hold">
                                          <p:stCondLst>
                                            <p:cond delay="1999"/>
                                          </p:stCondLst>
                                        </p:cTn>
                                        <p:tgtEl>
                                          <p:spTgt spid="4"/>
                                        </p:tgtEl>
                                        <p:attrNameLst>
                                          <p:attrName>style.visibility</p:attrName>
                                        </p:attrNameLst>
                                      </p:cBhvr>
                                      <p:to>
                                        <p:strVal val="hidden"/>
                                      </p:to>
                                    </p:set>
                                  </p:childTnLst>
                                </p:cTn>
                              </p:par>
                              <p:par>
                                <p:cTn id="66" presetID="5" presetClass="exit" presetSubtype="10" fill="hold" grpId="2" nodeType="withEffect">
                                  <p:stCondLst>
                                    <p:cond delay="0"/>
                                  </p:stCondLst>
                                  <p:childTnLst>
                                    <p:animEffect transition="out" filter="checkerboard(across)">
                                      <p:cBhvr>
                                        <p:cTn id="67" dur="2000"/>
                                        <p:tgtEl>
                                          <p:spTgt spid="5"/>
                                        </p:tgtEl>
                                      </p:cBhvr>
                                    </p:animEffect>
                                    <p:set>
                                      <p:cBhvr>
                                        <p:cTn id="68" dur="1" fill="hold">
                                          <p:stCondLst>
                                            <p:cond delay="1999"/>
                                          </p:stCondLst>
                                        </p:cTn>
                                        <p:tgtEl>
                                          <p:spTgt spid="5"/>
                                        </p:tgtEl>
                                        <p:attrNameLst>
                                          <p:attrName>style.visibility</p:attrName>
                                        </p:attrNameLst>
                                      </p:cBhvr>
                                      <p:to>
                                        <p:strVal val="hidden"/>
                                      </p:to>
                                    </p:set>
                                  </p:childTnLst>
                                </p:cTn>
                              </p:par>
                              <p:par>
                                <p:cTn id="69" presetID="5" presetClass="exit" presetSubtype="10" fill="hold" grpId="2" nodeType="withEffect">
                                  <p:stCondLst>
                                    <p:cond delay="0"/>
                                  </p:stCondLst>
                                  <p:childTnLst>
                                    <p:animEffect transition="out" filter="checkerboard(across)">
                                      <p:cBhvr>
                                        <p:cTn id="70" dur="2000"/>
                                        <p:tgtEl>
                                          <p:spTgt spid="6"/>
                                        </p:tgtEl>
                                      </p:cBhvr>
                                    </p:animEffect>
                                    <p:set>
                                      <p:cBhvr>
                                        <p:cTn id="71" dur="1" fill="hold">
                                          <p:stCondLst>
                                            <p:cond delay="1999"/>
                                          </p:stCondLst>
                                        </p:cTn>
                                        <p:tgtEl>
                                          <p:spTgt spid="6"/>
                                        </p:tgtEl>
                                        <p:attrNameLst>
                                          <p:attrName>style.visibility</p:attrName>
                                        </p:attrNameLst>
                                      </p:cBhvr>
                                      <p:to>
                                        <p:strVal val="hidden"/>
                                      </p:to>
                                    </p:set>
                                  </p:childTnLst>
                                </p:cTn>
                              </p:par>
                              <p:par>
                                <p:cTn id="72" presetID="5" presetClass="exit" presetSubtype="10" fill="hold" grpId="2" nodeType="withEffect">
                                  <p:stCondLst>
                                    <p:cond delay="0"/>
                                  </p:stCondLst>
                                  <p:childTnLst>
                                    <p:animEffect transition="out" filter="checkerboard(across)">
                                      <p:cBhvr>
                                        <p:cTn id="73" dur="2000"/>
                                        <p:tgtEl>
                                          <p:spTgt spid="7"/>
                                        </p:tgtEl>
                                      </p:cBhvr>
                                    </p:animEffect>
                                    <p:set>
                                      <p:cBhvr>
                                        <p:cTn id="74" dur="1" fill="hold">
                                          <p:stCondLst>
                                            <p:cond delay="1999"/>
                                          </p:stCondLst>
                                        </p:cTn>
                                        <p:tgtEl>
                                          <p:spTgt spid="7"/>
                                        </p:tgtEl>
                                        <p:attrNameLst>
                                          <p:attrName>style.visibility</p:attrName>
                                        </p:attrNameLst>
                                      </p:cBhvr>
                                      <p:to>
                                        <p:strVal val="hidden"/>
                                      </p:to>
                                    </p:set>
                                  </p:childTnLst>
                                </p:cTn>
                              </p:par>
                              <p:par>
                                <p:cTn id="75" presetID="5" presetClass="exit" presetSubtype="10" fill="hold" grpId="2" nodeType="withEffect">
                                  <p:stCondLst>
                                    <p:cond delay="0"/>
                                  </p:stCondLst>
                                  <p:childTnLst>
                                    <p:animEffect transition="out" filter="checkerboard(across)">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23" presetClass="entr" presetSubtype="288"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2000" fill="hold"/>
                                        <p:tgtEl>
                                          <p:spTgt spid="2"/>
                                        </p:tgtEl>
                                        <p:attrNameLst>
                                          <p:attrName>ppt_w</p:attrName>
                                        </p:attrNameLst>
                                      </p:cBhvr>
                                      <p:tavLst>
                                        <p:tav tm="0">
                                          <p:val>
                                            <p:strVal val="4/3*#ppt_w"/>
                                          </p:val>
                                        </p:tav>
                                        <p:tav tm="100000">
                                          <p:val>
                                            <p:strVal val="#ppt_w"/>
                                          </p:val>
                                        </p:tav>
                                      </p:tavLst>
                                    </p:anim>
                                    <p:anim calcmode="lin" valueType="num">
                                      <p:cBhvr>
                                        <p:cTn id="81" dur="2000" fill="hold"/>
                                        <p:tgtEl>
                                          <p:spTgt spid="2"/>
                                        </p:tgtEl>
                                        <p:attrNameLst>
                                          <p:attrName>ppt_h</p:attrName>
                                        </p:attrNameLst>
                                      </p:cBhvr>
                                      <p:tavLst>
                                        <p:tav tm="0">
                                          <p:val>
                                            <p:strVal val="4/3*#ppt_h"/>
                                          </p:val>
                                        </p:tav>
                                        <p:tav tm="100000">
                                          <p:val>
                                            <p:strVal val="#ppt_h"/>
                                          </p:val>
                                        </p:tav>
                                      </p:tavLst>
                                    </p:anim>
                                  </p:childTnLst>
                                </p:cTn>
                              </p:par>
                              <p:par>
                                <p:cTn id="82" presetID="16" presetClass="entr" presetSubtype="42" fill="hold" nodeType="withEffect">
                                  <p:stCondLst>
                                    <p:cond delay="0"/>
                                  </p:stCondLst>
                                  <p:childTnLst>
                                    <p:set>
                                      <p:cBhvr>
                                        <p:cTn id="83" dur="1" fill="hold">
                                          <p:stCondLst>
                                            <p:cond delay="0"/>
                                          </p:stCondLst>
                                        </p:cTn>
                                        <p:tgtEl>
                                          <p:spTgt spid="2"/>
                                        </p:tgtEl>
                                        <p:attrNameLst>
                                          <p:attrName>style.visibility</p:attrName>
                                        </p:attrNameLst>
                                      </p:cBhvr>
                                      <p:to>
                                        <p:strVal val="visible"/>
                                      </p:to>
                                    </p:set>
                                    <p:animEffect transition="in" filter="barn(outHorizontal)">
                                      <p:cBhvr>
                                        <p:cTn id="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606095" y="2538584"/>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3643306" y="1857370"/>
            <a:ext cx="4071934" cy="1615827"/>
          </a:xfrm>
          <a:prstGeom prst="rect">
            <a:avLst/>
          </a:prstGeom>
        </p:spPr>
        <p:txBody>
          <a:bodyPr wrap="square">
            <a:spAutoFit/>
          </a:bodyPr>
          <a:lstStyle/>
          <a:p>
            <a:r>
              <a:rPr lang="es-PE" sz="1100" dirty="0" smtClean="0">
                <a:effectLst>
                  <a:outerShdw blurRad="38100" dist="38100" dir="2700000" algn="tl">
                    <a:srgbClr val="000000">
                      <a:alpha val="43137"/>
                    </a:srgbClr>
                  </a:outerShdw>
                </a:effectLst>
                <a:latin typeface="Arial" pitchFamily="34" charset="0"/>
                <a:cs typeface="Arial" pitchFamily="34" charset="0"/>
              </a:rPr>
              <a:t>En sentido general, esta especie mantiene un cuerpo estirado y comprimido en los laterales. Las aletas dorsal y anal se presentan muy desarrolladas, no tanto así la aleta caudal. Como mencionábamos anteriormente, el desarrollo de un órgano especial, le permite respirar el aire y almacenarlo en su interior ante condiciones adversas del entorno. Para diferenciar el sexo de estos peces, bastará con conocer que los machos presentan mayor desarrollo de sus aletas que los ejemplares hembra.</a:t>
            </a:r>
            <a:endParaRPr lang="es-PE" sz="1100" dirty="0">
              <a:effectLst>
                <a:outerShdw blurRad="38100" dist="38100" dir="2700000" algn="tl">
                  <a:srgbClr val="000000">
                    <a:alpha val="43137"/>
                  </a:srgbClr>
                </a:outerShdw>
              </a:effectLst>
              <a:latin typeface="Arial" pitchFamily="34" charset="0"/>
              <a:cs typeface="Arial" pitchFamily="34" charset="0"/>
            </a:endParaRPr>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730967">
            <a:off x="2669400" y="113549"/>
            <a:ext cx="1624017" cy="1555839"/>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730967">
            <a:off x="2604059" y="1813526"/>
            <a:ext cx="1611825" cy="1567817"/>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730967">
            <a:off x="2688467" y="3568555"/>
            <a:ext cx="1585880" cy="1593295"/>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730967">
            <a:off x="669136" y="-2314"/>
            <a:ext cx="1624017" cy="1555839"/>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730967">
            <a:off x="603795" y="1697663"/>
            <a:ext cx="1611825" cy="1567817"/>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730967">
            <a:off x="688203" y="3452692"/>
            <a:ext cx="1585880" cy="1593295"/>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340878">
            <a:off x="4948886" y="58462"/>
            <a:ext cx="1624017" cy="1555839"/>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340878">
            <a:off x="4883545" y="1758439"/>
            <a:ext cx="1611825" cy="1567817"/>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340878">
            <a:off x="4967953" y="3513468"/>
            <a:ext cx="1585880" cy="1593295"/>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340878">
            <a:off x="6954378" y="14526"/>
            <a:ext cx="1624017" cy="1555839"/>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3340878">
            <a:off x="6889037" y="1714503"/>
            <a:ext cx="1611825" cy="1567817"/>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3340878">
            <a:off x="6973445" y="3469532"/>
            <a:ext cx="1585880" cy="1593295"/>
          </a:xfrm>
          <a:prstGeom prst="teardrop">
            <a:avLst/>
          </a:prstGeom>
          <a:gradFill flip="none" rotWithShape="1">
            <a:gsLst>
              <a:gs pos="77000">
                <a:srgbClr val="FFC000">
                  <a:alpha val="47000"/>
                </a:srgbClr>
              </a:gs>
              <a:gs pos="25000">
                <a:srgbClr val="21D6E0"/>
              </a:gs>
              <a:gs pos="75000">
                <a:srgbClr val="0087E6"/>
              </a:gs>
              <a:gs pos="100000">
                <a:srgbClr val="005CBF"/>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ppt_y"/>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ppt_y"/>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ppt_y"/>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oble onda"/>
          <p:cNvSpPr/>
          <p:nvPr/>
        </p:nvSpPr>
        <p:spPr>
          <a:xfrm>
            <a:off x="0" y="4000510"/>
            <a:ext cx="9144000" cy="1142990"/>
          </a:xfrm>
          <a:prstGeom prst="doubleWave">
            <a:avLst>
              <a:gd name="adj1" fmla="val 12500"/>
              <a:gd name="adj2" fmla="val 0"/>
            </a:avLst>
          </a:prstGeom>
          <a:gradFill flip="none" rotWithShape="1">
            <a:gsLst>
              <a:gs pos="62000">
                <a:srgbClr val="0070C0">
                  <a:alpha val="9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oble onda"/>
          <p:cNvSpPr/>
          <p:nvPr/>
        </p:nvSpPr>
        <p:spPr>
          <a:xfrm>
            <a:off x="0" y="0"/>
            <a:ext cx="9144000" cy="1142990"/>
          </a:xfrm>
          <a:prstGeom prst="doubleWave">
            <a:avLst>
              <a:gd name="adj1" fmla="val 12500"/>
              <a:gd name="adj2" fmla="val 0"/>
            </a:avLst>
          </a:prstGeom>
          <a:gradFill flip="none" rotWithShape="1">
            <a:gsLst>
              <a:gs pos="62000">
                <a:srgbClr val="0070C0">
                  <a:alpha val="9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a:off x="0" y="1000114"/>
            <a:ext cx="9144000" cy="1142990"/>
          </a:xfrm>
          <a:prstGeom prst="doubleWave">
            <a:avLst>
              <a:gd name="adj1" fmla="val 12500"/>
              <a:gd name="adj2" fmla="val 0"/>
            </a:avLst>
          </a:prstGeom>
          <a:gradFill flip="none" rotWithShape="1">
            <a:gsLst>
              <a:gs pos="62000">
                <a:srgbClr val="0070C0">
                  <a:alpha val="9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a:off x="0" y="2000246"/>
            <a:ext cx="9144000" cy="1142990"/>
          </a:xfrm>
          <a:prstGeom prst="doubleWave">
            <a:avLst>
              <a:gd name="adj1" fmla="val 12500"/>
              <a:gd name="adj2" fmla="val 0"/>
            </a:avLst>
          </a:prstGeom>
          <a:gradFill flip="none" rotWithShape="1">
            <a:gsLst>
              <a:gs pos="62000">
                <a:srgbClr val="0070C0">
                  <a:alpha val="9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a:off x="0" y="3000378"/>
            <a:ext cx="9144000" cy="1142990"/>
          </a:xfrm>
          <a:prstGeom prst="doubleWave">
            <a:avLst>
              <a:gd name="adj1" fmla="val 12500"/>
              <a:gd name="adj2" fmla="val 0"/>
            </a:avLst>
          </a:prstGeom>
          <a:gradFill flip="none" rotWithShape="1">
            <a:gsLst>
              <a:gs pos="62000">
                <a:srgbClr val="0070C0">
                  <a:alpha val="9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ppt_x"/>
                                          </p:val>
                                        </p:tav>
                                        <p:tav tm="100000">
                                          <p:val>
                                            <p:strVal val="#ppt_x"/>
                                          </p:val>
                                        </p:tav>
                                      </p:tavLst>
                                    </p:anim>
                                    <p:anim calcmode="lin" valueType="num">
                                      <p:cBhvr additive="base">
                                        <p:cTn id="26" dur="2000" fill="hold"/>
                                        <p:tgtEl>
                                          <p:spTgt spid="3"/>
                                        </p:tgtEl>
                                        <p:attrNameLst>
                                          <p:attrName>ppt_y</p:attrName>
                                        </p:attrNameLst>
                                      </p:cBhvr>
                                      <p:tavLst>
                                        <p:tav tm="0">
                                          <p:val>
                                            <p:strVal val="1+#ppt_h/2"/>
                                          </p:val>
                                        </p:tav>
                                        <p:tav tm="100000">
                                          <p:val>
                                            <p:strVal val="#ppt_y"/>
                                          </p:val>
                                        </p:tav>
                                      </p:tavLst>
                                    </p:anim>
                                  </p:childTnLst>
                                </p:cTn>
                              </p:par>
                              <p:par>
                                <p:cTn id="27" presetID="5" presetClass="entr" presetSubtype="10" fill="hold" grpId="4"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heckerboard(across)">
                                      <p:cBhvr>
                                        <p:cTn id="29" dur="2000"/>
                                        <p:tgtEl>
                                          <p:spTgt spid="3"/>
                                        </p:tgtEl>
                                      </p:cBhvr>
                                    </p:animEffect>
                                  </p:childTnLst>
                                </p:cTn>
                              </p:par>
                              <p:par>
                                <p:cTn id="30" presetID="5" presetClass="entr" presetSubtype="10" fill="hold" grpId="4"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2000"/>
                                        <p:tgtEl>
                                          <p:spTgt spid="4"/>
                                        </p:tgtEl>
                                      </p:cBhvr>
                                    </p:animEffect>
                                  </p:childTnLst>
                                </p:cTn>
                              </p:par>
                              <p:par>
                                <p:cTn id="33" presetID="5" presetClass="entr" presetSubtype="10" fill="hold" grpId="4"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checkerboard(across)">
                                      <p:cBhvr>
                                        <p:cTn id="35" dur="2000"/>
                                        <p:tgtEl>
                                          <p:spTgt spid="5"/>
                                        </p:tgtEl>
                                      </p:cBhvr>
                                    </p:animEffect>
                                  </p:childTnLst>
                                </p:cTn>
                              </p:par>
                              <p:par>
                                <p:cTn id="36" presetID="5" presetClass="entr" presetSubtype="10" fill="hold" grpId="4"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checkerboard(across)">
                                      <p:cBhvr>
                                        <p:cTn id="38" dur="2000"/>
                                        <p:tgtEl>
                                          <p:spTgt spid="6"/>
                                        </p:tgtEl>
                                      </p:cBhvr>
                                    </p:animEffect>
                                  </p:childTnLst>
                                </p:cTn>
                              </p:par>
                              <p:par>
                                <p:cTn id="39" presetID="5" presetClass="entr" presetSubtype="10" fill="hold" grpId="4"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checkerboard(across)">
                                      <p:cBhvr>
                                        <p:cTn id="41" dur="2000"/>
                                        <p:tgtEl>
                                          <p:spTgt spid="7"/>
                                        </p:tgtEl>
                                      </p:cBhvr>
                                    </p:animEffect>
                                  </p:childTnLst>
                                </p:cTn>
                              </p:par>
                            </p:childTnLst>
                          </p:cTn>
                        </p:par>
                        <p:par>
                          <p:cTn id="42" fill="hold">
                            <p:stCondLst>
                              <p:cond delay="2000"/>
                            </p:stCondLst>
                            <p:childTnLst>
                              <p:par>
                                <p:cTn id="43" presetID="2" presetClass="exit" presetSubtype="4" fill="hold" grpId="2" nodeType="afterEffect">
                                  <p:stCondLst>
                                    <p:cond delay="0"/>
                                  </p:stCondLst>
                                  <p:childTnLst>
                                    <p:anim calcmode="lin" valueType="num">
                                      <p:cBhvr additive="base">
                                        <p:cTn id="44" dur="2000"/>
                                        <p:tgtEl>
                                          <p:spTgt spid="4"/>
                                        </p:tgtEl>
                                        <p:attrNameLst>
                                          <p:attrName>ppt_x</p:attrName>
                                        </p:attrNameLst>
                                      </p:cBhvr>
                                      <p:tavLst>
                                        <p:tav tm="0">
                                          <p:val>
                                            <p:strVal val="ppt_x"/>
                                          </p:val>
                                        </p:tav>
                                        <p:tav tm="100000">
                                          <p:val>
                                            <p:strVal val="ppt_x"/>
                                          </p:val>
                                        </p:tav>
                                      </p:tavLst>
                                    </p:anim>
                                    <p:anim calcmode="lin" valueType="num">
                                      <p:cBhvr additive="base">
                                        <p:cTn id="45" dur="2000"/>
                                        <p:tgtEl>
                                          <p:spTgt spid="4"/>
                                        </p:tgtEl>
                                        <p:attrNameLst>
                                          <p:attrName>ppt_y</p:attrName>
                                        </p:attrNameLst>
                                      </p:cBhvr>
                                      <p:tavLst>
                                        <p:tav tm="0">
                                          <p:val>
                                            <p:strVal val="ppt_y"/>
                                          </p:val>
                                        </p:tav>
                                        <p:tav tm="100000">
                                          <p:val>
                                            <p:strVal val="1+ppt_h/2"/>
                                          </p:val>
                                        </p:tav>
                                      </p:tavLst>
                                    </p:anim>
                                    <p:set>
                                      <p:cBhvr>
                                        <p:cTn id="46" dur="1" fill="hold">
                                          <p:stCondLst>
                                            <p:cond delay="1999"/>
                                          </p:stCondLst>
                                        </p:cTn>
                                        <p:tgtEl>
                                          <p:spTgt spid="4"/>
                                        </p:tgtEl>
                                        <p:attrNameLst>
                                          <p:attrName>style.visibility</p:attrName>
                                        </p:attrNameLst>
                                      </p:cBhvr>
                                      <p:to>
                                        <p:strVal val="hidden"/>
                                      </p:to>
                                    </p:set>
                                  </p:childTnLst>
                                </p:cTn>
                              </p:par>
                              <p:par>
                                <p:cTn id="47" presetID="2" presetClass="exit" presetSubtype="1" fill="hold" grpId="2" nodeType="withEffect">
                                  <p:stCondLst>
                                    <p:cond delay="0"/>
                                  </p:stCondLst>
                                  <p:childTnLst>
                                    <p:anim calcmode="lin" valueType="num">
                                      <p:cBhvr additive="base">
                                        <p:cTn id="48" dur="2000"/>
                                        <p:tgtEl>
                                          <p:spTgt spid="5"/>
                                        </p:tgtEl>
                                        <p:attrNameLst>
                                          <p:attrName>ppt_x</p:attrName>
                                        </p:attrNameLst>
                                      </p:cBhvr>
                                      <p:tavLst>
                                        <p:tav tm="0">
                                          <p:val>
                                            <p:strVal val="ppt_x"/>
                                          </p:val>
                                        </p:tav>
                                        <p:tav tm="100000">
                                          <p:val>
                                            <p:strVal val="ppt_x"/>
                                          </p:val>
                                        </p:tav>
                                      </p:tavLst>
                                    </p:anim>
                                    <p:anim calcmode="lin" valueType="num">
                                      <p:cBhvr additive="base">
                                        <p:cTn id="49" dur="2000"/>
                                        <p:tgtEl>
                                          <p:spTgt spid="5"/>
                                        </p:tgtEl>
                                        <p:attrNameLst>
                                          <p:attrName>ppt_y</p:attrName>
                                        </p:attrNameLst>
                                      </p:cBhvr>
                                      <p:tavLst>
                                        <p:tav tm="0">
                                          <p:val>
                                            <p:strVal val="ppt_y"/>
                                          </p:val>
                                        </p:tav>
                                        <p:tav tm="100000">
                                          <p:val>
                                            <p:strVal val="0-ppt_h/2"/>
                                          </p:val>
                                        </p:tav>
                                      </p:tavLst>
                                    </p:anim>
                                    <p:set>
                                      <p:cBhvr>
                                        <p:cTn id="50" dur="1" fill="hold">
                                          <p:stCondLst>
                                            <p:cond delay="1999"/>
                                          </p:stCondLst>
                                        </p:cTn>
                                        <p:tgtEl>
                                          <p:spTgt spid="5"/>
                                        </p:tgtEl>
                                        <p:attrNameLst>
                                          <p:attrName>style.visibility</p:attrName>
                                        </p:attrNameLst>
                                      </p:cBhvr>
                                      <p:to>
                                        <p:strVal val="hidden"/>
                                      </p:to>
                                    </p:set>
                                  </p:childTnLst>
                                </p:cTn>
                              </p:par>
                              <p:par>
                                <p:cTn id="51" presetID="2" presetClass="exit" presetSubtype="4" fill="hold" grpId="2" nodeType="withEffect">
                                  <p:stCondLst>
                                    <p:cond delay="0"/>
                                  </p:stCondLst>
                                  <p:childTnLst>
                                    <p:anim calcmode="lin" valueType="num">
                                      <p:cBhvr additive="base">
                                        <p:cTn id="52" dur="2000"/>
                                        <p:tgtEl>
                                          <p:spTgt spid="6"/>
                                        </p:tgtEl>
                                        <p:attrNameLst>
                                          <p:attrName>ppt_x</p:attrName>
                                        </p:attrNameLst>
                                      </p:cBhvr>
                                      <p:tavLst>
                                        <p:tav tm="0">
                                          <p:val>
                                            <p:strVal val="ppt_x"/>
                                          </p:val>
                                        </p:tav>
                                        <p:tav tm="100000">
                                          <p:val>
                                            <p:strVal val="ppt_x"/>
                                          </p:val>
                                        </p:tav>
                                      </p:tavLst>
                                    </p:anim>
                                    <p:anim calcmode="lin" valueType="num">
                                      <p:cBhvr additive="base">
                                        <p:cTn id="53" dur="2000"/>
                                        <p:tgtEl>
                                          <p:spTgt spid="6"/>
                                        </p:tgtEl>
                                        <p:attrNameLst>
                                          <p:attrName>ppt_y</p:attrName>
                                        </p:attrNameLst>
                                      </p:cBhvr>
                                      <p:tavLst>
                                        <p:tav tm="0">
                                          <p:val>
                                            <p:strVal val="ppt_y"/>
                                          </p:val>
                                        </p:tav>
                                        <p:tav tm="100000">
                                          <p:val>
                                            <p:strVal val="1+ppt_h/2"/>
                                          </p:val>
                                        </p:tav>
                                      </p:tavLst>
                                    </p:anim>
                                    <p:set>
                                      <p:cBhvr>
                                        <p:cTn id="54" dur="1" fill="hold">
                                          <p:stCondLst>
                                            <p:cond delay="1999"/>
                                          </p:stCondLst>
                                        </p:cTn>
                                        <p:tgtEl>
                                          <p:spTgt spid="6"/>
                                        </p:tgtEl>
                                        <p:attrNameLst>
                                          <p:attrName>style.visibility</p:attrName>
                                        </p:attrNameLst>
                                      </p:cBhvr>
                                      <p:to>
                                        <p:strVal val="hidden"/>
                                      </p:to>
                                    </p:set>
                                  </p:childTnLst>
                                </p:cTn>
                              </p:par>
                              <p:par>
                                <p:cTn id="55" presetID="2" presetClass="exit" presetSubtype="1" fill="hold" grpId="2"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ppt_x"/>
                                          </p:val>
                                        </p:tav>
                                      </p:tavLst>
                                    </p:anim>
                                    <p:anim calcmode="lin" valueType="num">
                                      <p:cBhvr additive="base">
                                        <p:cTn id="57" dur="2000"/>
                                        <p:tgtEl>
                                          <p:spTgt spid="7"/>
                                        </p:tgtEl>
                                        <p:attrNameLst>
                                          <p:attrName>ppt_y</p:attrName>
                                        </p:attrNameLst>
                                      </p:cBhvr>
                                      <p:tavLst>
                                        <p:tav tm="0">
                                          <p:val>
                                            <p:strVal val="ppt_y"/>
                                          </p:val>
                                        </p:tav>
                                        <p:tav tm="100000">
                                          <p:val>
                                            <p:strVal val="0-ppt_h/2"/>
                                          </p:val>
                                        </p:tav>
                                      </p:tavLst>
                                    </p:anim>
                                    <p:set>
                                      <p:cBhvr>
                                        <p:cTn id="58" dur="1" fill="hold">
                                          <p:stCondLst>
                                            <p:cond delay="1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2000"/>
                                        <p:tgtEl>
                                          <p:spTgt spid="3"/>
                                        </p:tgtEl>
                                        <p:attrNameLst>
                                          <p:attrName>ppt_x</p:attrName>
                                        </p:attrNameLst>
                                      </p:cBhvr>
                                      <p:tavLst>
                                        <p:tav tm="0">
                                          <p:val>
                                            <p:strVal val="ppt_x"/>
                                          </p:val>
                                        </p:tav>
                                        <p:tav tm="100000">
                                          <p:val>
                                            <p:strVal val="ppt_x"/>
                                          </p:val>
                                        </p:tav>
                                      </p:tavLst>
                                    </p:anim>
                                    <p:anim calcmode="lin" valueType="num">
                                      <p:cBhvr additive="base">
                                        <p:cTn id="61" dur="2000"/>
                                        <p:tgtEl>
                                          <p:spTgt spid="3"/>
                                        </p:tgtEl>
                                        <p:attrNameLst>
                                          <p:attrName>ppt_y</p:attrName>
                                        </p:attrNameLst>
                                      </p:cBhvr>
                                      <p:tavLst>
                                        <p:tav tm="0">
                                          <p:val>
                                            <p:strVal val="ppt_y"/>
                                          </p:val>
                                        </p:tav>
                                        <p:tav tm="100000">
                                          <p:val>
                                            <p:strVal val="1+ppt_h/2"/>
                                          </p:val>
                                        </p:tav>
                                      </p:tavLst>
                                    </p:anim>
                                    <p:set>
                                      <p:cBhvr>
                                        <p:cTn id="62" dur="1" fill="hold">
                                          <p:stCondLst>
                                            <p:cond delay="1999"/>
                                          </p:stCondLst>
                                        </p:cTn>
                                        <p:tgtEl>
                                          <p:spTgt spid="3"/>
                                        </p:tgtEl>
                                        <p:attrNameLst>
                                          <p:attrName>style.visibility</p:attrName>
                                        </p:attrNameLst>
                                      </p:cBhvr>
                                      <p:to>
                                        <p:strVal val="hidden"/>
                                      </p:to>
                                    </p:set>
                                  </p:childTnLst>
                                </p:cTn>
                              </p:par>
                              <p:par>
                                <p:cTn id="63" presetID="5" presetClass="exit" presetSubtype="10" fill="hold" grpId="3" nodeType="withEffect">
                                  <p:stCondLst>
                                    <p:cond delay="0"/>
                                  </p:stCondLst>
                                  <p:childTnLst>
                                    <p:animEffect transition="out" filter="checkerboard(across)">
                                      <p:cBhvr>
                                        <p:cTn id="64" dur="2000"/>
                                        <p:tgtEl>
                                          <p:spTgt spid="3"/>
                                        </p:tgtEl>
                                      </p:cBhvr>
                                    </p:animEffect>
                                    <p:set>
                                      <p:cBhvr>
                                        <p:cTn id="65" dur="1" fill="hold">
                                          <p:stCondLst>
                                            <p:cond delay="1999"/>
                                          </p:stCondLst>
                                        </p:cTn>
                                        <p:tgtEl>
                                          <p:spTgt spid="3"/>
                                        </p:tgtEl>
                                        <p:attrNameLst>
                                          <p:attrName>style.visibility</p:attrName>
                                        </p:attrNameLst>
                                      </p:cBhvr>
                                      <p:to>
                                        <p:strVal val="hidden"/>
                                      </p:to>
                                    </p:set>
                                  </p:childTnLst>
                                </p:cTn>
                              </p:par>
                              <p:par>
                                <p:cTn id="66" presetID="5" presetClass="exit" presetSubtype="10" fill="hold" grpId="3" nodeType="withEffect">
                                  <p:stCondLst>
                                    <p:cond delay="0"/>
                                  </p:stCondLst>
                                  <p:childTnLst>
                                    <p:animEffect transition="out" filter="checkerboard(across)">
                                      <p:cBhvr>
                                        <p:cTn id="67" dur="2000"/>
                                        <p:tgtEl>
                                          <p:spTgt spid="4"/>
                                        </p:tgtEl>
                                      </p:cBhvr>
                                    </p:animEffect>
                                    <p:set>
                                      <p:cBhvr>
                                        <p:cTn id="68" dur="1" fill="hold">
                                          <p:stCondLst>
                                            <p:cond delay="1999"/>
                                          </p:stCondLst>
                                        </p:cTn>
                                        <p:tgtEl>
                                          <p:spTgt spid="4"/>
                                        </p:tgtEl>
                                        <p:attrNameLst>
                                          <p:attrName>style.visibility</p:attrName>
                                        </p:attrNameLst>
                                      </p:cBhvr>
                                      <p:to>
                                        <p:strVal val="hidden"/>
                                      </p:to>
                                    </p:set>
                                  </p:childTnLst>
                                </p:cTn>
                              </p:par>
                              <p:par>
                                <p:cTn id="69" presetID="5" presetClass="exit" presetSubtype="10" fill="hold" grpId="3" nodeType="withEffect">
                                  <p:stCondLst>
                                    <p:cond delay="0"/>
                                  </p:stCondLst>
                                  <p:childTnLst>
                                    <p:animEffect transition="out" filter="checkerboard(across)">
                                      <p:cBhvr>
                                        <p:cTn id="70" dur="2000"/>
                                        <p:tgtEl>
                                          <p:spTgt spid="5"/>
                                        </p:tgtEl>
                                      </p:cBhvr>
                                    </p:animEffect>
                                    <p:set>
                                      <p:cBhvr>
                                        <p:cTn id="71" dur="1" fill="hold">
                                          <p:stCondLst>
                                            <p:cond delay="1999"/>
                                          </p:stCondLst>
                                        </p:cTn>
                                        <p:tgtEl>
                                          <p:spTgt spid="5"/>
                                        </p:tgtEl>
                                        <p:attrNameLst>
                                          <p:attrName>style.visibility</p:attrName>
                                        </p:attrNameLst>
                                      </p:cBhvr>
                                      <p:to>
                                        <p:strVal val="hidden"/>
                                      </p:to>
                                    </p:set>
                                  </p:childTnLst>
                                </p:cTn>
                              </p:par>
                              <p:par>
                                <p:cTn id="72" presetID="5" presetClass="exit" presetSubtype="10" fill="hold" grpId="3" nodeType="withEffect">
                                  <p:stCondLst>
                                    <p:cond delay="0"/>
                                  </p:stCondLst>
                                  <p:childTnLst>
                                    <p:animEffect transition="out" filter="checkerboard(across)">
                                      <p:cBhvr>
                                        <p:cTn id="73" dur="2000"/>
                                        <p:tgtEl>
                                          <p:spTgt spid="6"/>
                                        </p:tgtEl>
                                      </p:cBhvr>
                                    </p:animEffect>
                                    <p:set>
                                      <p:cBhvr>
                                        <p:cTn id="74" dur="1" fill="hold">
                                          <p:stCondLst>
                                            <p:cond delay="1999"/>
                                          </p:stCondLst>
                                        </p:cTn>
                                        <p:tgtEl>
                                          <p:spTgt spid="6"/>
                                        </p:tgtEl>
                                        <p:attrNameLst>
                                          <p:attrName>style.visibility</p:attrName>
                                        </p:attrNameLst>
                                      </p:cBhvr>
                                      <p:to>
                                        <p:strVal val="hidden"/>
                                      </p:to>
                                    </p:set>
                                  </p:childTnLst>
                                </p:cTn>
                              </p:par>
                              <p:par>
                                <p:cTn id="75" presetID="5" presetClass="exit" presetSubtype="10" fill="hold" grpId="3" nodeType="withEffect">
                                  <p:stCondLst>
                                    <p:cond delay="0"/>
                                  </p:stCondLst>
                                  <p:childTnLst>
                                    <p:animEffect transition="out" filter="checkerboard(across)">
                                      <p:cBhvr>
                                        <p:cTn id="76" dur="2000"/>
                                        <p:tgtEl>
                                          <p:spTgt spid="7"/>
                                        </p:tgtEl>
                                      </p:cBhvr>
                                    </p:animEffect>
                                    <p:set>
                                      <p:cBhvr>
                                        <p:cTn id="77" dur="1" fill="hold">
                                          <p:stCondLst>
                                            <p:cond delay="1999"/>
                                          </p:stCondLst>
                                        </p:cTn>
                                        <p:tgtEl>
                                          <p:spTgt spid="7"/>
                                        </p:tgtEl>
                                        <p:attrNameLst>
                                          <p:attrName>style.visibility</p:attrName>
                                        </p:attrNameLst>
                                      </p:cBhvr>
                                      <p:to>
                                        <p:strVal val="hidden"/>
                                      </p:to>
                                    </p:set>
                                  </p:childTnLst>
                                </p:cTn>
                              </p:par>
                              <p:par>
                                <p:cTn id="78" presetID="23" presetClass="entr" presetSubtype="288"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2000" fill="hold"/>
                                        <p:tgtEl>
                                          <p:spTgt spid="2"/>
                                        </p:tgtEl>
                                        <p:attrNameLst>
                                          <p:attrName>ppt_w</p:attrName>
                                        </p:attrNameLst>
                                      </p:cBhvr>
                                      <p:tavLst>
                                        <p:tav tm="0">
                                          <p:val>
                                            <p:strVal val="4/3*#ppt_w"/>
                                          </p:val>
                                        </p:tav>
                                        <p:tav tm="100000">
                                          <p:val>
                                            <p:strVal val="#ppt_w"/>
                                          </p:val>
                                        </p:tav>
                                      </p:tavLst>
                                    </p:anim>
                                    <p:anim calcmode="lin" valueType="num">
                                      <p:cBhvr>
                                        <p:cTn id="81" dur="2000" fill="hold"/>
                                        <p:tgtEl>
                                          <p:spTgt spid="2"/>
                                        </p:tgtEl>
                                        <p:attrNameLst>
                                          <p:attrName>ppt_h</p:attrName>
                                        </p:attrNameLst>
                                      </p:cBhvr>
                                      <p:tavLst>
                                        <p:tav tm="0">
                                          <p:val>
                                            <p:strVal val="4/3*#ppt_h"/>
                                          </p:val>
                                        </p:tav>
                                        <p:tav tm="100000">
                                          <p:val>
                                            <p:strVal val="#ppt_h"/>
                                          </p:val>
                                        </p:tav>
                                      </p:tavLst>
                                    </p:anim>
                                  </p:childTnLst>
                                </p:cTn>
                              </p:par>
                              <p:par>
                                <p:cTn id="82" presetID="16" presetClass="entr" presetSubtype="42" fill="hold" nodeType="withEffect">
                                  <p:stCondLst>
                                    <p:cond delay="0"/>
                                  </p:stCondLst>
                                  <p:childTnLst>
                                    <p:set>
                                      <p:cBhvr>
                                        <p:cTn id="83" dur="1" fill="hold">
                                          <p:stCondLst>
                                            <p:cond delay="0"/>
                                          </p:stCondLst>
                                        </p:cTn>
                                        <p:tgtEl>
                                          <p:spTgt spid="2"/>
                                        </p:tgtEl>
                                        <p:attrNameLst>
                                          <p:attrName>style.visibility</p:attrName>
                                        </p:attrNameLst>
                                      </p:cBhvr>
                                      <p:to>
                                        <p:strVal val="visible"/>
                                      </p:to>
                                    </p:set>
                                    <p:animEffect transition="in" filter="barn(outHorizontal)">
                                      <p:cBhvr>
                                        <p:cTn id="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606095" y="2538584"/>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1357290" y="1000114"/>
            <a:ext cx="6572296" cy="1508105"/>
          </a:xfrm>
          <a:prstGeom prst="rect">
            <a:avLst/>
          </a:prstGeom>
        </p:spPr>
        <p:txBody>
          <a:bodyPr wrap="square">
            <a:spAutoFit/>
          </a:bodyPr>
          <a:lstStyle/>
          <a:p>
            <a:pPr algn="ctr"/>
            <a:r>
              <a:rPr lang="es-PE"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Comportamiento</a:t>
            </a:r>
          </a:p>
          <a:p>
            <a:pPr algn="ctr"/>
            <a:endParaRPr lang="es-PE" sz="2000" dirty="0" smtClean="0">
              <a:latin typeface="Forte" pitchFamily="66" charset="0"/>
            </a:endParaRPr>
          </a:p>
          <a:p>
            <a:r>
              <a:rPr lang="es-PE" sz="1100" dirty="0" smtClean="0">
                <a:effectLst>
                  <a:outerShdw blurRad="38100" dist="38100" dir="2700000" algn="tl">
                    <a:srgbClr val="000000">
                      <a:alpha val="43137"/>
                    </a:srgbClr>
                  </a:outerShdw>
                </a:effectLst>
                <a:latin typeface="Arial" pitchFamily="34" charset="0"/>
                <a:cs typeface="Arial" pitchFamily="34" charset="0"/>
              </a:rPr>
              <a:t>Poseen la fama de peces agresivos y territoriales. De hecho, es casi imposible mantener dos machos en un mismo espacio sin que lleguen a entablar peleas mortales. Tras una danza rigurosa en la que ambos peces se desafían a nado, extienden sus colas y arremeten el uno contra el otro, destrozándose las aletas y ocasionando heridas severas que conducen a la muerte.</a:t>
            </a:r>
          </a:p>
        </p:txBody>
      </p:sp>
      <p:sp>
        <p:nvSpPr>
          <p:cNvPr id="10" name="9 Rectángulo"/>
          <p:cNvSpPr/>
          <p:nvPr/>
        </p:nvSpPr>
        <p:spPr>
          <a:xfrm>
            <a:off x="3857620" y="2714626"/>
            <a:ext cx="3929058" cy="1107996"/>
          </a:xfrm>
          <a:prstGeom prst="rect">
            <a:avLst/>
          </a:prstGeom>
        </p:spPr>
        <p:txBody>
          <a:bodyPr wrap="square">
            <a:spAutoFit/>
          </a:bodyPr>
          <a:lstStyle/>
          <a:p>
            <a:r>
              <a:rPr lang="es-PE" sz="1100" dirty="0" smtClean="0">
                <a:effectLst>
                  <a:outerShdw blurRad="38100" dist="38100" dir="2700000" algn="tl">
                    <a:srgbClr val="000000">
                      <a:alpha val="43137"/>
                    </a:srgbClr>
                  </a:outerShdw>
                </a:effectLst>
                <a:latin typeface="Arial" pitchFamily="34" charset="0"/>
                <a:cs typeface="Arial" pitchFamily="34" charset="0"/>
              </a:rPr>
              <a:t>Con respecto a las hembras, y a pesar de ser mucho más pacíficas, se recomienda mantener una proporción de tres o más por cada macho. En cuanto a la convivencia con otros peces, no suele ser un problema. Desafortunadamente, el pez </a:t>
            </a:r>
            <a:r>
              <a:rPr lang="es-PE" sz="1100" dirty="0" err="1" smtClean="0">
                <a:effectLst>
                  <a:outerShdw blurRad="38100" dist="38100" dir="2700000" algn="tl">
                    <a:srgbClr val="000000">
                      <a:alpha val="43137"/>
                    </a:srgbClr>
                  </a:outerShdw>
                </a:effectLst>
                <a:latin typeface="Arial" pitchFamily="34" charset="0"/>
                <a:cs typeface="Arial" pitchFamily="34" charset="0"/>
              </a:rPr>
              <a:t>Betta</a:t>
            </a:r>
            <a:r>
              <a:rPr lang="es-PE" sz="1100" dirty="0" smtClean="0">
                <a:effectLst>
                  <a:outerShdw blurRad="38100" dist="38100" dir="2700000" algn="tl">
                    <a:srgbClr val="000000">
                      <a:alpha val="43137"/>
                    </a:srgbClr>
                  </a:outerShdw>
                </a:effectLst>
                <a:latin typeface="Arial" pitchFamily="34" charset="0"/>
                <a:cs typeface="Arial" pitchFamily="34" charset="0"/>
              </a:rPr>
              <a:t> es una especie de corta vida, pues no logra superar los tres años de existencia.</a:t>
            </a:r>
            <a:endParaRPr lang="es-PE" sz="1100" dirty="0">
              <a:effectLst>
                <a:outerShdw blurRad="38100" dist="38100" dir="2700000" algn="tl">
                  <a:srgbClr val="000000">
                    <a:alpha val="43137"/>
                  </a:srgbClr>
                </a:outerShdw>
              </a:effectLst>
              <a:latin typeface="Arial" pitchFamily="34" charset="0"/>
              <a:cs typeface="Arial" pitchFamily="34" charset="0"/>
            </a:endParaRPr>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 y="0"/>
            <a:ext cx="9144002" cy="5143501"/>
          </a:xfrm>
          <a:prstGeom prst="rect">
            <a:avLst/>
          </a:prstGeom>
          <a:noFill/>
          <a:ln w="9525">
            <a:noFill/>
            <a:miter lim="800000"/>
            <a:headEnd/>
            <a:tailEnd/>
          </a:ln>
          <a:effectLst/>
        </p:spPr>
      </p:pic>
      <p:sp>
        <p:nvSpPr>
          <p:cNvPr id="7" name="6 Decisión"/>
          <p:cNvSpPr/>
          <p:nvPr/>
        </p:nvSpPr>
        <p:spPr>
          <a:xfrm>
            <a:off x="428596" y="142876"/>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428596" y="1714494"/>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ecisión"/>
          <p:cNvSpPr/>
          <p:nvPr/>
        </p:nvSpPr>
        <p:spPr>
          <a:xfrm>
            <a:off x="428596" y="3286130"/>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ecisión"/>
          <p:cNvSpPr/>
          <p:nvPr/>
        </p:nvSpPr>
        <p:spPr>
          <a:xfrm>
            <a:off x="4500562" y="142876"/>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ecisión"/>
          <p:cNvSpPr/>
          <p:nvPr/>
        </p:nvSpPr>
        <p:spPr>
          <a:xfrm>
            <a:off x="4500562" y="1714494"/>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ecisión"/>
          <p:cNvSpPr/>
          <p:nvPr/>
        </p:nvSpPr>
        <p:spPr>
          <a:xfrm>
            <a:off x="4500562" y="3286130"/>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8" presetClass="entr" presetSubtype="32"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amond(out)">
                                      <p:cBhvr>
                                        <p:cTn id="33" dur="2000"/>
                                        <p:tgtEl>
                                          <p:spTgt spid="7"/>
                                        </p:tgtEl>
                                      </p:cBhvr>
                                    </p:animEffect>
                                  </p:childTnLst>
                                </p:cTn>
                              </p:par>
                              <p:par>
                                <p:cTn id="34" presetID="8" presetClass="entr" presetSubtype="32" fill="hold" grpId="1"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diamond(out)">
                                      <p:cBhvr>
                                        <p:cTn id="36" dur="2000"/>
                                        <p:tgtEl>
                                          <p:spTgt spid="8"/>
                                        </p:tgtEl>
                                      </p:cBhvr>
                                    </p:animEffect>
                                  </p:childTnLst>
                                </p:cTn>
                              </p:par>
                              <p:par>
                                <p:cTn id="37" presetID="8" presetClass="entr" presetSubtype="32"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diamond(out)">
                                      <p:cBhvr>
                                        <p:cTn id="39" dur="2000"/>
                                        <p:tgtEl>
                                          <p:spTgt spid="9"/>
                                        </p:tgtEl>
                                      </p:cBhvr>
                                    </p:animEffect>
                                  </p:childTnLst>
                                </p:cTn>
                              </p:par>
                              <p:par>
                                <p:cTn id="40" presetID="8" presetClass="entr" presetSubtype="3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amond(out)">
                                      <p:cBhvr>
                                        <p:cTn id="42" dur="2000"/>
                                        <p:tgtEl>
                                          <p:spTgt spid="10"/>
                                        </p:tgtEl>
                                      </p:cBhvr>
                                    </p:animEffect>
                                  </p:childTnLst>
                                </p:cTn>
                              </p:par>
                              <p:par>
                                <p:cTn id="43" presetID="8" presetClass="entr" presetSubtype="32" fill="hold" grpId="1"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diamond(out)">
                                      <p:cBhvr>
                                        <p:cTn id="45" dur="2000"/>
                                        <p:tgtEl>
                                          <p:spTgt spid="11"/>
                                        </p:tgtEl>
                                      </p:cBhvr>
                                    </p:animEffect>
                                  </p:childTnLst>
                                </p:cTn>
                              </p:par>
                              <p:par>
                                <p:cTn id="46" presetID="8" presetClass="entr" presetSubtype="32"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diamond(out)">
                                      <p:cBhvr>
                                        <p:cTn id="48" dur="2000"/>
                                        <p:tgtEl>
                                          <p:spTgt spid="12"/>
                                        </p:tgtEl>
                                      </p:cBhvr>
                                    </p:animEffect>
                                  </p:childTnLst>
                                </p:cTn>
                              </p:par>
                            </p:childTnLst>
                          </p:cTn>
                        </p:par>
                        <p:par>
                          <p:cTn id="49" fill="hold">
                            <p:stCondLst>
                              <p:cond delay="2000"/>
                            </p:stCondLst>
                            <p:childTnLst>
                              <p:par>
                                <p:cTn id="50" presetID="2" presetClass="exit" presetSubtype="2" fill="hold" grpId="2" nodeType="afterEffect">
                                  <p:stCondLst>
                                    <p:cond delay="0"/>
                                  </p:stCondLst>
                                  <p:childTnLst>
                                    <p:anim calcmode="lin" valueType="num">
                                      <p:cBhvr additive="base">
                                        <p:cTn id="51" dur="2000"/>
                                        <p:tgtEl>
                                          <p:spTgt spid="7"/>
                                        </p:tgtEl>
                                        <p:attrNameLst>
                                          <p:attrName>ppt_x</p:attrName>
                                        </p:attrNameLst>
                                      </p:cBhvr>
                                      <p:tavLst>
                                        <p:tav tm="0">
                                          <p:val>
                                            <p:strVal val="ppt_x"/>
                                          </p:val>
                                        </p:tav>
                                        <p:tav tm="100000">
                                          <p:val>
                                            <p:strVal val="1+ppt_w/2"/>
                                          </p:val>
                                        </p:tav>
                                      </p:tavLst>
                                    </p:anim>
                                    <p:anim calcmode="lin" valueType="num">
                                      <p:cBhvr additive="base">
                                        <p:cTn id="52" dur="2000"/>
                                        <p:tgtEl>
                                          <p:spTgt spid="7"/>
                                        </p:tgtEl>
                                        <p:attrNameLst>
                                          <p:attrName>ppt_y</p:attrName>
                                        </p:attrNameLst>
                                      </p:cBhvr>
                                      <p:tavLst>
                                        <p:tav tm="0">
                                          <p:val>
                                            <p:strVal val="ppt_y"/>
                                          </p:val>
                                        </p:tav>
                                        <p:tav tm="100000">
                                          <p:val>
                                            <p:strVal val="ppt_y"/>
                                          </p:val>
                                        </p:tav>
                                      </p:tavLst>
                                    </p:anim>
                                    <p:set>
                                      <p:cBhvr>
                                        <p:cTn id="53" dur="1" fill="hold">
                                          <p:stCondLst>
                                            <p:cond delay="1999"/>
                                          </p:stCondLst>
                                        </p:cTn>
                                        <p:tgtEl>
                                          <p:spTgt spid="7"/>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2000"/>
                                        <p:tgtEl>
                                          <p:spTgt spid="8"/>
                                        </p:tgtEl>
                                        <p:attrNameLst>
                                          <p:attrName>ppt_x</p:attrName>
                                        </p:attrNameLst>
                                      </p:cBhvr>
                                      <p:tavLst>
                                        <p:tav tm="0">
                                          <p:val>
                                            <p:strVal val="ppt_x"/>
                                          </p:val>
                                        </p:tav>
                                        <p:tav tm="100000">
                                          <p:val>
                                            <p:strVal val="1+ppt_w/2"/>
                                          </p:val>
                                        </p:tav>
                                      </p:tavLst>
                                    </p:anim>
                                    <p:anim calcmode="lin" valueType="num">
                                      <p:cBhvr additive="base">
                                        <p:cTn id="56" dur="2000"/>
                                        <p:tgtEl>
                                          <p:spTgt spid="8"/>
                                        </p:tgtEl>
                                        <p:attrNameLst>
                                          <p:attrName>ppt_y</p:attrName>
                                        </p:attrNameLst>
                                      </p:cBhvr>
                                      <p:tavLst>
                                        <p:tav tm="0">
                                          <p:val>
                                            <p:strVal val="ppt_y"/>
                                          </p:val>
                                        </p:tav>
                                        <p:tav tm="100000">
                                          <p:val>
                                            <p:strVal val="ppt_y"/>
                                          </p:val>
                                        </p:tav>
                                      </p:tavLst>
                                    </p:anim>
                                    <p:set>
                                      <p:cBhvr>
                                        <p:cTn id="57" dur="1" fill="hold">
                                          <p:stCondLst>
                                            <p:cond delay="1999"/>
                                          </p:stCondLst>
                                        </p:cTn>
                                        <p:tgtEl>
                                          <p:spTgt spid="8"/>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9"/>
                                        </p:tgtEl>
                                        <p:attrNameLst>
                                          <p:attrName>ppt_x</p:attrName>
                                        </p:attrNameLst>
                                      </p:cBhvr>
                                      <p:tavLst>
                                        <p:tav tm="0">
                                          <p:val>
                                            <p:strVal val="ppt_x"/>
                                          </p:val>
                                        </p:tav>
                                        <p:tav tm="100000">
                                          <p:val>
                                            <p:strVal val="1+ppt_w/2"/>
                                          </p:val>
                                        </p:tav>
                                      </p:tavLst>
                                    </p:anim>
                                    <p:anim calcmode="lin" valueType="num">
                                      <p:cBhvr additive="base">
                                        <p:cTn id="60" dur="2000"/>
                                        <p:tgtEl>
                                          <p:spTgt spid="9"/>
                                        </p:tgtEl>
                                        <p:attrNameLst>
                                          <p:attrName>ppt_y</p:attrName>
                                        </p:attrNameLst>
                                      </p:cBhvr>
                                      <p:tavLst>
                                        <p:tav tm="0">
                                          <p:val>
                                            <p:strVal val="ppt_y"/>
                                          </p:val>
                                        </p:tav>
                                        <p:tav tm="100000">
                                          <p:val>
                                            <p:strVal val="ppt_y"/>
                                          </p:val>
                                        </p:tav>
                                      </p:tavLst>
                                    </p:anim>
                                    <p:set>
                                      <p:cBhvr>
                                        <p:cTn id="61" dur="1" fill="hold">
                                          <p:stCondLst>
                                            <p:cond delay="1999"/>
                                          </p:stCondLst>
                                        </p:cTn>
                                        <p:tgtEl>
                                          <p:spTgt spid="9"/>
                                        </p:tgtEl>
                                        <p:attrNameLst>
                                          <p:attrName>style.visibility</p:attrName>
                                        </p:attrNameLst>
                                      </p:cBhvr>
                                      <p:to>
                                        <p:strVal val="hidden"/>
                                      </p:to>
                                    </p:set>
                                  </p:childTnLst>
                                </p:cTn>
                              </p:par>
                              <p:par>
                                <p:cTn id="62" presetID="2" presetClass="exit" presetSubtype="8" fill="hold" grpId="2" nodeType="withEffect">
                                  <p:stCondLst>
                                    <p:cond delay="0"/>
                                  </p:stCondLst>
                                  <p:childTnLst>
                                    <p:anim calcmode="lin" valueType="num">
                                      <p:cBhvr additive="base">
                                        <p:cTn id="63" dur="2000"/>
                                        <p:tgtEl>
                                          <p:spTgt spid="10"/>
                                        </p:tgtEl>
                                        <p:attrNameLst>
                                          <p:attrName>ppt_x</p:attrName>
                                        </p:attrNameLst>
                                      </p:cBhvr>
                                      <p:tavLst>
                                        <p:tav tm="0">
                                          <p:val>
                                            <p:strVal val="ppt_x"/>
                                          </p:val>
                                        </p:tav>
                                        <p:tav tm="100000">
                                          <p:val>
                                            <p:strVal val="0-ppt_w/2"/>
                                          </p:val>
                                        </p:tav>
                                      </p:tavLst>
                                    </p:anim>
                                    <p:anim calcmode="lin" valueType="num">
                                      <p:cBhvr additive="base">
                                        <p:cTn id="64" dur="2000"/>
                                        <p:tgtEl>
                                          <p:spTgt spid="10"/>
                                        </p:tgtEl>
                                        <p:attrNameLst>
                                          <p:attrName>ppt_y</p:attrName>
                                        </p:attrNameLst>
                                      </p:cBhvr>
                                      <p:tavLst>
                                        <p:tav tm="0">
                                          <p:val>
                                            <p:strVal val="ppt_y"/>
                                          </p:val>
                                        </p:tav>
                                        <p:tav tm="100000">
                                          <p:val>
                                            <p:strVal val="ppt_y"/>
                                          </p:val>
                                        </p:tav>
                                      </p:tavLst>
                                    </p:anim>
                                    <p:set>
                                      <p:cBhvr>
                                        <p:cTn id="65" dur="1" fill="hold">
                                          <p:stCondLst>
                                            <p:cond delay="1999"/>
                                          </p:stCondLst>
                                        </p:cTn>
                                        <p:tgtEl>
                                          <p:spTgt spid="10"/>
                                        </p:tgtEl>
                                        <p:attrNameLst>
                                          <p:attrName>style.visibility</p:attrName>
                                        </p:attrNameLst>
                                      </p:cBhvr>
                                      <p:to>
                                        <p:strVal val="hidden"/>
                                      </p:to>
                                    </p:set>
                                  </p:childTnLst>
                                </p:cTn>
                              </p:par>
                              <p:par>
                                <p:cTn id="66" presetID="2" presetClass="exit" presetSubtype="8" fill="hold" grpId="2" nodeType="withEffect">
                                  <p:stCondLst>
                                    <p:cond delay="0"/>
                                  </p:stCondLst>
                                  <p:childTnLst>
                                    <p:anim calcmode="lin" valueType="num">
                                      <p:cBhvr additive="base">
                                        <p:cTn id="67" dur="2000"/>
                                        <p:tgtEl>
                                          <p:spTgt spid="11"/>
                                        </p:tgtEl>
                                        <p:attrNameLst>
                                          <p:attrName>ppt_x</p:attrName>
                                        </p:attrNameLst>
                                      </p:cBhvr>
                                      <p:tavLst>
                                        <p:tav tm="0">
                                          <p:val>
                                            <p:strVal val="ppt_x"/>
                                          </p:val>
                                        </p:tav>
                                        <p:tav tm="100000">
                                          <p:val>
                                            <p:strVal val="0-ppt_w/2"/>
                                          </p:val>
                                        </p:tav>
                                      </p:tavLst>
                                    </p:anim>
                                    <p:anim calcmode="lin" valueType="num">
                                      <p:cBhvr additive="base">
                                        <p:cTn id="68" dur="2000"/>
                                        <p:tgtEl>
                                          <p:spTgt spid="11"/>
                                        </p:tgtEl>
                                        <p:attrNameLst>
                                          <p:attrName>ppt_y</p:attrName>
                                        </p:attrNameLst>
                                      </p:cBhvr>
                                      <p:tavLst>
                                        <p:tav tm="0">
                                          <p:val>
                                            <p:strVal val="ppt_y"/>
                                          </p:val>
                                        </p:tav>
                                        <p:tav tm="100000">
                                          <p:val>
                                            <p:strVal val="ppt_y"/>
                                          </p:val>
                                        </p:tav>
                                      </p:tavLst>
                                    </p:anim>
                                    <p:set>
                                      <p:cBhvr>
                                        <p:cTn id="69" dur="1" fill="hold">
                                          <p:stCondLst>
                                            <p:cond delay="1999"/>
                                          </p:stCondLst>
                                        </p:cTn>
                                        <p:tgtEl>
                                          <p:spTgt spid="11"/>
                                        </p:tgtEl>
                                        <p:attrNameLst>
                                          <p:attrName>style.visibility</p:attrName>
                                        </p:attrNameLst>
                                      </p:cBhvr>
                                      <p:to>
                                        <p:strVal val="hidden"/>
                                      </p:to>
                                    </p:set>
                                  </p:childTnLst>
                                </p:cTn>
                              </p:par>
                              <p:par>
                                <p:cTn id="70" presetID="2" presetClass="exit" presetSubtype="8" fill="hold" grpId="2" nodeType="withEffect">
                                  <p:stCondLst>
                                    <p:cond delay="0"/>
                                  </p:stCondLst>
                                  <p:childTnLst>
                                    <p:anim calcmode="lin" valueType="num">
                                      <p:cBhvr additive="base">
                                        <p:cTn id="71" dur="2000"/>
                                        <p:tgtEl>
                                          <p:spTgt spid="12"/>
                                        </p:tgtEl>
                                        <p:attrNameLst>
                                          <p:attrName>ppt_x</p:attrName>
                                        </p:attrNameLst>
                                      </p:cBhvr>
                                      <p:tavLst>
                                        <p:tav tm="0">
                                          <p:val>
                                            <p:strVal val="ppt_x"/>
                                          </p:val>
                                        </p:tav>
                                        <p:tav tm="100000">
                                          <p:val>
                                            <p:strVal val="0-ppt_w/2"/>
                                          </p:val>
                                        </p:tav>
                                      </p:tavLst>
                                    </p:anim>
                                    <p:anim calcmode="lin" valueType="num">
                                      <p:cBhvr additive="base">
                                        <p:cTn id="72" dur="2000"/>
                                        <p:tgtEl>
                                          <p:spTgt spid="12"/>
                                        </p:tgtEl>
                                        <p:attrNameLst>
                                          <p:attrName>ppt_y</p:attrName>
                                        </p:attrNameLst>
                                      </p:cBhvr>
                                      <p:tavLst>
                                        <p:tav tm="0">
                                          <p:val>
                                            <p:strVal val="ppt_y"/>
                                          </p:val>
                                        </p:tav>
                                        <p:tav tm="100000">
                                          <p:val>
                                            <p:strVal val="ppt_y"/>
                                          </p:val>
                                        </p:tav>
                                      </p:tavLst>
                                    </p:anim>
                                    <p:set>
                                      <p:cBhvr>
                                        <p:cTn id="73" dur="1" fill="hold">
                                          <p:stCondLst>
                                            <p:cond delay="1999"/>
                                          </p:stCondLst>
                                        </p:cTn>
                                        <p:tgtEl>
                                          <p:spTgt spid="12"/>
                                        </p:tgtEl>
                                        <p:attrNameLst>
                                          <p:attrName>style.visibility</p:attrName>
                                        </p:attrNameLst>
                                      </p:cBhvr>
                                      <p:to>
                                        <p:strVal val="hidden"/>
                                      </p:to>
                                    </p:set>
                                  </p:childTnLst>
                                </p:cTn>
                              </p:par>
                              <p:par>
                                <p:cTn id="74" presetID="8" presetClass="exit" presetSubtype="16" fill="hold" grpId="3" nodeType="withEffect">
                                  <p:stCondLst>
                                    <p:cond delay="0"/>
                                  </p:stCondLst>
                                  <p:childTnLst>
                                    <p:animEffect transition="out" filter="diamond(in)">
                                      <p:cBhvr>
                                        <p:cTn id="75" dur="2000"/>
                                        <p:tgtEl>
                                          <p:spTgt spid="7"/>
                                        </p:tgtEl>
                                      </p:cBhvr>
                                    </p:animEffect>
                                    <p:set>
                                      <p:cBhvr>
                                        <p:cTn id="76" dur="1" fill="hold">
                                          <p:stCondLst>
                                            <p:cond delay="1999"/>
                                          </p:stCondLst>
                                        </p:cTn>
                                        <p:tgtEl>
                                          <p:spTgt spid="7"/>
                                        </p:tgtEl>
                                        <p:attrNameLst>
                                          <p:attrName>style.visibility</p:attrName>
                                        </p:attrNameLst>
                                      </p:cBhvr>
                                      <p:to>
                                        <p:strVal val="hidden"/>
                                      </p:to>
                                    </p:set>
                                  </p:childTnLst>
                                </p:cTn>
                              </p:par>
                              <p:par>
                                <p:cTn id="77" presetID="8" presetClass="exit" presetSubtype="16" fill="hold" grpId="3" nodeType="withEffect">
                                  <p:stCondLst>
                                    <p:cond delay="0"/>
                                  </p:stCondLst>
                                  <p:childTnLst>
                                    <p:animEffect transition="out" filter="diamond(in)">
                                      <p:cBhvr>
                                        <p:cTn id="78" dur="2000"/>
                                        <p:tgtEl>
                                          <p:spTgt spid="8"/>
                                        </p:tgtEl>
                                      </p:cBhvr>
                                    </p:animEffect>
                                    <p:set>
                                      <p:cBhvr>
                                        <p:cTn id="79" dur="1" fill="hold">
                                          <p:stCondLst>
                                            <p:cond delay="1999"/>
                                          </p:stCondLst>
                                        </p:cTn>
                                        <p:tgtEl>
                                          <p:spTgt spid="8"/>
                                        </p:tgtEl>
                                        <p:attrNameLst>
                                          <p:attrName>style.visibility</p:attrName>
                                        </p:attrNameLst>
                                      </p:cBhvr>
                                      <p:to>
                                        <p:strVal val="hidden"/>
                                      </p:to>
                                    </p:set>
                                  </p:childTnLst>
                                </p:cTn>
                              </p:par>
                              <p:par>
                                <p:cTn id="80" presetID="8" presetClass="exit" presetSubtype="16" fill="hold" grpId="3" nodeType="withEffect">
                                  <p:stCondLst>
                                    <p:cond delay="0"/>
                                  </p:stCondLst>
                                  <p:childTnLst>
                                    <p:animEffect transition="out" filter="diamond(in)">
                                      <p:cBhvr>
                                        <p:cTn id="81" dur="2000"/>
                                        <p:tgtEl>
                                          <p:spTgt spid="9"/>
                                        </p:tgtEl>
                                      </p:cBhvr>
                                    </p:animEffect>
                                    <p:set>
                                      <p:cBhvr>
                                        <p:cTn id="82" dur="1" fill="hold">
                                          <p:stCondLst>
                                            <p:cond delay="1999"/>
                                          </p:stCondLst>
                                        </p:cTn>
                                        <p:tgtEl>
                                          <p:spTgt spid="9"/>
                                        </p:tgtEl>
                                        <p:attrNameLst>
                                          <p:attrName>style.visibility</p:attrName>
                                        </p:attrNameLst>
                                      </p:cBhvr>
                                      <p:to>
                                        <p:strVal val="hidden"/>
                                      </p:to>
                                    </p:set>
                                  </p:childTnLst>
                                </p:cTn>
                              </p:par>
                              <p:par>
                                <p:cTn id="83" presetID="8" presetClass="exit" presetSubtype="16" fill="hold" grpId="3" nodeType="withEffect">
                                  <p:stCondLst>
                                    <p:cond delay="0"/>
                                  </p:stCondLst>
                                  <p:childTnLst>
                                    <p:animEffect transition="out" filter="diamond(in)">
                                      <p:cBhvr>
                                        <p:cTn id="84" dur="2000"/>
                                        <p:tgtEl>
                                          <p:spTgt spid="10"/>
                                        </p:tgtEl>
                                      </p:cBhvr>
                                    </p:animEffect>
                                    <p:set>
                                      <p:cBhvr>
                                        <p:cTn id="85" dur="1" fill="hold">
                                          <p:stCondLst>
                                            <p:cond delay="1999"/>
                                          </p:stCondLst>
                                        </p:cTn>
                                        <p:tgtEl>
                                          <p:spTgt spid="10"/>
                                        </p:tgtEl>
                                        <p:attrNameLst>
                                          <p:attrName>style.visibility</p:attrName>
                                        </p:attrNameLst>
                                      </p:cBhvr>
                                      <p:to>
                                        <p:strVal val="hidden"/>
                                      </p:to>
                                    </p:set>
                                  </p:childTnLst>
                                </p:cTn>
                              </p:par>
                              <p:par>
                                <p:cTn id="86" presetID="8" presetClass="exit" presetSubtype="16" fill="hold" grpId="3" nodeType="withEffect">
                                  <p:stCondLst>
                                    <p:cond delay="0"/>
                                  </p:stCondLst>
                                  <p:childTnLst>
                                    <p:animEffect transition="out" filter="diamond(in)">
                                      <p:cBhvr>
                                        <p:cTn id="87" dur="2000"/>
                                        <p:tgtEl>
                                          <p:spTgt spid="11"/>
                                        </p:tgtEl>
                                      </p:cBhvr>
                                    </p:animEffect>
                                    <p:set>
                                      <p:cBhvr>
                                        <p:cTn id="88" dur="1" fill="hold">
                                          <p:stCondLst>
                                            <p:cond delay="1999"/>
                                          </p:stCondLst>
                                        </p:cTn>
                                        <p:tgtEl>
                                          <p:spTgt spid="11"/>
                                        </p:tgtEl>
                                        <p:attrNameLst>
                                          <p:attrName>style.visibility</p:attrName>
                                        </p:attrNameLst>
                                      </p:cBhvr>
                                      <p:to>
                                        <p:strVal val="hidden"/>
                                      </p:to>
                                    </p:set>
                                  </p:childTnLst>
                                </p:cTn>
                              </p:par>
                              <p:par>
                                <p:cTn id="89" presetID="8" presetClass="exit" presetSubtype="16" fill="hold" grpId="3" nodeType="withEffect">
                                  <p:stCondLst>
                                    <p:cond delay="0"/>
                                  </p:stCondLst>
                                  <p:childTnLst>
                                    <p:animEffect transition="out" filter="diamond(in)">
                                      <p:cBhvr>
                                        <p:cTn id="90" dur="2000"/>
                                        <p:tgtEl>
                                          <p:spTgt spid="12"/>
                                        </p:tgtEl>
                                      </p:cBhvr>
                                    </p:animEffect>
                                    <p:set>
                                      <p:cBhvr>
                                        <p:cTn id="91" dur="1" fill="hold">
                                          <p:stCondLst>
                                            <p:cond delay="1999"/>
                                          </p:stCondLst>
                                        </p:cTn>
                                        <p:tgtEl>
                                          <p:spTgt spid="12"/>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1026"/>
                                        </p:tgtEl>
                                        <p:attrNameLst>
                                          <p:attrName>style.visibility</p:attrName>
                                        </p:attrNameLst>
                                      </p:cBhvr>
                                      <p:to>
                                        <p:strVal val="visible"/>
                                      </p:to>
                                    </p:set>
                                    <p:anim calcmode="lin" valueType="num">
                                      <p:cBhvr>
                                        <p:cTn id="94" dur="2000" fill="hold"/>
                                        <p:tgtEl>
                                          <p:spTgt spid="1026"/>
                                        </p:tgtEl>
                                        <p:attrNameLst>
                                          <p:attrName>ppt_w</p:attrName>
                                        </p:attrNameLst>
                                      </p:cBhvr>
                                      <p:tavLst>
                                        <p:tav tm="0">
                                          <p:val>
                                            <p:strVal val="4/3*#ppt_w"/>
                                          </p:val>
                                        </p:tav>
                                        <p:tav tm="100000">
                                          <p:val>
                                            <p:strVal val="#ppt_w"/>
                                          </p:val>
                                        </p:tav>
                                      </p:tavLst>
                                    </p:anim>
                                    <p:anim calcmode="lin" valueType="num">
                                      <p:cBhvr>
                                        <p:cTn id="95" dur="2000" fill="hold"/>
                                        <p:tgtEl>
                                          <p:spTgt spid="1026"/>
                                        </p:tgtEl>
                                        <p:attrNameLst>
                                          <p:attrName>ppt_h</p:attrName>
                                        </p:attrNameLst>
                                      </p:cBhvr>
                                      <p:tavLst>
                                        <p:tav tm="0">
                                          <p:val>
                                            <p:strVal val="4/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026"/>
                                        </p:tgtEl>
                                        <p:attrNameLst>
                                          <p:attrName>style.visibility</p:attrName>
                                        </p:attrNameLst>
                                      </p:cBhvr>
                                      <p:to>
                                        <p:strVal val="visible"/>
                                      </p:to>
                                    </p:set>
                                    <p:animEffect transition="in" filter="barn(outVertical)">
                                      <p:cBhvr>
                                        <p:cTn id="98"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606095" y="2538584"/>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1000100" y="785800"/>
            <a:ext cx="7215238" cy="1569660"/>
          </a:xfrm>
          <a:prstGeom prst="rect">
            <a:avLst/>
          </a:prstGeom>
        </p:spPr>
        <p:txBody>
          <a:bodyPr wrap="square">
            <a:spAutoFit/>
          </a:bodyPr>
          <a:lstStyle/>
          <a:p>
            <a:pPr algn="ctr"/>
            <a:r>
              <a:rPr lang="es-PE"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Distribución Y Hábitat</a:t>
            </a:r>
          </a:p>
          <a:p>
            <a:pPr algn="ctr"/>
            <a:endParaRPr lang="es-PE" sz="2400" dirty="0" smtClean="0">
              <a:latin typeface="Forte" pitchFamily="66" charset="0"/>
            </a:endParaRPr>
          </a:p>
          <a:p>
            <a:r>
              <a:rPr lang="es-PE" sz="1100" dirty="0" smtClean="0">
                <a:effectLst>
                  <a:outerShdw blurRad="38100" dist="38100" dir="2700000" algn="tl">
                    <a:srgbClr val="000000">
                      <a:alpha val="43137"/>
                    </a:srgbClr>
                  </a:outerShdw>
                </a:effectLst>
                <a:latin typeface="Arial" pitchFamily="34" charset="0"/>
                <a:cs typeface="Arial" pitchFamily="34" charset="0"/>
              </a:rPr>
              <a:t>Oriundos de la cuenca Mekong en el sureste asiático, estos peces abundan generalmente en aguas de lento movimiento como arroyos pequeños, charcos y arrozales. En éste último, algunas especies llegan a ser criadas por los propios campesinos para su consumo. Actualmente, el pez </a:t>
            </a:r>
            <a:r>
              <a:rPr lang="es-PE" sz="1100" dirty="0" err="1" smtClean="0">
                <a:effectLst>
                  <a:outerShdw blurRad="38100" dist="38100" dir="2700000" algn="tl">
                    <a:srgbClr val="000000">
                      <a:alpha val="43137"/>
                    </a:srgbClr>
                  </a:outerShdw>
                </a:effectLst>
                <a:latin typeface="Arial" pitchFamily="34" charset="0"/>
                <a:cs typeface="Arial" pitchFamily="34" charset="0"/>
              </a:rPr>
              <a:t>Betta</a:t>
            </a:r>
            <a:r>
              <a:rPr lang="es-PE" sz="1100" dirty="0" smtClean="0">
                <a:effectLst>
                  <a:outerShdw blurRad="38100" dist="38100" dir="2700000" algn="tl">
                    <a:srgbClr val="000000">
                      <a:alpha val="43137"/>
                    </a:srgbClr>
                  </a:outerShdw>
                </a:effectLst>
                <a:latin typeface="Arial" pitchFamily="34" charset="0"/>
                <a:cs typeface="Arial" pitchFamily="34" charset="0"/>
              </a:rPr>
              <a:t> se encuentra esparcido en las regiones de Tailandia, Siam, Vietnam y China.</a:t>
            </a:r>
          </a:p>
        </p:txBody>
      </p:sp>
      <p:sp>
        <p:nvSpPr>
          <p:cNvPr id="9" name="8 Rectángulo"/>
          <p:cNvSpPr/>
          <p:nvPr/>
        </p:nvSpPr>
        <p:spPr>
          <a:xfrm>
            <a:off x="3428992" y="2428874"/>
            <a:ext cx="4786346" cy="1354217"/>
          </a:xfrm>
          <a:prstGeom prst="rect">
            <a:avLst/>
          </a:prstGeom>
        </p:spPr>
        <p:txBody>
          <a:bodyPr wrap="square">
            <a:spAutoFit/>
          </a:bodyPr>
          <a:lstStyle/>
          <a:p>
            <a:r>
              <a:rPr lang="es-PE" sz="1100" dirty="0" smtClean="0">
                <a:effectLst>
                  <a:outerShdw blurRad="38100" dist="38100" dir="2700000" algn="tl">
                    <a:srgbClr val="000000">
                      <a:alpha val="43137"/>
                    </a:srgbClr>
                  </a:outerShdw>
                </a:effectLst>
                <a:latin typeface="Arial" pitchFamily="34" charset="0"/>
                <a:cs typeface="Arial" pitchFamily="34" charset="0"/>
              </a:rPr>
              <a:t>En cuanto a las características del medio, este pez ha logrado adaptarse a medios acuosos de pH ácido y dureza relativa. Las temperaturas por lo regular, tienden a ser ligeramente elevadas, entre los 24 y 30 grados Celsius. Otro elemento distintivo, es la presencia abundante de vegetación, que ligado a las condiciones antes mencionadas, acortan la presencia de oxígeno y son la causa principal del desarrollo evolutivo de esta especie</a:t>
            </a:r>
            <a:r>
              <a:rPr lang="es-PE" sz="1600" dirty="0" smtClean="0"/>
              <a:t>.</a:t>
            </a:r>
            <a:endParaRPr lang="es-PE" sz="1600" dirty="0"/>
          </a:p>
        </p:txBody>
      </p:sp>
      <p:sp>
        <p:nvSpPr>
          <p:cNvPr id="10" name="9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6" name="5 Rectángulo"/>
          <p:cNvSpPr/>
          <p:nvPr/>
        </p:nvSpPr>
        <p:spPr>
          <a:xfrm rot="1621838">
            <a:off x="765205" y="1045599"/>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rot="1621838">
            <a:off x="765206" y="1603702"/>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rot="1621838">
            <a:off x="765207" y="2175206"/>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rot="1621838">
            <a:off x="765207" y="2675272"/>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rot="1621838">
            <a:off x="765207" y="3246776"/>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rot="1621838">
            <a:off x="765207" y="3746842"/>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rot="19936201">
            <a:off x="4398674" y="1053054"/>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rot="19936201">
            <a:off x="4398674" y="1553120"/>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rot="19936201">
            <a:off x="4398674" y="2196063"/>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rot="19936201">
            <a:off x="4398675" y="2696128"/>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rot="19936201">
            <a:off x="4398675" y="3196195"/>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rot="19936201">
            <a:off x="4398674" y="3767698"/>
            <a:ext cx="3970249" cy="234967"/>
          </a:xfrm>
          <a:prstGeom prst="rect">
            <a:avLst/>
          </a:prstGeom>
          <a:gradFill flip="none" rotWithShape="1">
            <a:gsLst>
              <a:gs pos="77000">
                <a:srgbClr val="C00000">
                  <a:alpha val="66000"/>
                </a:srgbClr>
              </a:gs>
              <a:gs pos="50000">
                <a:srgbClr val="0000FF">
                  <a:shade val="67500"/>
                  <a:satMod val="115000"/>
                </a:srgbClr>
              </a:gs>
              <a:gs pos="100000">
                <a:srgbClr val="0000FF">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linds(vertical)">
                                      <p:cBhvr>
                                        <p:cTn id="57" dur="2000"/>
                                        <p:tgtEl>
                                          <p:spTgt spid="6"/>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linds(vertical)">
                                      <p:cBhvr>
                                        <p:cTn id="60" dur="2000"/>
                                        <p:tgtEl>
                                          <p:spTgt spid="7"/>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blinds(vertical)">
                                      <p:cBhvr>
                                        <p:cTn id="63" dur="2000"/>
                                        <p:tgtEl>
                                          <p:spTgt spid="8"/>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blinds(vertical)">
                                      <p:cBhvr>
                                        <p:cTn id="66" dur="2000"/>
                                        <p:tgtEl>
                                          <p:spTgt spid="9"/>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blinds(vertical)">
                                      <p:cBhvr>
                                        <p:cTn id="69" dur="2000"/>
                                        <p:tgtEl>
                                          <p:spTgt spid="10"/>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linds(vertical)">
                                      <p:cBhvr>
                                        <p:cTn id="72" dur="2000"/>
                                        <p:tgtEl>
                                          <p:spTgt spid="11"/>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linds(vertical)">
                                      <p:cBhvr>
                                        <p:cTn id="75" dur="2000"/>
                                        <p:tgtEl>
                                          <p:spTgt spid="12"/>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blinds(vertical)">
                                      <p:cBhvr>
                                        <p:cTn id="78" dur="2000"/>
                                        <p:tgtEl>
                                          <p:spTgt spid="13"/>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blinds(vertical)">
                                      <p:cBhvr>
                                        <p:cTn id="81" dur="2000"/>
                                        <p:tgtEl>
                                          <p:spTgt spid="14"/>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blinds(vertical)">
                                      <p:cBhvr>
                                        <p:cTn id="84" dur="2000"/>
                                        <p:tgtEl>
                                          <p:spTgt spid="15"/>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linds(vertical)">
                                      <p:cBhvr>
                                        <p:cTn id="87" dur="2000"/>
                                        <p:tgtEl>
                                          <p:spTgt spid="16"/>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blinds(vertical)">
                                      <p:cBhvr>
                                        <p:cTn id="90" dur="2000"/>
                                        <p:tgtEl>
                                          <p:spTgt spid="17"/>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1+ppt_h/2"/>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0-ppt_w/2"/>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6"/>
                                        </p:tgtEl>
                                      </p:cBhvr>
                                    </p:animEffect>
                                    <p:set>
                                      <p:cBhvr>
                                        <p:cTn id="142" dur="1" fill="hold">
                                          <p:stCondLst>
                                            <p:cond delay="1999"/>
                                          </p:stCondLst>
                                        </p:cTn>
                                        <p:tgtEl>
                                          <p:spTgt spid="6"/>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7"/>
                                        </p:tgtEl>
                                      </p:cBhvr>
                                    </p:animEffect>
                                    <p:set>
                                      <p:cBhvr>
                                        <p:cTn id="145" dur="1" fill="hold">
                                          <p:stCondLst>
                                            <p:cond delay="1999"/>
                                          </p:stCondLst>
                                        </p:cTn>
                                        <p:tgtEl>
                                          <p:spTgt spid="7"/>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8"/>
                                        </p:tgtEl>
                                      </p:cBhvr>
                                    </p:animEffect>
                                    <p:set>
                                      <p:cBhvr>
                                        <p:cTn id="148" dur="1" fill="hold">
                                          <p:stCondLst>
                                            <p:cond delay="1999"/>
                                          </p:stCondLst>
                                        </p:cTn>
                                        <p:tgtEl>
                                          <p:spTgt spid="8"/>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9"/>
                                        </p:tgtEl>
                                      </p:cBhvr>
                                    </p:animEffect>
                                    <p:set>
                                      <p:cBhvr>
                                        <p:cTn id="151" dur="1" fill="hold">
                                          <p:stCondLst>
                                            <p:cond delay="1999"/>
                                          </p:stCondLst>
                                        </p:cTn>
                                        <p:tgtEl>
                                          <p:spTgt spid="9"/>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10"/>
                                        </p:tgtEl>
                                      </p:cBhvr>
                                    </p:animEffect>
                                    <p:set>
                                      <p:cBhvr>
                                        <p:cTn id="154" dur="1" fill="hold">
                                          <p:stCondLst>
                                            <p:cond delay="1999"/>
                                          </p:stCondLst>
                                        </p:cTn>
                                        <p:tgtEl>
                                          <p:spTgt spid="10"/>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11"/>
                                        </p:tgtEl>
                                      </p:cBhvr>
                                    </p:animEffect>
                                    <p:set>
                                      <p:cBhvr>
                                        <p:cTn id="157" dur="1" fill="hold">
                                          <p:stCondLst>
                                            <p:cond delay="1999"/>
                                          </p:stCondLst>
                                        </p:cTn>
                                        <p:tgtEl>
                                          <p:spTgt spid="11"/>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12"/>
                                        </p:tgtEl>
                                      </p:cBhvr>
                                    </p:animEffect>
                                    <p:set>
                                      <p:cBhvr>
                                        <p:cTn id="160" dur="1" fill="hold">
                                          <p:stCondLst>
                                            <p:cond delay="1999"/>
                                          </p:stCondLst>
                                        </p:cTn>
                                        <p:tgtEl>
                                          <p:spTgt spid="12"/>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13"/>
                                        </p:tgtEl>
                                      </p:cBhvr>
                                    </p:animEffect>
                                    <p:set>
                                      <p:cBhvr>
                                        <p:cTn id="163" dur="1" fill="hold">
                                          <p:stCondLst>
                                            <p:cond delay="1999"/>
                                          </p:stCondLst>
                                        </p:cTn>
                                        <p:tgtEl>
                                          <p:spTgt spid="13"/>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14"/>
                                        </p:tgtEl>
                                      </p:cBhvr>
                                    </p:animEffect>
                                    <p:set>
                                      <p:cBhvr>
                                        <p:cTn id="166" dur="1" fill="hold">
                                          <p:stCondLst>
                                            <p:cond delay="1999"/>
                                          </p:stCondLst>
                                        </p:cTn>
                                        <p:tgtEl>
                                          <p:spTgt spid="14"/>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15"/>
                                        </p:tgtEl>
                                      </p:cBhvr>
                                    </p:animEffect>
                                    <p:set>
                                      <p:cBhvr>
                                        <p:cTn id="169" dur="1" fill="hold">
                                          <p:stCondLst>
                                            <p:cond delay="1999"/>
                                          </p:stCondLst>
                                        </p:cTn>
                                        <p:tgtEl>
                                          <p:spTgt spid="15"/>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16"/>
                                        </p:tgtEl>
                                      </p:cBhvr>
                                    </p:animEffect>
                                    <p:set>
                                      <p:cBhvr>
                                        <p:cTn id="172" dur="1" fill="hold">
                                          <p:stCondLst>
                                            <p:cond delay="1999"/>
                                          </p:stCondLst>
                                        </p:cTn>
                                        <p:tgtEl>
                                          <p:spTgt spid="16"/>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17"/>
                                        </p:tgtEl>
                                      </p:cBhvr>
                                    </p:animEffect>
                                    <p:set>
                                      <p:cBhvr>
                                        <p:cTn id="175" dur="1" fill="hold">
                                          <p:stCondLst>
                                            <p:cond delay="1999"/>
                                          </p:stCondLst>
                                        </p:cTn>
                                        <p:tgtEl>
                                          <p:spTgt spid="17"/>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1026"/>
                                        </p:tgtEl>
                                        <p:attrNameLst>
                                          <p:attrName>style.visibility</p:attrName>
                                        </p:attrNameLst>
                                      </p:cBhvr>
                                      <p:to>
                                        <p:strVal val="visible"/>
                                      </p:to>
                                    </p:set>
                                    <p:anim calcmode="lin" valueType="num">
                                      <p:cBhvr>
                                        <p:cTn id="178" dur="2000" fill="hold"/>
                                        <p:tgtEl>
                                          <p:spTgt spid="1026"/>
                                        </p:tgtEl>
                                        <p:attrNameLst>
                                          <p:attrName>ppt_x</p:attrName>
                                        </p:attrNameLst>
                                      </p:cBhvr>
                                      <p:tavLst>
                                        <p:tav tm="0">
                                          <p:val>
                                            <p:strVal val="#ppt_x"/>
                                          </p:val>
                                        </p:tav>
                                        <p:tav tm="100000">
                                          <p:val>
                                            <p:strVal val="#ppt_x"/>
                                          </p:val>
                                        </p:tav>
                                      </p:tavLst>
                                    </p:anim>
                                    <p:anim calcmode="lin" valueType="num">
                                      <p:cBhvr>
                                        <p:cTn id="179" dur="2000" fill="hold"/>
                                        <p:tgtEl>
                                          <p:spTgt spid="1026"/>
                                        </p:tgtEl>
                                        <p:attrNameLst>
                                          <p:attrName>ppt_y</p:attrName>
                                        </p:attrNameLst>
                                      </p:cBhvr>
                                      <p:tavLst>
                                        <p:tav tm="0">
                                          <p:val>
                                            <p:strVal val="#ppt_y-#ppt_h/2"/>
                                          </p:val>
                                        </p:tav>
                                        <p:tav tm="100000">
                                          <p:val>
                                            <p:strVal val="#ppt_y"/>
                                          </p:val>
                                        </p:tav>
                                      </p:tavLst>
                                    </p:anim>
                                    <p:anim calcmode="lin" valueType="num">
                                      <p:cBhvr>
                                        <p:cTn id="180" dur="2000" fill="hold"/>
                                        <p:tgtEl>
                                          <p:spTgt spid="1026"/>
                                        </p:tgtEl>
                                        <p:attrNameLst>
                                          <p:attrName>ppt_w</p:attrName>
                                        </p:attrNameLst>
                                      </p:cBhvr>
                                      <p:tavLst>
                                        <p:tav tm="0">
                                          <p:val>
                                            <p:strVal val="#ppt_w"/>
                                          </p:val>
                                        </p:tav>
                                        <p:tav tm="100000">
                                          <p:val>
                                            <p:strVal val="#ppt_w"/>
                                          </p:val>
                                        </p:tav>
                                      </p:tavLst>
                                    </p:anim>
                                    <p:anim calcmode="lin" valueType="num">
                                      <p:cBhvr>
                                        <p:cTn id="181" dur="2000" fill="hold"/>
                                        <p:tgtEl>
                                          <p:spTgt spid="1026"/>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1026"/>
                                        </p:tgtEl>
                                        <p:attrNameLst>
                                          <p:attrName>style.visibility</p:attrName>
                                        </p:attrNameLst>
                                      </p:cBhvr>
                                      <p:to>
                                        <p:strVal val="visible"/>
                                      </p:to>
                                    </p:set>
                                    <p:animEffect transition="in" filter="barn(outVertical)">
                                      <p:cBhvr>
                                        <p:cTn id="184"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857488" y="0"/>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857488" y="785800"/>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857488" y="1643056"/>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857488" y="2643188"/>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2857488" y="3429006"/>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4572000" y="0"/>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4572000" y="785800"/>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4572000" y="1643056"/>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4572000" y="2643188"/>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4572000" y="3429006"/>
            <a:ext cx="1714512" cy="1714494"/>
          </a:xfrm>
          <a:prstGeom prst="donut">
            <a:avLst>
              <a:gd name="adj" fmla="val 14054"/>
            </a:avLst>
          </a:prstGeom>
          <a:gradFill flip="none" rotWithShape="1">
            <a:gsLst>
              <a:gs pos="0">
                <a:srgbClr val="FFFF0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0" presetClass="entr" presetSubtype="0" fill="hold" grpId="4"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edge">
                                      <p:cBhvr>
                                        <p:cTn id="49" dur="2000"/>
                                        <p:tgtEl>
                                          <p:spTgt spid="3"/>
                                        </p:tgtEl>
                                      </p:cBhvr>
                                    </p:animEffect>
                                  </p:childTnLst>
                                </p:cTn>
                              </p:par>
                              <p:par>
                                <p:cTn id="50" presetID="20" presetClass="entr" presetSubtype="0" fill="hold" grpId="4"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edge">
                                      <p:cBhvr>
                                        <p:cTn id="52" dur="2000"/>
                                        <p:tgtEl>
                                          <p:spTgt spid="4"/>
                                        </p:tgtEl>
                                      </p:cBhvr>
                                    </p:animEffect>
                                  </p:childTnLst>
                                </p:cTn>
                              </p:par>
                              <p:par>
                                <p:cTn id="53" presetID="20" presetClass="entr" presetSubtype="0" fill="hold" grpId="4"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2000"/>
                                        <p:tgtEl>
                                          <p:spTgt spid="5"/>
                                        </p:tgtEl>
                                      </p:cBhvr>
                                    </p:animEffect>
                                  </p:childTnLst>
                                </p:cTn>
                              </p:par>
                              <p:par>
                                <p:cTn id="56" presetID="20" presetClass="entr" presetSubtype="0" fill="hold" grpId="4"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2000"/>
                                        <p:tgtEl>
                                          <p:spTgt spid="6"/>
                                        </p:tgtEl>
                                      </p:cBhvr>
                                    </p:animEffect>
                                  </p:childTnLst>
                                </p:cTn>
                              </p:par>
                              <p:par>
                                <p:cTn id="59" presetID="20" presetClass="entr" presetSubtype="0" fill="hold" grpId="4"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2000"/>
                                        <p:tgtEl>
                                          <p:spTgt spid="7"/>
                                        </p:tgtEl>
                                      </p:cBhvr>
                                    </p:animEffect>
                                  </p:childTnLst>
                                </p:cTn>
                              </p:par>
                              <p:par>
                                <p:cTn id="62" presetID="20" presetClass="entr" presetSubtype="0" fill="hold" grpId="4"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2000"/>
                                        <p:tgtEl>
                                          <p:spTgt spid="8"/>
                                        </p:tgtEl>
                                      </p:cBhvr>
                                    </p:animEffect>
                                  </p:childTnLst>
                                </p:cTn>
                              </p:par>
                              <p:par>
                                <p:cTn id="65" presetID="20" presetClass="entr" presetSubtype="0" fill="hold" grpId="4"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2000"/>
                                        <p:tgtEl>
                                          <p:spTgt spid="9"/>
                                        </p:tgtEl>
                                      </p:cBhvr>
                                    </p:animEffect>
                                  </p:childTnLst>
                                </p:cTn>
                              </p:par>
                              <p:par>
                                <p:cTn id="68" presetID="20" presetClass="entr" presetSubtype="0" fill="hold" grpId="4"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2000"/>
                                        <p:tgtEl>
                                          <p:spTgt spid="10"/>
                                        </p:tgtEl>
                                      </p:cBhvr>
                                    </p:animEffect>
                                  </p:childTnLst>
                                </p:cTn>
                              </p:par>
                              <p:par>
                                <p:cTn id="71" presetID="20" presetClass="entr" presetSubtype="0" fill="hold" grpId="4"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2000"/>
                                        <p:tgtEl>
                                          <p:spTgt spid="11"/>
                                        </p:tgtEl>
                                      </p:cBhvr>
                                    </p:animEffect>
                                  </p:childTnLst>
                                </p:cTn>
                              </p:par>
                              <p:par>
                                <p:cTn id="74" presetID="20" presetClass="entr" presetSubtype="0" fill="hold" grpId="4"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2000"/>
                                        <p:tgtEl>
                                          <p:spTgt spid="12"/>
                                        </p:tgtEl>
                                      </p:cBhvr>
                                    </p:animEffect>
                                  </p:childTnLst>
                                </p:cTn>
                              </p:par>
                            </p:childTnLst>
                          </p:cTn>
                        </p:par>
                        <p:par>
                          <p:cTn id="77" fill="hold">
                            <p:stCondLst>
                              <p:cond delay="2000"/>
                            </p:stCondLst>
                            <p:childTnLst>
                              <p:par>
                                <p:cTn id="78" presetID="2" presetClass="exit" presetSubtype="12" fill="hold" grpId="2"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1+ppt_h/2"/>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2000"/>
                                        <p:tgtEl>
                                          <p:spTgt spid="4"/>
                                        </p:tgtEl>
                                        <p:attrNameLst>
                                          <p:attrName>ppt_x</p:attrName>
                                        </p:attrNameLst>
                                      </p:cBhvr>
                                      <p:tavLst>
                                        <p:tav tm="0">
                                          <p:val>
                                            <p:strVal val="ppt_x"/>
                                          </p:val>
                                        </p:tav>
                                        <p:tav tm="100000">
                                          <p:val>
                                            <p:strVal val="0-ppt_w/2"/>
                                          </p:val>
                                        </p:tav>
                                      </p:tavLst>
                                    </p:anim>
                                    <p:anim calcmode="lin" valueType="num">
                                      <p:cBhvr additive="base">
                                        <p:cTn id="84" dur="2000"/>
                                        <p:tgtEl>
                                          <p:spTgt spid="4"/>
                                        </p:tgtEl>
                                        <p:attrNameLst>
                                          <p:attrName>ppt_y</p:attrName>
                                        </p:attrNameLst>
                                      </p:cBhvr>
                                      <p:tavLst>
                                        <p:tav tm="0">
                                          <p:val>
                                            <p:strVal val="ppt_y"/>
                                          </p:val>
                                        </p:tav>
                                        <p:tav tm="100000">
                                          <p:val>
                                            <p:strVal val="1+ppt_h/2"/>
                                          </p:val>
                                        </p:tav>
                                      </p:tavLst>
                                    </p:anim>
                                    <p:set>
                                      <p:cBhvr>
                                        <p:cTn id="85" dur="1" fill="hold">
                                          <p:stCondLst>
                                            <p:cond delay="1999"/>
                                          </p:stCondLst>
                                        </p:cTn>
                                        <p:tgtEl>
                                          <p:spTgt spid="4"/>
                                        </p:tgtEl>
                                        <p:attrNameLst>
                                          <p:attrName>style.visibility</p:attrName>
                                        </p:attrNameLst>
                                      </p:cBhvr>
                                      <p:to>
                                        <p:strVal val="hidden"/>
                                      </p:to>
                                    </p:set>
                                  </p:childTnLst>
                                </p:cTn>
                              </p:par>
                              <p:par>
                                <p:cTn id="86" presetID="2" presetClass="exit" presetSubtype="12" fill="hold" grpId="2"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1+ppt_h/2"/>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12" fill="hold" grpId="2"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1+ppt_h/2"/>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12" fill="hold" grpId="2"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1+ppt_h/2"/>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6" fill="hold" grpId="2" nodeType="with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1+ppt_w/2"/>
                                          </p:val>
                                        </p:tav>
                                      </p:tavLst>
                                    </p:anim>
                                    <p:anim calcmode="lin" valueType="num">
                                      <p:cBhvr additive="base">
                                        <p:cTn id="100" dur="2000"/>
                                        <p:tgtEl>
                                          <p:spTgt spid="8"/>
                                        </p:tgtEl>
                                        <p:attrNameLst>
                                          <p:attrName>ppt_y</p:attrName>
                                        </p:attrNameLst>
                                      </p:cBhvr>
                                      <p:tavLst>
                                        <p:tav tm="0">
                                          <p:val>
                                            <p:strVal val="ppt_y"/>
                                          </p:val>
                                        </p:tav>
                                        <p:tav tm="100000">
                                          <p:val>
                                            <p:strVal val="1+ppt_h/2"/>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6" fill="hold" grpId="2" nodeType="withEffect">
                                  <p:stCondLst>
                                    <p:cond delay="0"/>
                                  </p:stCondLst>
                                  <p:childTnLst>
                                    <p:anim calcmode="lin" valueType="num">
                                      <p:cBhvr additive="base">
                                        <p:cTn id="103" dur="2000"/>
                                        <p:tgtEl>
                                          <p:spTgt spid="9"/>
                                        </p:tgtEl>
                                        <p:attrNameLst>
                                          <p:attrName>ppt_x</p:attrName>
                                        </p:attrNameLst>
                                      </p:cBhvr>
                                      <p:tavLst>
                                        <p:tav tm="0">
                                          <p:val>
                                            <p:strVal val="ppt_x"/>
                                          </p:val>
                                        </p:tav>
                                        <p:tav tm="100000">
                                          <p:val>
                                            <p:strVal val="1+ppt_w/2"/>
                                          </p:val>
                                        </p:tav>
                                      </p:tavLst>
                                    </p:anim>
                                    <p:anim calcmode="lin" valueType="num">
                                      <p:cBhvr additive="base">
                                        <p:cTn id="104" dur="2000"/>
                                        <p:tgtEl>
                                          <p:spTgt spid="9"/>
                                        </p:tgtEl>
                                        <p:attrNameLst>
                                          <p:attrName>ppt_y</p:attrName>
                                        </p:attrNameLst>
                                      </p:cBhvr>
                                      <p:tavLst>
                                        <p:tav tm="0">
                                          <p:val>
                                            <p:strVal val="ppt_y"/>
                                          </p:val>
                                        </p:tav>
                                        <p:tav tm="100000">
                                          <p:val>
                                            <p:strVal val="1+ppt_h/2"/>
                                          </p:val>
                                        </p:tav>
                                      </p:tavLst>
                                    </p:anim>
                                    <p:set>
                                      <p:cBhvr>
                                        <p:cTn id="105" dur="1" fill="hold">
                                          <p:stCondLst>
                                            <p:cond delay="1999"/>
                                          </p:stCondLst>
                                        </p:cTn>
                                        <p:tgtEl>
                                          <p:spTgt spid="9"/>
                                        </p:tgtEl>
                                        <p:attrNameLst>
                                          <p:attrName>style.visibility</p:attrName>
                                        </p:attrNameLst>
                                      </p:cBhvr>
                                      <p:to>
                                        <p:strVal val="hidden"/>
                                      </p:to>
                                    </p:set>
                                  </p:childTnLst>
                                </p:cTn>
                              </p:par>
                              <p:par>
                                <p:cTn id="106" presetID="2" presetClass="exit" presetSubtype="6" fill="hold" grpId="2" nodeType="withEffect">
                                  <p:stCondLst>
                                    <p:cond delay="0"/>
                                  </p:stCondLst>
                                  <p:childTnLst>
                                    <p:anim calcmode="lin" valueType="num">
                                      <p:cBhvr additive="base">
                                        <p:cTn id="107" dur="2000"/>
                                        <p:tgtEl>
                                          <p:spTgt spid="10"/>
                                        </p:tgtEl>
                                        <p:attrNameLst>
                                          <p:attrName>ppt_x</p:attrName>
                                        </p:attrNameLst>
                                      </p:cBhvr>
                                      <p:tavLst>
                                        <p:tav tm="0">
                                          <p:val>
                                            <p:strVal val="ppt_x"/>
                                          </p:val>
                                        </p:tav>
                                        <p:tav tm="100000">
                                          <p:val>
                                            <p:strVal val="1+ppt_w/2"/>
                                          </p:val>
                                        </p:tav>
                                      </p:tavLst>
                                    </p:anim>
                                    <p:anim calcmode="lin" valueType="num">
                                      <p:cBhvr additive="base">
                                        <p:cTn id="108" dur="2000"/>
                                        <p:tgtEl>
                                          <p:spTgt spid="10"/>
                                        </p:tgtEl>
                                        <p:attrNameLst>
                                          <p:attrName>ppt_y</p:attrName>
                                        </p:attrNameLst>
                                      </p:cBhvr>
                                      <p:tavLst>
                                        <p:tav tm="0">
                                          <p:val>
                                            <p:strVal val="ppt_y"/>
                                          </p:val>
                                        </p:tav>
                                        <p:tav tm="100000">
                                          <p:val>
                                            <p:strVal val="1+ppt_h/2"/>
                                          </p:val>
                                        </p:tav>
                                      </p:tavLst>
                                    </p:anim>
                                    <p:set>
                                      <p:cBhvr>
                                        <p:cTn id="109" dur="1" fill="hold">
                                          <p:stCondLst>
                                            <p:cond delay="1999"/>
                                          </p:stCondLst>
                                        </p:cTn>
                                        <p:tgtEl>
                                          <p:spTgt spid="10"/>
                                        </p:tgtEl>
                                        <p:attrNameLst>
                                          <p:attrName>style.visibility</p:attrName>
                                        </p:attrNameLst>
                                      </p:cBhvr>
                                      <p:to>
                                        <p:strVal val="hidden"/>
                                      </p:to>
                                    </p:set>
                                  </p:childTnLst>
                                </p:cTn>
                              </p:par>
                              <p:par>
                                <p:cTn id="110" presetID="2" presetClass="exit" presetSubtype="6" fill="hold" grpId="2"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1+ppt_w/2"/>
                                          </p:val>
                                        </p:tav>
                                      </p:tavLst>
                                    </p:anim>
                                    <p:anim calcmode="lin" valueType="num">
                                      <p:cBhvr additive="base">
                                        <p:cTn id="112" dur="2000"/>
                                        <p:tgtEl>
                                          <p:spTgt spid="11"/>
                                        </p:tgtEl>
                                        <p:attrNameLst>
                                          <p:attrName>ppt_y</p:attrName>
                                        </p:attrNameLst>
                                      </p:cBhvr>
                                      <p:tavLst>
                                        <p:tav tm="0">
                                          <p:val>
                                            <p:strVal val="ppt_y"/>
                                          </p:val>
                                        </p:tav>
                                        <p:tav tm="100000">
                                          <p:val>
                                            <p:strVal val="1+ppt_h/2"/>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6"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1+ppt_w/2"/>
                                          </p:val>
                                        </p:tav>
                                      </p:tavLst>
                                    </p:anim>
                                    <p:anim calcmode="lin" valueType="num">
                                      <p:cBhvr additive="base">
                                        <p:cTn id="116" dur="2000"/>
                                        <p:tgtEl>
                                          <p:spTgt spid="12"/>
                                        </p:tgtEl>
                                        <p:attrNameLst>
                                          <p:attrName>ppt_y</p:attrName>
                                        </p:attrNameLst>
                                      </p:cBhvr>
                                      <p:tavLst>
                                        <p:tav tm="0">
                                          <p:val>
                                            <p:strVal val="ppt_y"/>
                                          </p:val>
                                        </p:tav>
                                        <p:tav tm="100000">
                                          <p:val>
                                            <p:strVal val="1+ppt_h/2"/>
                                          </p:val>
                                        </p:tav>
                                      </p:tavLst>
                                    </p:anim>
                                    <p:set>
                                      <p:cBhvr>
                                        <p:cTn id="117" dur="1" fill="hold">
                                          <p:stCondLst>
                                            <p:cond delay="1999"/>
                                          </p:stCondLst>
                                        </p:cTn>
                                        <p:tgtEl>
                                          <p:spTgt spid="12"/>
                                        </p:tgtEl>
                                        <p:attrNameLst>
                                          <p:attrName>style.visibility</p:attrName>
                                        </p:attrNameLst>
                                      </p:cBhvr>
                                      <p:to>
                                        <p:strVal val="hidden"/>
                                      </p:to>
                                    </p:set>
                                  </p:childTnLst>
                                </p:cTn>
                              </p:par>
                              <p:par>
                                <p:cTn id="118" presetID="21" presetClass="exit" presetSubtype="8" fill="hold" grpId="3" nodeType="withEffect">
                                  <p:stCondLst>
                                    <p:cond delay="0"/>
                                  </p:stCondLst>
                                  <p:childTnLst>
                                    <p:animEffect transition="out" filter="wheel(8)">
                                      <p:cBhvr>
                                        <p:cTn id="119" dur="2000"/>
                                        <p:tgtEl>
                                          <p:spTgt spid="3"/>
                                        </p:tgtEl>
                                      </p:cBhvr>
                                    </p:animEffect>
                                    <p:set>
                                      <p:cBhvr>
                                        <p:cTn id="120" dur="1" fill="hold">
                                          <p:stCondLst>
                                            <p:cond delay="1999"/>
                                          </p:stCondLst>
                                        </p:cTn>
                                        <p:tgtEl>
                                          <p:spTgt spid="3"/>
                                        </p:tgtEl>
                                        <p:attrNameLst>
                                          <p:attrName>style.visibility</p:attrName>
                                        </p:attrNameLst>
                                      </p:cBhvr>
                                      <p:to>
                                        <p:strVal val="hidden"/>
                                      </p:to>
                                    </p:set>
                                  </p:childTnLst>
                                </p:cTn>
                              </p:par>
                              <p:par>
                                <p:cTn id="121" presetID="21" presetClass="exit" presetSubtype="8" fill="hold" grpId="3" nodeType="withEffect">
                                  <p:stCondLst>
                                    <p:cond delay="0"/>
                                  </p:stCondLst>
                                  <p:childTnLst>
                                    <p:animEffect transition="out" filter="wheel(8)">
                                      <p:cBhvr>
                                        <p:cTn id="122" dur="2000"/>
                                        <p:tgtEl>
                                          <p:spTgt spid="4"/>
                                        </p:tgtEl>
                                      </p:cBhvr>
                                    </p:animEffect>
                                    <p:set>
                                      <p:cBhvr>
                                        <p:cTn id="123" dur="1" fill="hold">
                                          <p:stCondLst>
                                            <p:cond delay="1999"/>
                                          </p:stCondLst>
                                        </p:cTn>
                                        <p:tgtEl>
                                          <p:spTgt spid="4"/>
                                        </p:tgtEl>
                                        <p:attrNameLst>
                                          <p:attrName>style.visibility</p:attrName>
                                        </p:attrNameLst>
                                      </p:cBhvr>
                                      <p:to>
                                        <p:strVal val="hidden"/>
                                      </p:to>
                                    </p:set>
                                  </p:childTnLst>
                                </p:cTn>
                              </p:par>
                              <p:par>
                                <p:cTn id="124" presetID="21" presetClass="exit" presetSubtype="8" fill="hold" grpId="3" nodeType="withEffect">
                                  <p:stCondLst>
                                    <p:cond delay="0"/>
                                  </p:stCondLst>
                                  <p:childTnLst>
                                    <p:animEffect transition="out" filter="wheel(8)">
                                      <p:cBhvr>
                                        <p:cTn id="125" dur="2000"/>
                                        <p:tgtEl>
                                          <p:spTgt spid="5"/>
                                        </p:tgtEl>
                                      </p:cBhvr>
                                    </p:animEffect>
                                    <p:set>
                                      <p:cBhvr>
                                        <p:cTn id="126" dur="1" fill="hold">
                                          <p:stCondLst>
                                            <p:cond delay="1999"/>
                                          </p:stCondLst>
                                        </p:cTn>
                                        <p:tgtEl>
                                          <p:spTgt spid="5"/>
                                        </p:tgtEl>
                                        <p:attrNameLst>
                                          <p:attrName>style.visibility</p:attrName>
                                        </p:attrNameLst>
                                      </p:cBhvr>
                                      <p:to>
                                        <p:strVal val="hidden"/>
                                      </p:to>
                                    </p:set>
                                  </p:childTnLst>
                                </p:cTn>
                              </p:par>
                              <p:par>
                                <p:cTn id="127" presetID="21" presetClass="exit" presetSubtype="8" fill="hold" grpId="3" nodeType="withEffect">
                                  <p:stCondLst>
                                    <p:cond delay="0"/>
                                  </p:stCondLst>
                                  <p:childTnLst>
                                    <p:animEffect transition="out" filter="wheel(8)">
                                      <p:cBhvr>
                                        <p:cTn id="128" dur="2000"/>
                                        <p:tgtEl>
                                          <p:spTgt spid="6"/>
                                        </p:tgtEl>
                                      </p:cBhvr>
                                    </p:animEffect>
                                    <p:set>
                                      <p:cBhvr>
                                        <p:cTn id="129" dur="1" fill="hold">
                                          <p:stCondLst>
                                            <p:cond delay="1999"/>
                                          </p:stCondLst>
                                        </p:cTn>
                                        <p:tgtEl>
                                          <p:spTgt spid="6"/>
                                        </p:tgtEl>
                                        <p:attrNameLst>
                                          <p:attrName>style.visibility</p:attrName>
                                        </p:attrNameLst>
                                      </p:cBhvr>
                                      <p:to>
                                        <p:strVal val="hidden"/>
                                      </p:to>
                                    </p:set>
                                  </p:childTnLst>
                                </p:cTn>
                              </p:par>
                              <p:par>
                                <p:cTn id="130" presetID="21" presetClass="exit" presetSubtype="8" fill="hold" grpId="3" nodeType="withEffect">
                                  <p:stCondLst>
                                    <p:cond delay="0"/>
                                  </p:stCondLst>
                                  <p:childTnLst>
                                    <p:animEffect transition="out" filter="wheel(8)">
                                      <p:cBhvr>
                                        <p:cTn id="131" dur="2000"/>
                                        <p:tgtEl>
                                          <p:spTgt spid="7"/>
                                        </p:tgtEl>
                                      </p:cBhvr>
                                    </p:animEffect>
                                    <p:set>
                                      <p:cBhvr>
                                        <p:cTn id="132" dur="1" fill="hold">
                                          <p:stCondLst>
                                            <p:cond delay="1999"/>
                                          </p:stCondLst>
                                        </p:cTn>
                                        <p:tgtEl>
                                          <p:spTgt spid="7"/>
                                        </p:tgtEl>
                                        <p:attrNameLst>
                                          <p:attrName>style.visibility</p:attrName>
                                        </p:attrNameLst>
                                      </p:cBhvr>
                                      <p:to>
                                        <p:strVal val="hidden"/>
                                      </p:to>
                                    </p:set>
                                  </p:childTnLst>
                                </p:cTn>
                              </p:par>
                              <p:par>
                                <p:cTn id="133" presetID="21" presetClass="exit" presetSubtype="8" fill="hold" grpId="3" nodeType="withEffect">
                                  <p:stCondLst>
                                    <p:cond delay="0"/>
                                  </p:stCondLst>
                                  <p:childTnLst>
                                    <p:animEffect transition="out" filter="wheel(8)">
                                      <p:cBhvr>
                                        <p:cTn id="134" dur="2000"/>
                                        <p:tgtEl>
                                          <p:spTgt spid="8"/>
                                        </p:tgtEl>
                                      </p:cBhvr>
                                    </p:animEffect>
                                    <p:set>
                                      <p:cBhvr>
                                        <p:cTn id="135" dur="1" fill="hold">
                                          <p:stCondLst>
                                            <p:cond delay="1999"/>
                                          </p:stCondLst>
                                        </p:cTn>
                                        <p:tgtEl>
                                          <p:spTgt spid="8"/>
                                        </p:tgtEl>
                                        <p:attrNameLst>
                                          <p:attrName>style.visibility</p:attrName>
                                        </p:attrNameLst>
                                      </p:cBhvr>
                                      <p:to>
                                        <p:strVal val="hidden"/>
                                      </p:to>
                                    </p:set>
                                  </p:childTnLst>
                                </p:cTn>
                              </p:par>
                              <p:par>
                                <p:cTn id="136" presetID="21" presetClass="exit" presetSubtype="8" fill="hold" grpId="3" nodeType="withEffect">
                                  <p:stCondLst>
                                    <p:cond delay="0"/>
                                  </p:stCondLst>
                                  <p:childTnLst>
                                    <p:animEffect transition="out" filter="wheel(8)">
                                      <p:cBhvr>
                                        <p:cTn id="137" dur="2000"/>
                                        <p:tgtEl>
                                          <p:spTgt spid="9"/>
                                        </p:tgtEl>
                                      </p:cBhvr>
                                    </p:animEffect>
                                    <p:set>
                                      <p:cBhvr>
                                        <p:cTn id="138" dur="1" fill="hold">
                                          <p:stCondLst>
                                            <p:cond delay="1999"/>
                                          </p:stCondLst>
                                        </p:cTn>
                                        <p:tgtEl>
                                          <p:spTgt spid="9"/>
                                        </p:tgtEl>
                                        <p:attrNameLst>
                                          <p:attrName>style.visibility</p:attrName>
                                        </p:attrNameLst>
                                      </p:cBhvr>
                                      <p:to>
                                        <p:strVal val="hidden"/>
                                      </p:to>
                                    </p:set>
                                  </p:childTnLst>
                                </p:cTn>
                              </p:par>
                              <p:par>
                                <p:cTn id="139" presetID="21" presetClass="exit" presetSubtype="8" fill="hold" grpId="3" nodeType="withEffect">
                                  <p:stCondLst>
                                    <p:cond delay="0"/>
                                  </p:stCondLst>
                                  <p:childTnLst>
                                    <p:animEffect transition="out" filter="wheel(8)">
                                      <p:cBhvr>
                                        <p:cTn id="140" dur="2000"/>
                                        <p:tgtEl>
                                          <p:spTgt spid="10"/>
                                        </p:tgtEl>
                                      </p:cBhvr>
                                    </p:animEffect>
                                    <p:set>
                                      <p:cBhvr>
                                        <p:cTn id="141" dur="1" fill="hold">
                                          <p:stCondLst>
                                            <p:cond delay="1999"/>
                                          </p:stCondLst>
                                        </p:cTn>
                                        <p:tgtEl>
                                          <p:spTgt spid="10"/>
                                        </p:tgtEl>
                                        <p:attrNameLst>
                                          <p:attrName>style.visibility</p:attrName>
                                        </p:attrNameLst>
                                      </p:cBhvr>
                                      <p:to>
                                        <p:strVal val="hidden"/>
                                      </p:to>
                                    </p:set>
                                  </p:childTnLst>
                                </p:cTn>
                              </p:par>
                              <p:par>
                                <p:cTn id="142" presetID="21" presetClass="exit" presetSubtype="8" fill="hold" grpId="3" nodeType="withEffect">
                                  <p:stCondLst>
                                    <p:cond delay="0"/>
                                  </p:stCondLst>
                                  <p:childTnLst>
                                    <p:animEffect transition="out" filter="wheel(8)">
                                      <p:cBhvr>
                                        <p:cTn id="143" dur="2000"/>
                                        <p:tgtEl>
                                          <p:spTgt spid="11"/>
                                        </p:tgtEl>
                                      </p:cBhvr>
                                    </p:animEffect>
                                    <p:set>
                                      <p:cBhvr>
                                        <p:cTn id="144" dur="1" fill="hold">
                                          <p:stCondLst>
                                            <p:cond delay="1999"/>
                                          </p:stCondLst>
                                        </p:cTn>
                                        <p:tgtEl>
                                          <p:spTgt spid="11"/>
                                        </p:tgtEl>
                                        <p:attrNameLst>
                                          <p:attrName>style.visibility</p:attrName>
                                        </p:attrNameLst>
                                      </p:cBhvr>
                                      <p:to>
                                        <p:strVal val="hidden"/>
                                      </p:to>
                                    </p:set>
                                  </p:childTnLst>
                                </p:cTn>
                              </p:par>
                              <p:par>
                                <p:cTn id="145" presetID="21" presetClass="exit" presetSubtype="8" fill="hold" grpId="3" nodeType="withEffect">
                                  <p:stCondLst>
                                    <p:cond delay="0"/>
                                  </p:stCondLst>
                                  <p:childTnLst>
                                    <p:animEffect transition="out" filter="wheel(8)">
                                      <p:cBhvr>
                                        <p:cTn id="146" dur="2000"/>
                                        <p:tgtEl>
                                          <p:spTgt spid="12"/>
                                        </p:tgtEl>
                                      </p:cBhvr>
                                    </p:animEffect>
                                    <p:set>
                                      <p:cBhvr>
                                        <p:cTn id="147" dur="1" fill="hold">
                                          <p:stCondLst>
                                            <p:cond delay="1999"/>
                                          </p:stCondLst>
                                        </p:cTn>
                                        <p:tgtEl>
                                          <p:spTgt spid="12"/>
                                        </p:tgtEl>
                                        <p:attrNameLst>
                                          <p:attrName>style.visibility</p:attrName>
                                        </p:attrNameLst>
                                      </p:cBhvr>
                                      <p:to>
                                        <p:strVal val="hidden"/>
                                      </p:to>
                                    </p:set>
                                  </p:childTnLst>
                                </p:cTn>
                              </p:par>
                              <p:par>
                                <p:cTn id="148" presetID="17" presetClass="entr" presetSubtype="1"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ppt_x</p:attrName>
                                        </p:attrNameLst>
                                      </p:cBhvr>
                                      <p:tavLst>
                                        <p:tav tm="0">
                                          <p:val>
                                            <p:strVal val="#ppt_x"/>
                                          </p:val>
                                        </p:tav>
                                        <p:tav tm="100000">
                                          <p:val>
                                            <p:strVal val="#ppt_x"/>
                                          </p:val>
                                        </p:tav>
                                      </p:tavLst>
                                    </p:anim>
                                    <p:anim calcmode="lin" valueType="num">
                                      <p:cBhvr>
                                        <p:cTn id="151" dur="2000" fill="hold"/>
                                        <p:tgtEl>
                                          <p:spTgt spid="2"/>
                                        </p:tgtEl>
                                        <p:attrNameLst>
                                          <p:attrName>ppt_y</p:attrName>
                                        </p:attrNameLst>
                                      </p:cBhvr>
                                      <p:tavLst>
                                        <p:tav tm="0">
                                          <p:val>
                                            <p:strVal val="#ppt_y-#ppt_h/2"/>
                                          </p:val>
                                        </p:tav>
                                        <p:tav tm="100000">
                                          <p:val>
                                            <p:strVal val="#ppt_y"/>
                                          </p:val>
                                        </p:tav>
                                      </p:tavLst>
                                    </p:anim>
                                    <p:anim calcmode="lin" valueType="num">
                                      <p:cBhvr>
                                        <p:cTn id="152" dur="2000" fill="hold"/>
                                        <p:tgtEl>
                                          <p:spTgt spid="2"/>
                                        </p:tgtEl>
                                        <p:attrNameLst>
                                          <p:attrName>ppt_w</p:attrName>
                                        </p:attrNameLst>
                                      </p:cBhvr>
                                      <p:tavLst>
                                        <p:tav tm="0">
                                          <p:val>
                                            <p:strVal val="#ppt_w"/>
                                          </p:val>
                                        </p:tav>
                                        <p:tav tm="100000">
                                          <p:val>
                                            <p:strVal val="#ppt_w"/>
                                          </p:val>
                                        </p:tav>
                                      </p:tavLst>
                                    </p:anim>
                                    <p:anim calcmode="lin" valueType="num">
                                      <p:cBhvr>
                                        <p:cTn id="1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P spid="8" grpId="2" animBg="1"/>
      <p:bldP spid="8" grpId="3" animBg="1"/>
      <p:bldP spid="8" grpId="4" animBg="1"/>
      <p:bldP spid="9" grpId="0" animBg="1"/>
      <p:bldP spid="9" grpId="2" animBg="1"/>
      <p:bldP spid="9" grpId="3" animBg="1"/>
      <p:bldP spid="9" grpId="4" animBg="1"/>
      <p:bldP spid="10" grpId="0" animBg="1"/>
      <p:bldP spid="10" grpId="2" animBg="1"/>
      <p:bldP spid="10" grpId="3" animBg="1"/>
      <p:bldP spid="10" grpId="4" animBg="1"/>
      <p:bldP spid="11" grpId="0" animBg="1"/>
      <p:bldP spid="11" grpId="2" animBg="1"/>
      <p:bldP spid="11" grpId="3" animBg="1"/>
      <p:bldP spid="11" grpId="4" animBg="1"/>
      <p:bldP spid="12" grpId="0" animBg="1"/>
      <p:bldP spid="12" grpId="2" animBg="1"/>
      <p:bldP spid="12" grpId="3" animBg="1"/>
      <p:bldP spid="12" grpId="4"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606095" y="2538584"/>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785786" y="714362"/>
            <a:ext cx="7358114" cy="1738938"/>
          </a:xfrm>
          <a:prstGeom prst="rect">
            <a:avLst/>
          </a:prstGeom>
        </p:spPr>
        <p:txBody>
          <a:bodyPr wrap="square">
            <a:spAutoFit/>
          </a:bodyPr>
          <a:lstStyle/>
          <a:p>
            <a:pPr algn="ctr"/>
            <a:r>
              <a:rPr lang="es-PE"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Alimentación</a:t>
            </a:r>
          </a:p>
          <a:p>
            <a:pPr algn="ctr"/>
            <a:endParaRPr lang="es-PE" sz="2400" dirty="0" smtClean="0">
              <a:effectLst>
                <a:outerShdw blurRad="38100" dist="38100" dir="2700000" algn="tl">
                  <a:srgbClr val="000000">
                    <a:alpha val="43137"/>
                  </a:srgbClr>
                </a:outerShdw>
              </a:effectLst>
              <a:latin typeface="Forte" pitchFamily="66" charset="0"/>
            </a:endParaRPr>
          </a:p>
          <a:p>
            <a:r>
              <a:rPr lang="es-PE" sz="1100" dirty="0" smtClean="0">
                <a:effectLst>
                  <a:outerShdw blurRad="38100" dist="38100" dir="2700000" algn="tl">
                    <a:srgbClr val="000000">
                      <a:alpha val="43137"/>
                    </a:srgbClr>
                  </a:outerShdw>
                </a:effectLst>
                <a:latin typeface="Arial" pitchFamily="34" charset="0"/>
                <a:cs typeface="Arial" pitchFamily="34" charset="0"/>
              </a:rPr>
              <a:t>En este apartado, los peces </a:t>
            </a:r>
            <a:r>
              <a:rPr lang="es-PE" sz="1100" dirty="0" err="1" smtClean="0">
                <a:effectLst>
                  <a:outerShdw blurRad="38100" dist="38100" dir="2700000" algn="tl">
                    <a:srgbClr val="000000">
                      <a:alpha val="43137"/>
                    </a:srgbClr>
                  </a:outerShdw>
                </a:effectLst>
                <a:latin typeface="Arial" pitchFamily="34" charset="0"/>
                <a:cs typeface="Arial" pitchFamily="34" charset="0"/>
              </a:rPr>
              <a:t>Betta</a:t>
            </a:r>
            <a:r>
              <a:rPr lang="es-PE" sz="1100" dirty="0" smtClean="0">
                <a:effectLst>
                  <a:outerShdw blurRad="38100" dist="38100" dir="2700000" algn="tl">
                    <a:srgbClr val="000000">
                      <a:alpha val="43137"/>
                    </a:srgbClr>
                  </a:outerShdw>
                </a:effectLst>
                <a:latin typeface="Arial" pitchFamily="34" charset="0"/>
                <a:cs typeface="Arial" pitchFamily="34" charset="0"/>
              </a:rPr>
              <a:t> pueden presentar características omnívoras o herbívoras. Como parte del medio en el que se desenvuelven, estos peces son capaces de alimentarse de mosquitos, pequeñas larvas, gusanos y zooplancton. En ambientes artificiales, la presencia de productos cárnicos variados en su dieta repercute directamente en la pigmentación de su piel, alcanzando tonalidades más vivas y hermosas. Siempre es recomendable humedecer su comida con el fin de evitar obstrucciones intestinales.</a:t>
            </a:r>
          </a:p>
        </p:txBody>
      </p:sp>
      <p:sp>
        <p:nvSpPr>
          <p:cNvPr id="9" name="8 Rectángulo"/>
          <p:cNvSpPr/>
          <p:nvPr/>
        </p:nvSpPr>
        <p:spPr>
          <a:xfrm>
            <a:off x="3428992" y="2714626"/>
            <a:ext cx="4572000" cy="769441"/>
          </a:xfrm>
          <a:prstGeom prst="rect">
            <a:avLst/>
          </a:prstGeom>
        </p:spPr>
        <p:txBody>
          <a:bodyPr>
            <a:spAutoFit/>
          </a:bodyPr>
          <a:lstStyle/>
          <a:p>
            <a:r>
              <a:rPr lang="es-PE" sz="1100" dirty="0" smtClean="0">
                <a:effectLst>
                  <a:outerShdw blurRad="38100" dist="38100" dir="2700000" algn="tl">
                    <a:srgbClr val="000000">
                      <a:alpha val="43137"/>
                    </a:srgbClr>
                  </a:outerShdw>
                </a:effectLst>
                <a:latin typeface="Arial" pitchFamily="34" charset="0"/>
                <a:cs typeface="Arial" pitchFamily="34" charset="0"/>
              </a:rPr>
              <a:t>También se ha llegado a comprobar que un régimen a base de escamas exclusivamente puede afectar sus funciones reproductivas y ocasionar trastornos nutricionales. Una vez más, recalcamos que la esencia de una buena alimentación reside en el equilibrio de su dieta.</a:t>
            </a:r>
            <a:endParaRPr lang="es-PE" sz="1100" dirty="0">
              <a:effectLst>
                <a:outerShdw blurRad="38100" dist="38100" dir="2700000" algn="tl">
                  <a:srgbClr val="000000">
                    <a:alpha val="43137"/>
                  </a:srgbClr>
                </a:outerShdw>
              </a:effectLst>
              <a:latin typeface="Arial" pitchFamily="34" charset="0"/>
              <a:cs typeface="Arial" pitchFamily="34" charset="0"/>
            </a:endParaRPr>
          </a:p>
        </p:txBody>
      </p:sp>
      <p:sp>
        <p:nvSpPr>
          <p:cNvPr id="10" name="9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contrast="10000"/>
          </a:blip>
          <a:stretch>
            <a:fillRect/>
          </a:stretch>
        </p:blipFill>
        <p:spPr>
          <a:xfrm>
            <a:off x="0" y="0"/>
            <a:ext cx="9144000" cy="5143500"/>
          </a:xfrm>
          <a:prstGeom prst="rect">
            <a:avLst/>
          </a:prstGeom>
          <a:noFill/>
          <a:ln>
            <a:noFill/>
          </a:ln>
        </p:spPr>
      </p:pic>
      <p:sp>
        <p:nvSpPr>
          <p:cNvPr id="3" name="2 Trapecio"/>
          <p:cNvSpPr/>
          <p:nvPr/>
        </p:nvSpPr>
        <p:spPr>
          <a:xfrm rot="5400000">
            <a:off x="-285750" y="285750"/>
            <a:ext cx="5143500" cy="4572000"/>
          </a:xfrm>
          <a:prstGeom prst="trapezoid">
            <a:avLst/>
          </a:prstGeom>
          <a:gradFill flip="none" rotWithShape="1">
            <a:gsLst>
              <a:gs pos="86000">
                <a:srgbClr val="480024">
                  <a:alpha val="49000"/>
                </a:srgb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apecio"/>
          <p:cNvSpPr/>
          <p:nvPr/>
        </p:nvSpPr>
        <p:spPr>
          <a:xfrm rot="5400000" flipV="1">
            <a:off x="4286250" y="285750"/>
            <a:ext cx="5143500" cy="4572000"/>
          </a:xfrm>
          <a:prstGeom prst="trapezoid">
            <a:avLst/>
          </a:prstGeom>
          <a:gradFill flip="none" rotWithShape="1">
            <a:gsLst>
              <a:gs pos="86000">
                <a:srgbClr val="480024">
                  <a:alpha val="49000"/>
                </a:srgb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grpId="1"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ox(in)">
                                      <p:cBhvr>
                                        <p:cTn id="21" dur="2000"/>
                                        <p:tgtEl>
                                          <p:spTgt spid="3"/>
                                        </p:tgtEl>
                                      </p:cBhvr>
                                    </p:animEffect>
                                  </p:childTnLst>
                                </p:cTn>
                              </p:par>
                              <p:par>
                                <p:cTn id="22" presetID="4" presetClass="entr" presetSubtype="16" fill="hold" grpId="1"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2000"/>
                                        <p:tgtEl>
                                          <p:spTgt spid="4"/>
                                        </p:tgtEl>
                                      </p:cBhvr>
                                    </p:animEffect>
                                  </p:childTnLst>
                                </p:cTn>
                              </p:par>
                            </p:childTnLst>
                          </p:cTn>
                        </p:par>
                        <p:par>
                          <p:cTn id="25" fill="hold">
                            <p:stCondLst>
                              <p:cond delay="2000"/>
                            </p:stCondLst>
                            <p:childTnLst>
                              <p:par>
                                <p:cTn id="26" presetID="17" presetClass="exit" presetSubtype="8" fill="hold" grpId="2" nodeType="afterEffect">
                                  <p:stCondLst>
                                    <p:cond delay="0"/>
                                  </p:stCondLst>
                                  <p:childTnLst>
                                    <p:anim calcmode="lin" valueType="num">
                                      <p:cBhvr>
                                        <p:cTn id="27" dur="2000"/>
                                        <p:tgtEl>
                                          <p:spTgt spid="3"/>
                                        </p:tgtEl>
                                        <p:attrNameLst>
                                          <p:attrName>ppt_x</p:attrName>
                                        </p:attrNameLst>
                                      </p:cBhvr>
                                      <p:tavLst>
                                        <p:tav tm="0">
                                          <p:val>
                                            <p:strVal val="ppt_x"/>
                                          </p:val>
                                        </p:tav>
                                        <p:tav tm="100000">
                                          <p:val>
                                            <p:strVal val="ppt_x-ppt_w/2"/>
                                          </p:val>
                                        </p:tav>
                                      </p:tavLst>
                                    </p:anim>
                                    <p:anim calcmode="lin" valueType="num">
                                      <p:cBhvr>
                                        <p:cTn id="28" dur="2000"/>
                                        <p:tgtEl>
                                          <p:spTgt spid="3"/>
                                        </p:tgtEl>
                                        <p:attrNameLst>
                                          <p:attrName>ppt_y</p:attrName>
                                        </p:attrNameLst>
                                      </p:cBhvr>
                                      <p:tavLst>
                                        <p:tav tm="0">
                                          <p:val>
                                            <p:strVal val="ppt_y"/>
                                          </p:val>
                                        </p:tav>
                                        <p:tav tm="100000">
                                          <p:val>
                                            <p:strVal val="ppt_y"/>
                                          </p:val>
                                        </p:tav>
                                      </p:tavLst>
                                    </p:anim>
                                    <p:anim calcmode="lin" valueType="num">
                                      <p:cBhvr>
                                        <p:cTn id="29" dur="2000"/>
                                        <p:tgtEl>
                                          <p:spTgt spid="3"/>
                                        </p:tgtEl>
                                        <p:attrNameLst>
                                          <p:attrName>ppt_w</p:attrName>
                                        </p:attrNameLst>
                                      </p:cBhvr>
                                      <p:tavLst>
                                        <p:tav tm="0">
                                          <p:val>
                                            <p:strVal val="ppt_w"/>
                                          </p:val>
                                        </p:tav>
                                        <p:tav tm="100000">
                                          <p:val>
                                            <p:fltVal val="0"/>
                                          </p:val>
                                        </p:tav>
                                      </p:tavLst>
                                    </p:anim>
                                    <p:anim calcmode="lin" valueType="num">
                                      <p:cBhvr>
                                        <p:cTn id="30" dur="2000"/>
                                        <p:tgtEl>
                                          <p:spTgt spid="3"/>
                                        </p:tgtEl>
                                        <p:attrNameLst>
                                          <p:attrName>ppt_h</p:attrName>
                                        </p:attrNameLst>
                                      </p:cBhvr>
                                      <p:tavLst>
                                        <p:tav tm="0">
                                          <p:val>
                                            <p:strVal val="ppt_h"/>
                                          </p:val>
                                        </p:tav>
                                        <p:tav tm="100000">
                                          <p:val>
                                            <p:strVal val="ppt_h"/>
                                          </p:val>
                                        </p:tav>
                                      </p:tavLst>
                                    </p:anim>
                                    <p:set>
                                      <p:cBhvr>
                                        <p:cTn id="31" dur="1" fill="hold">
                                          <p:stCondLst>
                                            <p:cond delay="1999"/>
                                          </p:stCondLst>
                                        </p:cTn>
                                        <p:tgtEl>
                                          <p:spTgt spid="3"/>
                                        </p:tgtEl>
                                        <p:attrNameLst>
                                          <p:attrName>style.visibility</p:attrName>
                                        </p:attrNameLst>
                                      </p:cBhvr>
                                      <p:to>
                                        <p:strVal val="hidden"/>
                                      </p:to>
                                    </p:set>
                                  </p:childTnLst>
                                </p:cTn>
                              </p:par>
                              <p:par>
                                <p:cTn id="32" presetID="17" presetClass="exit" presetSubtype="2" fill="hold" grpId="2" nodeType="withEffect">
                                  <p:stCondLst>
                                    <p:cond delay="0"/>
                                  </p:stCondLst>
                                  <p:childTnLst>
                                    <p:anim calcmode="lin" valueType="num">
                                      <p:cBhvr>
                                        <p:cTn id="33" dur="2000"/>
                                        <p:tgtEl>
                                          <p:spTgt spid="4"/>
                                        </p:tgtEl>
                                        <p:attrNameLst>
                                          <p:attrName>ppt_x</p:attrName>
                                        </p:attrNameLst>
                                      </p:cBhvr>
                                      <p:tavLst>
                                        <p:tav tm="0">
                                          <p:val>
                                            <p:strVal val="ppt_x"/>
                                          </p:val>
                                        </p:tav>
                                        <p:tav tm="100000">
                                          <p:val>
                                            <p:strVal val="ppt_x+ppt_w/2"/>
                                          </p:val>
                                        </p:tav>
                                      </p:tavLst>
                                    </p:anim>
                                    <p:anim calcmode="lin" valueType="num">
                                      <p:cBhvr>
                                        <p:cTn id="34" dur="2000"/>
                                        <p:tgtEl>
                                          <p:spTgt spid="4"/>
                                        </p:tgtEl>
                                        <p:attrNameLst>
                                          <p:attrName>ppt_y</p:attrName>
                                        </p:attrNameLst>
                                      </p:cBhvr>
                                      <p:tavLst>
                                        <p:tav tm="0">
                                          <p:val>
                                            <p:strVal val="ppt_y"/>
                                          </p:val>
                                        </p:tav>
                                        <p:tav tm="100000">
                                          <p:val>
                                            <p:strVal val="ppt_y"/>
                                          </p:val>
                                        </p:tav>
                                      </p:tavLst>
                                    </p:anim>
                                    <p:anim calcmode="lin" valueType="num">
                                      <p:cBhvr>
                                        <p:cTn id="35" dur="2000"/>
                                        <p:tgtEl>
                                          <p:spTgt spid="4"/>
                                        </p:tgtEl>
                                        <p:attrNameLst>
                                          <p:attrName>ppt_w</p:attrName>
                                        </p:attrNameLst>
                                      </p:cBhvr>
                                      <p:tavLst>
                                        <p:tav tm="0">
                                          <p:val>
                                            <p:strVal val="ppt_w"/>
                                          </p:val>
                                        </p:tav>
                                        <p:tav tm="100000">
                                          <p:val>
                                            <p:fltVal val="0"/>
                                          </p:val>
                                        </p:tav>
                                      </p:tavLst>
                                    </p:anim>
                                    <p:anim calcmode="lin" valueType="num">
                                      <p:cBhvr>
                                        <p:cTn id="36" dur="2000"/>
                                        <p:tgtEl>
                                          <p:spTgt spid="4"/>
                                        </p:tgtEl>
                                        <p:attrNameLst>
                                          <p:attrName>ppt_h</p:attrName>
                                        </p:attrNameLst>
                                      </p:cBhvr>
                                      <p:tavLst>
                                        <p:tav tm="0">
                                          <p:val>
                                            <p:strVal val="ppt_h"/>
                                          </p:val>
                                        </p:tav>
                                        <p:tav tm="100000">
                                          <p:val>
                                            <p:strVal val="ppt_h"/>
                                          </p:val>
                                        </p:tav>
                                      </p:tavLst>
                                    </p:anim>
                                    <p:set>
                                      <p:cBhvr>
                                        <p:cTn id="37" dur="1" fill="hold">
                                          <p:stCondLst>
                                            <p:cond delay="1999"/>
                                          </p:stCondLst>
                                        </p:cTn>
                                        <p:tgtEl>
                                          <p:spTgt spid="4"/>
                                        </p:tgtEl>
                                        <p:attrNameLst>
                                          <p:attrName>style.visibility</p:attrName>
                                        </p:attrNameLst>
                                      </p:cBhvr>
                                      <p:to>
                                        <p:strVal val="hidden"/>
                                      </p:to>
                                    </p:set>
                                  </p:childTnLst>
                                </p:cTn>
                              </p:par>
                              <p:par>
                                <p:cTn id="38" presetID="3" presetClass="exit" presetSubtype="5" fill="hold" grpId="3" nodeType="withEffect">
                                  <p:stCondLst>
                                    <p:cond delay="0"/>
                                  </p:stCondLst>
                                  <p:childTnLst>
                                    <p:animEffect transition="out" filter="blinds(vertical)">
                                      <p:cBhvr>
                                        <p:cTn id="39" dur="2000"/>
                                        <p:tgtEl>
                                          <p:spTgt spid="3"/>
                                        </p:tgtEl>
                                      </p:cBhvr>
                                    </p:animEffect>
                                    <p:set>
                                      <p:cBhvr>
                                        <p:cTn id="40" dur="1" fill="hold">
                                          <p:stCondLst>
                                            <p:cond delay="1999"/>
                                          </p:stCondLst>
                                        </p:cTn>
                                        <p:tgtEl>
                                          <p:spTgt spid="3"/>
                                        </p:tgtEl>
                                        <p:attrNameLst>
                                          <p:attrName>style.visibility</p:attrName>
                                        </p:attrNameLst>
                                      </p:cBhvr>
                                      <p:to>
                                        <p:strVal val="hidden"/>
                                      </p:to>
                                    </p:set>
                                  </p:childTnLst>
                                </p:cTn>
                              </p:par>
                              <p:par>
                                <p:cTn id="41" presetID="3" presetClass="exit" presetSubtype="5" fill="hold" grpId="3" nodeType="withEffect">
                                  <p:stCondLst>
                                    <p:cond delay="0"/>
                                  </p:stCondLst>
                                  <p:childTnLst>
                                    <p:animEffect transition="out" filter="blinds(vertical)">
                                      <p:cBhvr>
                                        <p:cTn id="42" dur="2000"/>
                                        <p:tgtEl>
                                          <p:spTgt spid="4"/>
                                        </p:tgtEl>
                                      </p:cBhvr>
                                    </p:animEffect>
                                    <p:set>
                                      <p:cBhvr>
                                        <p:cTn id="43" dur="1" fill="hold">
                                          <p:stCondLst>
                                            <p:cond delay="1999"/>
                                          </p:stCondLst>
                                        </p:cTn>
                                        <p:tgtEl>
                                          <p:spTgt spid="4"/>
                                        </p:tgtEl>
                                        <p:attrNameLst>
                                          <p:attrName>style.visibility</p:attrName>
                                        </p:attrNameLst>
                                      </p:cBhvr>
                                      <p:to>
                                        <p:strVal val="hidden"/>
                                      </p:to>
                                    </p:set>
                                  </p:childTnLst>
                                </p:cTn>
                              </p:par>
                              <p:par>
                                <p:cTn id="44" presetID="17" presetClass="entr" presetSubtype="10"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2000" fill="hold"/>
                                        <p:tgtEl>
                                          <p:spTgt spid="2"/>
                                        </p:tgtEl>
                                        <p:attrNameLst>
                                          <p:attrName>ppt_w</p:attrName>
                                        </p:attrNameLst>
                                      </p:cBhvr>
                                      <p:tavLst>
                                        <p:tav tm="0">
                                          <p:val>
                                            <p:fltVal val="0"/>
                                          </p:val>
                                        </p:tav>
                                        <p:tav tm="100000">
                                          <p:val>
                                            <p:strVal val="#ppt_w"/>
                                          </p:val>
                                        </p:tav>
                                      </p:tavLst>
                                    </p:anim>
                                    <p:anim calcmode="lin" valueType="num">
                                      <p:cBhvr>
                                        <p:cTn id="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arriba"/>
          <p:cNvSpPr/>
          <p:nvPr/>
        </p:nvSpPr>
        <p:spPr>
          <a:xfrm rot="5400000">
            <a:off x="1428728" y="1285866"/>
            <a:ext cx="4000528" cy="2428892"/>
          </a:xfrm>
          <a:prstGeom prst="curvedUpArrow">
            <a:avLst>
              <a:gd name="adj1" fmla="val 15654"/>
              <a:gd name="adj2" fmla="val 15938"/>
              <a:gd name="adj3" fmla="val 0"/>
            </a:avLst>
          </a:prstGeom>
          <a:gradFill flip="none" rotWithShape="1">
            <a:gsLst>
              <a:gs pos="38000">
                <a:srgbClr val="00B0F0"/>
              </a:gs>
              <a:gs pos="17999">
                <a:srgbClr val="FEE7F2"/>
              </a:gs>
              <a:gs pos="36000">
                <a:srgbClr val="FAC77D"/>
              </a:gs>
              <a:gs pos="61000">
                <a:srgbClr val="FBA97D"/>
              </a:gs>
              <a:gs pos="82001">
                <a:srgbClr val="FBD49C"/>
              </a:gs>
              <a:gs pos="100000">
                <a:srgbClr val="FEE7F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Flecha curvada hacia arriba"/>
          <p:cNvSpPr/>
          <p:nvPr/>
        </p:nvSpPr>
        <p:spPr>
          <a:xfrm rot="5400000" flipV="1">
            <a:off x="3857620" y="1285866"/>
            <a:ext cx="4000528" cy="2428892"/>
          </a:xfrm>
          <a:prstGeom prst="curvedUpArrow">
            <a:avLst>
              <a:gd name="adj1" fmla="val 15654"/>
              <a:gd name="adj2" fmla="val 15938"/>
              <a:gd name="adj3" fmla="val 0"/>
            </a:avLst>
          </a:prstGeom>
          <a:gradFill flip="none" rotWithShape="1">
            <a:gsLst>
              <a:gs pos="38000">
                <a:srgbClr val="00B0F0"/>
              </a:gs>
              <a:gs pos="17999">
                <a:srgbClr val="FEE7F2"/>
              </a:gs>
              <a:gs pos="36000">
                <a:srgbClr val="FAC77D"/>
              </a:gs>
              <a:gs pos="61000">
                <a:srgbClr val="FBA97D"/>
              </a:gs>
              <a:gs pos="82001">
                <a:srgbClr val="FBD49C"/>
              </a:gs>
              <a:gs pos="100000">
                <a:srgbClr val="FEE7F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0"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164"/>
        </a:solidFill>
        <a:effectLst/>
      </p:bgPr>
    </p:bg>
    <p:spTree>
      <p:nvGrpSpPr>
        <p:cNvPr id="1" name=""/>
        <p:cNvGrpSpPr/>
        <p:nvPr/>
      </p:nvGrpSpPr>
      <p:grpSpPr>
        <a:xfrm>
          <a:off x="0" y="0"/>
          <a:ext cx="0" cy="0"/>
          <a:chOff x="0" y="0"/>
          <a:chExt cx="0" cy="0"/>
        </a:xfrm>
      </p:grpSpPr>
      <p:pic>
        <p:nvPicPr>
          <p:cNvPr id="6" name="5 Imagen" descr="cadre_pour_video_9_by_kidpaddleetcie-d98z2tx.png"/>
          <p:cNvPicPr>
            <a:picLocks noChangeAspect="1"/>
          </p:cNvPicPr>
          <p:nvPr/>
        </p:nvPicPr>
        <p:blipFill>
          <a:blip r:embed="rId2"/>
          <a:stretch>
            <a:fillRect/>
          </a:stretch>
        </p:blipFill>
        <p:spPr>
          <a:xfrm>
            <a:off x="357158" y="357172"/>
            <a:ext cx="8429684" cy="4425858"/>
          </a:xfrm>
          <a:prstGeom prst="rect">
            <a:avLst/>
          </a:prstGeom>
        </p:spPr>
      </p:pic>
      <p:pic>
        <p:nvPicPr>
          <p:cNvPr id="38916" name="Picture 4" descr="Resultado de imagen de pez betta  png"/>
          <p:cNvPicPr>
            <a:picLocks noChangeAspect="1" noChangeArrowheads="1"/>
          </p:cNvPicPr>
          <p:nvPr/>
        </p:nvPicPr>
        <p:blipFill>
          <a:blip r:embed="rId3">
            <a:lum contrast="20000"/>
          </a:blip>
          <a:srcRect/>
          <a:stretch>
            <a:fillRect/>
          </a:stretch>
        </p:blipFill>
        <p:spPr bwMode="auto">
          <a:xfrm rot="20164831">
            <a:off x="214042" y="3472588"/>
            <a:ext cx="1628892" cy="1400848"/>
          </a:xfrm>
          <a:prstGeom prst="rect">
            <a:avLst/>
          </a:prstGeom>
          <a:noFill/>
        </p:spPr>
      </p:pic>
      <p:pic>
        <p:nvPicPr>
          <p:cNvPr id="38918" name="Picture 6" descr="Resultado de imagen de pez betta  png"/>
          <p:cNvPicPr>
            <a:picLocks noChangeAspect="1" noChangeArrowheads="1"/>
          </p:cNvPicPr>
          <p:nvPr/>
        </p:nvPicPr>
        <p:blipFill>
          <a:blip r:embed="rId4">
            <a:lum contrast="30000"/>
          </a:blip>
          <a:srcRect/>
          <a:stretch>
            <a:fillRect/>
          </a:stretch>
        </p:blipFill>
        <p:spPr bwMode="auto">
          <a:xfrm rot="2959204">
            <a:off x="1606095" y="2538584"/>
            <a:ext cx="1812768" cy="1676812"/>
          </a:xfrm>
          <a:prstGeom prst="rect">
            <a:avLst/>
          </a:prstGeom>
          <a:noFill/>
        </p:spPr>
      </p:pic>
      <p:pic>
        <p:nvPicPr>
          <p:cNvPr id="38920" name="Picture 8" descr="Imagen relacionada"/>
          <p:cNvPicPr>
            <a:picLocks noChangeAspect="1" noChangeArrowheads="1"/>
          </p:cNvPicPr>
          <p:nvPr/>
        </p:nvPicPr>
        <p:blipFill>
          <a:blip r:embed="rId5">
            <a:lum contrast="20000"/>
          </a:blip>
          <a:srcRect/>
          <a:stretch>
            <a:fillRect/>
          </a:stretch>
        </p:blipFill>
        <p:spPr bwMode="auto">
          <a:xfrm rot="20436261">
            <a:off x="283982" y="2538248"/>
            <a:ext cx="1714500" cy="1143001"/>
          </a:xfrm>
          <a:prstGeom prst="rect">
            <a:avLst/>
          </a:prstGeom>
          <a:noFill/>
        </p:spPr>
      </p:pic>
      <p:sp>
        <p:nvSpPr>
          <p:cNvPr id="8" name="7 Marco"/>
          <p:cNvSpPr/>
          <p:nvPr/>
        </p:nvSpPr>
        <p:spPr>
          <a:xfrm>
            <a:off x="0" y="0"/>
            <a:ext cx="9144000" cy="5143500"/>
          </a:xfrm>
          <a:prstGeom prst="frame">
            <a:avLst>
              <a:gd name="adj1" fmla="val 6091"/>
            </a:avLst>
          </a:prstGeom>
          <a:blipFill dpi="0" rotWithShape="1">
            <a:blip r:embed="rId6">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857224" y="714362"/>
            <a:ext cx="7429552" cy="1200329"/>
          </a:xfrm>
          <a:prstGeom prst="rect">
            <a:avLst/>
          </a:prstGeom>
        </p:spPr>
        <p:txBody>
          <a:bodyPr wrap="square">
            <a:spAutoFit/>
          </a:bodyPr>
          <a:lstStyle/>
          <a:p>
            <a:pPr algn="ctr"/>
            <a:r>
              <a:rPr lang="es-PE" sz="2800" b="1" dirty="0" smtClean="0">
                <a:ln w="900" cmpd="sng">
                  <a:solidFill>
                    <a:schemeClr val="accent1">
                      <a:satMod val="190000"/>
                      <a:alpha val="55000"/>
                    </a:schemeClr>
                  </a:solidFill>
                  <a:prstDash val="solid"/>
                </a:ln>
                <a:solidFill>
                  <a:schemeClr val="accent1">
                    <a:satMod val="200000"/>
                    <a:tint val="3000"/>
                  </a:schemeClr>
                </a:solidFill>
                <a:effectLst>
                  <a:outerShdw blurRad="38100" dist="38100" dir="2700000" algn="tl">
                    <a:srgbClr val="000000">
                      <a:alpha val="43137"/>
                    </a:srgbClr>
                  </a:outerShdw>
                </a:effectLst>
                <a:latin typeface="Forte" pitchFamily="66" charset="0"/>
              </a:rPr>
              <a:t>Reproducción</a:t>
            </a:r>
          </a:p>
          <a:p>
            <a:r>
              <a:rPr lang="es-PE" sz="1100" dirty="0" smtClean="0">
                <a:latin typeface="Arial" pitchFamily="34" charset="0"/>
                <a:cs typeface="Arial" pitchFamily="34" charset="0"/>
              </a:rPr>
              <a:t>Toda una ceremonia digna de contemplar. Cuando dos peces </a:t>
            </a:r>
            <a:r>
              <a:rPr lang="es-PE" sz="1100" dirty="0" err="1" smtClean="0">
                <a:latin typeface="Arial" pitchFamily="34" charset="0"/>
                <a:cs typeface="Arial" pitchFamily="34" charset="0"/>
              </a:rPr>
              <a:t>Betta</a:t>
            </a:r>
            <a:r>
              <a:rPr lang="es-PE" sz="1100" dirty="0" smtClean="0">
                <a:latin typeface="Arial" pitchFamily="34" charset="0"/>
                <a:cs typeface="Arial" pitchFamily="34" charset="0"/>
              </a:rPr>
              <a:t> se aparean, suelen acompañar el ritual con una preciosa danza, que culmina finalmente en la creación de un nido de burbujas donde incuban a las nuevas crías. Este nido, es segregado por el macho a través de una mucosa que protege los huevos hasta su eclosión. Algunas especies también pueden llegar a incubar vía oral.</a:t>
            </a:r>
          </a:p>
        </p:txBody>
      </p:sp>
      <p:sp>
        <p:nvSpPr>
          <p:cNvPr id="9" name="8 Rectángulo"/>
          <p:cNvSpPr/>
          <p:nvPr/>
        </p:nvSpPr>
        <p:spPr>
          <a:xfrm>
            <a:off x="3571868" y="2000246"/>
            <a:ext cx="4572000" cy="938719"/>
          </a:xfrm>
          <a:prstGeom prst="rect">
            <a:avLst/>
          </a:prstGeom>
        </p:spPr>
        <p:txBody>
          <a:bodyPr>
            <a:spAutoFit/>
          </a:bodyPr>
          <a:lstStyle/>
          <a:p>
            <a:r>
              <a:rPr lang="es-PE" sz="1100" dirty="0" smtClean="0">
                <a:effectLst>
                  <a:outerShdw blurRad="38100" dist="38100" dir="2700000" algn="tl">
                    <a:srgbClr val="000000">
                      <a:alpha val="43137"/>
                    </a:srgbClr>
                  </a:outerShdw>
                </a:effectLst>
                <a:latin typeface="Arial" pitchFamily="34" charset="0"/>
                <a:cs typeface="Arial" pitchFamily="34" charset="0"/>
              </a:rPr>
              <a:t>En cuanto a la reproducción de estos peces en nuestro acuario, se recomienda apartar la pareja a un espacio pequeño, cubierto de vegetación (que contribuye a reforzar el nido) y con el suelo libre de grava o piedras, pues los huevos poseen un color pedregoso que dificulta la búsqueda por parte del macho.</a:t>
            </a:r>
          </a:p>
        </p:txBody>
      </p:sp>
      <p:sp>
        <p:nvSpPr>
          <p:cNvPr id="10" name="9 Rectángulo"/>
          <p:cNvSpPr/>
          <p:nvPr/>
        </p:nvSpPr>
        <p:spPr>
          <a:xfrm>
            <a:off x="3571868" y="3214692"/>
            <a:ext cx="4572000" cy="938719"/>
          </a:xfrm>
          <a:prstGeom prst="rect">
            <a:avLst/>
          </a:prstGeom>
        </p:spPr>
        <p:txBody>
          <a:bodyPr>
            <a:spAutoFit/>
          </a:bodyPr>
          <a:lstStyle/>
          <a:p>
            <a:r>
              <a:rPr lang="es-PE" sz="1100" dirty="0" smtClean="0">
                <a:effectLst>
                  <a:outerShdw blurRad="38100" dist="38100" dir="2700000" algn="tl">
                    <a:srgbClr val="000000">
                      <a:alpha val="43137"/>
                    </a:srgbClr>
                  </a:outerShdw>
                </a:effectLst>
                <a:latin typeface="Arial" pitchFamily="34" charset="0"/>
                <a:cs typeface="Arial" pitchFamily="34" charset="0"/>
              </a:rPr>
              <a:t>La temperatura debe permanecer sobre los 26 a 28 grados. El agua debe poseer una baja presencia de nitritos y mantenerse lo más tranquila posible. También se recomienda retirar a la hembra tras la puesta, pues el macho velará por el resto del proceso de reproducción.</a:t>
            </a:r>
            <a:endParaRPr lang="es-PE" sz="1100" dirty="0">
              <a:effectLst>
                <a:outerShdw blurRad="38100" dist="38100" dir="2700000" algn="tl">
                  <a:srgbClr val="000000">
                    <a:alpha val="43137"/>
                  </a:srgbClr>
                </a:outerShdw>
              </a:effectLst>
              <a:latin typeface="Arial" pitchFamily="34" charset="0"/>
              <a:cs typeface="Arial" pitchFamily="34" charset="0"/>
            </a:endParaRPr>
          </a:p>
        </p:txBody>
      </p:sp>
      <p:sp>
        <p:nvSpPr>
          <p:cNvPr id="11" name="10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44450" y="0"/>
            <a:ext cx="9055100" cy="5143500"/>
          </a:xfrm>
          <a:prstGeom prst="rect">
            <a:avLst/>
          </a:prstGeom>
          <a:noFill/>
          <a:ln>
            <a:noFill/>
          </a:ln>
        </p:spPr>
      </p:pic>
      <p:sp>
        <p:nvSpPr>
          <p:cNvPr id="3" name="2 Cheurón"/>
          <p:cNvSpPr/>
          <p:nvPr/>
        </p:nvSpPr>
        <p:spPr>
          <a:xfrm>
            <a:off x="142844" y="0"/>
            <a:ext cx="4429156" cy="5143500"/>
          </a:xfrm>
          <a:prstGeom prst="chevron">
            <a:avLst>
              <a:gd name="adj" fmla="val 56722"/>
            </a:avLst>
          </a:prstGeom>
          <a:gradFill flip="none" rotWithShape="1">
            <a:gsLst>
              <a:gs pos="51000">
                <a:srgbClr val="FF0000">
                  <a:alpha val="84000"/>
                </a:srgbClr>
              </a:gs>
              <a:gs pos="50000">
                <a:srgbClr val="0000FF">
                  <a:shade val="67500"/>
                  <a:satMod val="115000"/>
                </a:srgbClr>
              </a:gs>
              <a:gs pos="100000">
                <a:srgbClr val="00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4572000" y="0"/>
            <a:ext cx="4429156" cy="5143500"/>
          </a:xfrm>
          <a:prstGeom prst="chevron">
            <a:avLst>
              <a:gd name="adj" fmla="val 56722"/>
            </a:avLst>
          </a:prstGeom>
          <a:gradFill flip="none" rotWithShape="1">
            <a:gsLst>
              <a:gs pos="51000">
                <a:srgbClr val="FF0000">
                  <a:alpha val="84000"/>
                </a:srgbClr>
              </a:gs>
              <a:gs pos="50000">
                <a:srgbClr val="0000FF">
                  <a:shade val="67500"/>
                  <a:satMod val="115000"/>
                </a:srgbClr>
              </a:gs>
              <a:gs pos="100000">
                <a:srgbClr val="00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16" presetClass="entr" presetSubtype="26" fill="hold" grpId="1"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Horizontal)">
                                      <p:cBhvr>
                                        <p:cTn id="13" dur="2000"/>
                                        <p:tgtEl>
                                          <p:spTgt spid="3"/>
                                        </p:tgtEl>
                                      </p:cBhvr>
                                    </p:animEffect>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0-#ppt_w/2"/>
                                          </p:val>
                                        </p:tav>
                                        <p:tav tm="100000">
                                          <p:val>
                                            <p:strVal val="#ppt_x"/>
                                          </p:val>
                                        </p:tav>
                                      </p:tavLst>
                                    </p:anim>
                                    <p:anim calcmode="lin" valueType="num">
                                      <p:cBhvr additive="base">
                                        <p:cTn id="17" dur="2000" fill="hold"/>
                                        <p:tgtEl>
                                          <p:spTgt spid="4"/>
                                        </p:tgtEl>
                                        <p:attrNameLst>
                                          <p:attrName>ppt_y</p:attrName>
                                        </p:attrNameLst>
                                      </p:cBhvr>
                                      <p:tavLst>
                                        <p:tav tm="0">
                                          <p:val>
                                            <p:strVal val="#ppt_y"/>
                                          </p:val>
                                        </p:tav>
                                        <p:tav tm="100000">
                                          <p:val>
                                            <p:strVal val="#ppt_y"/>
                                          </p:val>
                                        </p:tav>
                                      </p:tavLst>
                                    </p:anim>
                                  </p:childTnLst>
                                </p:cTn>
                              </p:par>
                              <p:par>
                                <p:cTn id="18" presetID="16" presetClass="entr" presetSubtype="26"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2000"/>
                                        <p:tgtEl>
                                          <p:spTgt spid="4"/>
                                        </p:tgtEl>
                                      </p:cBhvr>
                                    </p:animEffect>
                                  </p:childTnLst>
                                </p:cTn>
                              </p:par>
                            </p:childTnLst>
                          </p:cTn>
                        </p:par>
                        <p:par>
                          <p:cTn id="21" fill="hold">
                            <p:stCondLst>
                              <p:cond delay="2000"/>
                            </p:stCondLst>
                            <p:childTnLst>
                              <p:par>
                                <p:cTn id="22" presetID="2" presetClass="exit" presetSubtype="2" fill="hold" grpId="2" nodeType="afterEffect">
                                  <p:stCondLst>
                                    <p:cond delay="0"/>
                                  </p:stCondLst>
                                  <p:childTnLst>
                                    <p:anim calcmode="lin" valueType="num">
                                      <p:cBhvr additive="base">
                                        <p:cTn id="23" dur="2000"/>
                                        <p:tgtEl>
                                          <p:spTgt spid="3"/>
                                        </p:tgtEl>
                                        <p:attrNameLst>
                                          <p:attrName>ppt_x</p:attrName>
                                        </p:attrNameLst>
                                      </p:cBhvr>
                                      <p:tavLst>
                                        <p:tav tm="0">
                                          <p:val>
                                            <p:strVal val="ppt_x"/>
                                          </p:val>
                                        </p:tav>
                                        <p:tav tm="100000">
                                          <p:val>
                                            <p:strVal val="1+ppt_w/2"/>
                                          </p:val>
                                        </p:tav>
                                      </p:tavLst>
                                    </p:anim>
                                    <p:anim calcmode="lin" valueType="num">
                                      <p:cBhvr additive="base">
                                        <p:cTn id="24" dur="2000"/>
                                        <p:tgtEl>
                                          <p:spTgt spid="3"/>
                                        </p:tgtEl>
                                        <p:attrNameLst>
                                          <p:attrName>ppt_y</p:attrName>
                                        </p:attrNameLst>
                                      </p:cBhvr>
                                      <p:tavLst>
                                        <p:tav tm="0">
                                          <p:val>
                                            <p:strVal val="ppt_y"/>
                                          </p:val>
                                        </p:tav>
                                        <p:tav tm="100000">
                                          <p:val>
                                            <p:strVal val="ppt_y"/>
                                          </p:val>
                                        </p:tav>
                                      </p:tavLst>
                                    </p:anim>
                                    <p:set>
                                      <p:cBhvr>
                                        <p:cTn id="25" dur="1" fill="hold">
                                          <p:stCondLst>
                                            <p:cond delay="1999"/>
                                          </p:stCondLst>
                                        </p:cTn>
                                        <p:tgtEl>
                                          <p:spTgt spid="3"/>
                                        </p:tgtEl>
                                        <p:attrNameLst>
                                          <p:attrName>style.visibility</p:attrName>
                                        </p:attrNameLst>
                                      </p:cBhvr>
                                      <p:to>
                                        <p:strVal val="hidden"/>
                                      </p:to>
                                    </p:set>
                                  </p:childTnLst>
                                </p:cTn>
                              </p:par>
                              <p:par>
                                <p:cTn id="26" presetID="16" presetClass="exit" presetSubtype="42" fill="hold" grpId="3" nodeType="withEffect">
                                  <p:stCondLst>
                                    <p:cond delay="0"/>
                                  </p:stCondLst>
                                  <p:childTnLst>
                                    <p:animEffect transition="out" filter="barn(outHorizontal)">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4"/>
                                        </p:tgtEl>
                                        <p:attrNameLst>
                                          <p:attrName>ppt_x</p:attrName>
                                        </p:attrNameLst>
                                      </p:cBhvr>
                                      <p:tavLst>
                                        <p:tav tm="0">
                                          <p:val>
                                            <p:strVal val="ppt_x"/>
                                          </p:val>
                                        </p:tav>
                                        <p:tav tm="100000">
                                          <p:val>
                                            <p:strVal val="0-ppt_w/2"/>
                                          </p:val>
                                        </p:tav>
                                      </p:tavLst>
                                    </p:anim>
                                    <p:anim calcmode="lin" valueType="num">
                                      <p:cBhvr additive="base">
                                        <p:cTn id="31" dur="2000"/>
                                        <p:tgtEl>
                                          <p:spTgt spid="4"/>
                                        </p:tgtEl>
                                        <p:attrNameLst>
                                          <p:attrName>ppt_y</p:attrName>
                                        </p:attrNameLst>
                                      </p:cBhvr>
                                      <p:tavLst>
                                        <p:tav tm="0">
                                          <p:val>
                                            <p:strVal val="ppt_y"/>
                                          </p:val>
                                        </p:tav>
                                        <p:tav tm="100000">
                                          <p:val>
                                            <p:strVal val="ppt_y"/>
                                          </p:val>
                                        </p:tav>
                                      </p:tavLst>
                                    </p:anim>
                                    <p:set>
                                      <p:cBhvr>
                                        <p:cTn id="32" dur="1" fill="hold">
                                          <p:stCondLst>
                                            <p:cond delay="1999"/>
                                          </p:stCondLst>
                                        </p:cTn>
                                        <p:tgtEl>
                                          <p:spTgt spid="4"/>
                                        </p:tgtEl>
                                        <p:attrNameLst>
                                          <p:attrName>style.visibility</p:attrName>
                                        </p:attrNameLst>
                                      </p:cBhvr>
                                      <p:to>
                                        <p:strVal val="hidden"/>
                                      </p:to>
                                    </p:set>
                                  </p:childTnLst>
                                </p:cTn>
                              </p:par>
                              <p:par>
                                <p:cTn id="33" presetID="16" presetClass="exit" presetSubtype="42" fill="hold" grpId="3" nodeType="withEffect">
                                  <p:stCondLst>
                                    <p:cond delay="0"/>
                                  </p:stCondLst>
                                  <p:childTnLst>
                                    <p:animEffect transition="out" filter="barn(outHorizontal)">
                                      <p:cBhvr>
                                        <p:cTn id="34" dur="2000"/>
                                        <p:tgtEl>
                                          <p:spTgt spid="4"/>
                                        </p:tgtEl>
                                      </p:cBhvr>
                                    </p:animEffect>
                                    <p:set>
                                      <p:cBhvr>
                                        <p:cTn id="35" dur="1" fill="hold">
                                          <p:stCondLst>
                                            <p:cond delay="1999"/>
                                          </p:stCondLst>
                                        </p:cTn>
                                        <p:tgtEl>
                                          <p:spTgt spid="4"/>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37"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Vertic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gradFill>
            <a:gsLst>
              <a:gs pos="24000">
                <a:srgbClr val="00B0F0"/>
              </a:gs>
              <a:gs pos="64999">
                <a:srgbClr val="F0EBD5"/>
              </a:gs>
              <a:gs pos="100000">
                <a:srgbClr val="D1C39F"/>
              </a:gs>
            </a:gsLst>
            <a:lin ang="5400000" scaled="0"/>
          </a:gradFill>
          <a:ln>
            <a:noFill/>
          </a:ln>
        </p:spPr>
      </p:pic>
      <p:sp>
        <p:nvSpPr>
          <p:cNvPr id="3" name="2 Onda"/>
          <p:cNvSpPr/>
          <p:nvPr/>
        </p:nvSpPr>
        <p:spPr>
          <a:xfrm>
            <a:off x="0" y="0"/>
            <a:ext cx="4572000" cy="2143140"/>
          </a:xfrm>
          <a:prstGeom prst="wave">
            <a:avLst>
              <a:gd name="adj1" fmla="val 20000"/>
              <a:gd name="adj2" fmla="val 294"/>
            </a:avLst>
          </a:prstGeom>
          <a:gradFill flip="none" rotWithShape="1">
            <a:gsLst>
              <a:gs pos="45000">
                <a:srgbClr val="FF0000"/>
              </a:gs>
              <a:gs pos="25000">
                <a:srgbClr val="21D6E0"/>
              </a:gs>
              <a:gs pos="75000">
                <a:srgbClr val="0087E6"/>
              </a:gs>
              <a:gs pos="100000">
                <a:srgbClr val="005CBF"/>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1357304"/>
            <a:ext cx="4572000" cy="2143140"/>
          </a:xfrm>
          <a:prstGeom prst="wave">
            <a:avLst>
              <a:gd name="adj1" fmla="val 20000"/>
              <a:gd name="adj2" fmla="val 294"/>
            </a:avLst>
          </a:prstGeom>
          <a:gradFill flip="none" rotWithShape="1">
            <a:gsLst>
              <a:gs pos="45000">
                <a:srgbClr val="FF0000"/>
              </a:gs>
              <a:gs pos="25000">
                <a:srgbClr val="21D6E0"/>
              </a:gs>
              <a:gs pos="75000">
                <a:srgbClr val="0087E6"/>
              </a:gs>
              <a:gs pos="100000">
                <a:srgbClr val="005CBF"/>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2786064"/>
            <a:ext cx="4572000" cy="2143140"/>
          </a:xfrm>
          <a:prstGeom prst="wave">
            <a:avLst>
              <a:gd name="adj1" fmla="val 20000"/>
              <a:gd name="adj2" fmla="val 294"/>
            </a:avLst>
          </a:prstGeom>
          <a:gradFill flip="none" rotWithShape="1">
            <a:gsLst>
              <a:gs pos="45000">
                <a:srgbClr val="FF0000"/>
              </a:gs>
              <a:gs pos="25000">
                <a:srgbClr val="21D6E0"/>
              </a:gs>
              <a:gs pos="75000">
                <a:srgbClr val="0087E6"/>
              </a:gs>
              <a:gs pos="100000">
                <a:srgbClr val="005CBF"/>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flipH="1">
            <a:off x="4572000" y="0"/>
            <a:ext cx="4572000" cy="2143140"/>
          </a:xfrm>
          <a:prstGeom prst="wave">
            <a:avLst>
              <a:gd name="adj1" fmla="val 20000"/>
              <a:gd name="adj2" fmla="val 294"/>
            </a:avLst>
          </a:prstGeom>
          <a:gradFill flip="none" rotWithShape="1">
            <a:gsLst>
              <a:gs pos="45000">
                <a:srgbClr val="FF0000"/>
              </a:gs>
              <a:gs pos="25000">
                <a:srgbClr val="21D6E0"/>
              </a:gs>
              <a:gs pos="75000">
                <a:srgbClr val="0087E6"/>
              </a:gs>
              <a:gs pos="100000">
                <a:srgbClr val="005CBF"/>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flipH="1">
            <a:off x="4572000" y="1357304"/>
            <a:ext cx="4572000" cy="2143140"/>
          </a:xfrm>
          <a:prstGeom prst="wave">
            <a:avLst>
              <a:gd name="adj1" fmla="val 20000"/>
              <a:gd name="adj2" fmla="val 294"/>
            </a:avLst>
          </a:prstGeom>
          <a:gradFill flip="none" rotWithShape="1">
            <a:gsLst>
              <a:gs pos="45000">
                <a:srgbClr val="FF0000"/>
              </a:gs>
              <a:gs pos="25000">
                <a:srgbClr val="21D6E0"/>
              </a:gs>
              <a:gs pos="75000">
                <a:srgbClr val="0087E6"/>
              </a:gs>
              <a:gs pos="100000">
                <a:srgbClr val="005CBF"/>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2786064"/>
            <a:ext cx="4572000" cy="2143140"/>
          </a:xfrm>
          <a:prstGeom prst="wave">
            <a:avLst>
              <a:gd name="adj1" fmla="val 20000"/>
              <a:gd name="adj2" fmla="val 294"/>
            </a:avLst>
          </a:prstGeom>
          <a:gradFill flip="none" rotWithShape="1">
            <a:gsLst>
              <a:gs pos="45000">
                <a:srgbClr val="FF0000"/>
              </a:gs>
              <a:gs pos="25000">
                <a:srgbClr val="21D6E0"/>
              </a:gs>
              <a:gs pos="75000">
                <a:srgbClr val="0087E6"/>
              </a:gs>
              <a:gs pos="100000">
                <a:srgbClr val="005CBF"/>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3" presetClass="entr" presetSubtype="5"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linds(vertical)">
                                      <p:cBhvr>
                                        <p:cTn id="33" dur="2000"/>
                                        <p:tgtEl>
                                          <p:spTgt spid="3"/>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linds(vertical)">
                                      <p:cBhvr>
                                        <p:cTn id="36" dur="2000"/>
                                        <p:tgtEl>
                                          <p:spTgt spid="4"/>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linds(vertical)">
                                      <p:cBhvr>
                                        <p:cTn id="39" dur="2000"/>
                                        <p:tgtEl>
                                          <p:spTgt spid="5"/>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2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vertical)">
                                      <p:cBhvr>
                                        <p:cTn id="45" dur="2000"/>
                                        <p:tgtEl>
                                          <p:spTgt spid="7"/>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linds(vertical)">
                                      <p:cBhvr>
                                        <p:cTn id="48" dur="2000"/>
                                        <p:tgtEl>
                                          <p:spTgt spid="8"/>
                                        </p:tgtEl>
                                      </p:cBhvr>
                                    </p:animEffect>
                                  </p:childTnLst>
                                </p:cTn>
                              </p:par>
                            </p:childTnLst>
                          </p:cTn>
                        </p:par>
                        <p:par>
                          <p:cTn id="49" fill="hold">
                            <p:stCondLst>
                              <p:cond delay="2000"/>
                            </p:stCondLst>
                            <p:childTnLst>
                              <p:par>
                                <p:cTn id="50" presetID="17" presetClass="exit" presetSubtype="8" fill="hold" grpId="2" nodeType="afterEffect">
                                  <p:stCondLst>
                                    <p:cond delay="0"/>
                                  </p:stCondLst>
                                  <p:childTnLst>
                                    <p:anim calcmode="lin" valueType="num">
                                      <p:cBhvr>
                                        <p:cTn id="51" dur="2000"/>
                                        <p:tgtEl>
                                          <p:spTgt spid="3"/>
                                        </p:tgtEl>
                                        <p:attrNameLst>
                                          <p:attrName>ppt_x</p:attrName>
                                        </p:attrNameLst>
                                      </p:cBhvr>
                                      <p:tavLst>
                                        <p:tav tm="0">
                                          <p:val>
                                            <p:strVal val="ppt_x"/>
                                          </p:val>
                                        </p:tav>
                                        <p:tav tm="100000">
                                          <p:val>
                                            <p:strVal val="ppt_x-ppt_w/2"/>
                                          </p:val>
                                        </p:tav>
                                      </p:tavLst>
                                    </p:anim>
                                    <p:anim calcmode="lin" valueType="num">
                                      <p:cBhvr>
                                        <p:cTn id="52" dur="2000"/>
                                        <p:tgtEl>
                                          <p:spTgt spid="3"/>
                                        </p:tgtEl>
                                        <p:attrNameLst>
                                          <p:attrName>ppt_y</p:attrName>
                                        </p:attrNameLst>
                                      </p:cBhvr>
                                      <p:tavLst>
                                        <p:tav tm="0">
                                          <p:val>
                                            <p:strVal val="ppt_y"/>
                                          </p:val>
                                        </p:tav>
                                        <p:tav tm="100000">
                                          <p:val>
                                            <p:strVal val="ppt_y"/>
                                          </p:val>
                                        </p:tav>
                                      </p:tavLst>
                                    </p:anim>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strVal val="ppt_h"/>
                                          </p:val>
                                        </p:tav>
                                      </p:tavLst>
                                    </p:anim>
                                    <p:set>
                                      <p:cBhvr>
                                        <p:cTn id="55" dur="1" fill="hold">
                                          <p:stCondLst>
                                            <p:cond delay="1999"/>
                                          </p:stCondLst>
                                        </p:cTn>
                                        <p:tgtEl>
                                          <p:spTgt spid="3"/>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4"/>
                                        </p:tgtEl>
                                        <p:attrNameLst>
                                          <p:attrName>ppt_x</p:attrName>
                                        </p:attrNameLst>
                                      </p:cBhvr>
                                      <p:tavLst>
                                        <p:tav tm="0">
                                          <p:val>
                                            <p:strVal val="ppt_x"/>
                                          </p:val>
                                        </p:tav>
                                        <p:tav tm="100000">
                                          <p:val>
                                            <p:strVal val="ppt_x-ppt_w/2"/>
                                          </p:val>
                                        </p:tav>
                                      </p:tavLst>
                                    </p:anim>
                                    <p:anim calcmode="lin" valueType="num">
                                      <p:cBhvr>
                                        <p:cTn id="58" dur="2000"/>
                                        <p:tgtEl>
                                          <p:spTgt spid="4"/>
                                        </p:tgtEl>
                                        <p:attrNameLst>
                                          <p:attrName>ppt_y</p:attrName>
                                        </p:attrNameLst>
                                      </p:cBhvr>
                                      <p:tavLst>
                                        <p:tav tm="0">
                                          <p:val>
                                            <p:strVal val="ppt_y"/>
                                          </p:val>
                                        </p:tav>
                                        <p:tav tm="100000">
                                          <p:val>
                                            <p:strVal val="ppt_y"/>
                                          </p:val>
                                        </p:tav>
                                      </p:tavLst>
                                    </p:anim>
                                    <p:anim calcmode="lin" valueType="num">
                                      <p:cBhvr>
                                        <p:cTn id="59" dur="2000"/>
                                        <p:tgtEl>
                                          <p:spTgt spid="4"/>
                                        </p:tgtEl>
                                        <p:attrNameLst>
                                          <p:attrName>ppt_w</p:attrName>
                                        </p:attrNameLst>
                                      </p:cBhvr>
                                      <p:tavLst>
                                        <p:tav tm="0">
                                          <p:val>
                                            <p:strVal val="ppt_w"/>
                                          </p:val>
                                        </p:tav>
                                        <p:tav tm="100000">
                                          <p:val>
                                            <p:fltVal val="0"/>
                                          </p:val>
                                        </p:tav>
                                      </p:tavLst>
                                    </p:anim>
                                    <p:anim calcmode="lin" valueType="num">
                                      <p:cBhvr>
                                        <p:cTn id="60" dur="2000"/>
                                        <p:tgtEl>
                                          <p:spTgt spid="4"/>
                                        </p:tgtEl>
                                        <p:attrNameLst>
                                          <p:attrName>ppt_h</p:attrName>
                                        </p:attrNameLst>
                                      </p:cBhvr>
                                      <p:tavLst>
                                        <p:tav tm="0">
                                          <p:val>
                                            <p:strVal val="ppt_h"/>
                                          </p:val>
                                        </p:tav>
                                        <p:tav tm="100000">
                                          <p:val>
                                            <p:strVal val="ppt_h"/>
                                          </p:val>
                                        </p:tav>
                                      </p:tavLst>
                                    </p:anim>
                                    <p:set>
                                      <p:cBhvr>
                                        <p:cTn id="61" dur="1" fill="hold">
                                          <p:stCondLst>
                                            <p:cond delay="1999"/>
                                          </p:stCondLst>
                                        </p:cTn>
                                        <p:tgtEl>
                                          <p:spTgt spid="4"/>
                                        </p:tgtEl>
                                        <p:attrNameLst>
                                          <p:attrName>style.visibility</p:attrName>
                                        </p:attrNameLst>
                                      </p:cBhvr>
                                      <p:to>
                                        <p:strVal val="hidden"/>
                                      </p:to>
                                    </p:set>
                                  </p:childTnLst>
                                </p:cTn>
                              </p:par>
                              <p:par>
                                <p:cTn id="62" presetID="17" presetClass="exit" presetSubtype="8" fill="hold" grpId="2" nodeType="withEffect">
                                  <p:stCondLst>
                                    <p:cond delay="0"/>
                                  </p:stCondLst>
                                  <p:childTnLst>
                                    <p:anim calcmode="lin" valueType="num">
                                      <p:cBhvr>
                                        <p:cTn id="63" dur="2000"/>
                                        <p:tgtEl>
                                          <p:spTgt spid="5"/>
                                        </p:tgtEl>
                                        <p:attrNameLst>
                                          <p:attrName>ppt_x</p:attrName>
                                        </p:attrNameLst>
                                      </p:cBhvr>
                                      <p:tavLst>
                                        <p:tav tm="0">
                                          <p:val>
                                            <p:strVal val="ppt_x"/>
                                          </p:val>
                                        </p:tav>
                                        <p:tav tm="100000">
                                          <p:val>
                                            <p:strVal val="ppt_x-ppt_w/2"/>
                                          </p:val>
                                        </p:tav>
                                      </p:tavLst>
                                    </p:anim>
                                    <p:anim calcmode="lin" valueType="num">
                                      <p:cBhvr>
                                        <p:cTn id="64" dur="2000"/>
                                        <p:tgtEl>
                                          <p:spTgt spid="5"/>
                                        </p:tgtEl>
                                        <p:attrNameLst>
                                          <p:attrName>ppt_y</p:attrName>
                                        </p:attrNameLst>
                                      </p:cBhvr>
                                      <p:tavLst>
                                        <p:tav tm="0">
                                          <p:val>
                                            <p:strVal val="ppt_y"/>
                                          </p:val>
                                        </p:tav>
                                        <p:tav tm="100000">
                                          <p:val>
                                            <p:strVal val="ppt_y"/>
                                          </p:val>
                                        </p:tav>
                                      </p:tavLst>
                                    </p:anim>
                                    <p:anim calcmode="lin" valueType="num">
                                      <p:cBhvr>
                                        <p:cTn id="65" dur="2000"/>
                                        <p:tgtEl>
                                          <p:spTgt spid="5"/>
                                        </p:tgtEl>
                                        <p:attrNameLst>
                                          <p:attrName>ppt_w</p:attrName>
                                        </p:attrNameLst>
                                      </p:cBhvr>
                                      <p:tavLst>
                                        <p:tav tm="0">
                                          <p:val>
                                            <p:strVal val="ppt_w"/>
                                          </p:val>
                                        </p:tav>
                                        <p:tav tm="100000">
                                          <p:val>
                                            <p:fltVal val="0"/>
                                          </p:val>
                                        </p:tav>
                                      </p:tavLst>
                                    </p:anim>
                                    <p:anim calcmode="lin" valueType="num">
                                      <p:cBhvr>
                                        <p:cTn id="66" dur="2000"/>
                                        <p:tgtEl>
                                          <p:spTgt spid="5"/>
                                        </p:tgtEl>
                                        <p:attrNameLst>
                                          <p:attrName>ppt_h</p:attrName>
                                        </p:attrNameLst>
                                      </p:cBhvr>
                                      <p:tavLst>
                                        <p:tav tm="0">
                                          <p:val>
                                            <p:strVal val="ppt_h"/>
                                          </p:val>
                                        </p:tav>
                                        <p:tav tm="100000">
                                          <p:val>
                                            <p:strVal val="ppt_h"/>
                                          </p:val>
                                        </p:tav>
                                      </p:tavLst>
                                    </p:anim>
                                    <p:set>
                                      <p:cBhvr>
                                        <p:cTn id="67" dur="1" fill="hold">
                                          <p:stCondLst>
                                            <p:cond delay="1999"/>
                                          </p:stCondLst>
                                        </p:cTn>
                                        <p:tgtEl>
                                          <p:spTgt spid="5"/>
                                        </p:tgtEl>
                                        <p:attrNameLst>
                                          <p:attrName>style.visibility</p:attrName>
                                        </p:attrNameLst>
                                      </p:cBhvr>
                                      <p:to>
                                        <p:strVal val="hidden"/>
                                      </p:to>
                                    </p:set>
                                  </p:childTnLst>
                                </p:cTn>
                              </p:par>
                              <p:par>
                                <p:cTn id="68" presetID="17" presetClass="exit" presetSubtype="2" fill="hold" grpId="2" nodeType="withEffect">
                                  <p:stCondLst>
                                    <p:cond delay="0"/>
                                  </p:stCondLst>
                                  <p:childTnLst>
                                    <p:anim calcmode="lin" valueType="num">
                                      <p:cBhvr>
                                        <p:cTn id="69" dur="2000"/>
                                        <p:tgtEl>
                                          <p:spTgt spid="6"/>
                                        </p:tgtEl>
                                        <p:attrNameLst>
                                          <p:attrName>ppt_x</p:attrName>
                                        </p:attrNameLst>
                                      </p:cBhvr>
                                      <p:tavLst>
                                        <p:tav tm="0">
                                          <p:val>
                                            <p:strVal val="ppt_x"/>
                                          </p:val>
                                        </p:tav>
                                        <p:tav tm="100000">
                                          <p:val>
                                            <p:strVal val="ppt_x+ppt_w/2"/>
                                          </p:val>
                                        </p:tav>
                                      </p:tavLst>
                                    </p:anim>
                                    <p:anim calcmode="lin" valueType="num">
                                      <p:cBhvr>
                                        <p:cTn id="70" dur="2000"/>
                                        <p:tgtEl>
                                          <p:spTgt spid="6"/>
                                        </p:tgtEl>
                                        <p:attrNameLst>
                                          <p:attrName>ppt_y</p:attrName>
                                        </p:attrNameLst>
                                      </p:cBhvr>
                                      <p:tavLst>
                                        <p:tav tm="0">
                                          <p:val>
                                            <p:strVal val="ppt_y"/>
                                          </p:val>
                                        </p:tav>
                                        <p:tav tm="100000">
                                          <p:val>
                                            <p:strVal val="ppt_y"/>
                                          </p:val>
                                        </p:tav>
                                      </p:tavLst>
                                    </p:anim>
                                    <p:anim calcmode="lin" valueType="num">
                                      <p:cBhvr>
                                        <p:cTn id="71" dur="2000"/>
                                        <p:tgtEl>
                                          <p:spTgt spid="6"/>
                                        </p:tgtEl>
                                        <p:attrNameLst>
                                          <p:attrName>ppt_w</p:attrName>
                                        </p:attrNameLst>
                                      </p:cBhvr>
                                      <p:tavLst>
                                        <p:tav tm="0">
                                          <p:val>
                                            <p:strVal val="ppt_w"/>
                                          </p:val>
                                        </p:tav>
                                        <p:tav tm="100000">
                                          <p:val>
                                            <p:fltVal val="0"/>
                                          </p:val>
                                        </p:tav>
                                      </p:tavLst>
                                    </p:anim>
                                    <p:anim calcmode="lin" valueType="num">
                                      <p:cBhvr>
                                        <p:cTn id="72" dur="2000"/>
                                        <p:tgtEl>
                                          <p:spTgt spid="6"/>
                                        </p:tgtEl>
                                        <p:attrNameLst>
                                          <p:attrName>ppt_h</p:attrName>
                                        </p:attrNameLst>
                                      </p:cBhvr>
                                      <p:tavLst>
                                        <p:tav tm="0">
                                          <p:val>
                                            <p:strVal val="ppt_h"/>
                                          </p:val>
                                        </p:tav>
                                        <p:tav tm="100000">
                                          <p:val>
                                            <p:strVal val="ppt_h"/>
                                          </p:val>
                                        </p:tav>
                                      </p:tavLst>
                                    </p:anim>
                                    <p:set>
                                      <p:cBhvr>
                                        <p:cTn id="73" dur="1" fill="hold">
                                          <p:stCondLst>
                                            <p:cond delay="1999"/>
                                          </p:stCondLst>
                                        </p:cTn>
                                        <p:tgtEl>
                                          <p:spTgt spid="6"/>
                                        </p:tgtEl>
                                        <p:attrNameLst>
                                          <p:attrName>style.visibility</p:attrName>
                                        </p:attrNameLst>
                                      </p:cBhvr>
                                      <p:to>
                                        <p:strVal val="hidden"/>
                                      </p:to>
                                    </p:set>
                                  </p:childTnLst>
                                </p:cTn>
                              </p:par>
                              <p:par>
                                <p:cTn id="74" presetID="17" presetClass="exit" presetSubtype="2" fill="hold" grpId="2" nodeType="withEffect">
                                  <p:stCondLst>
                                    <p:cond delay="0"/>
                                  </p:stCondLst>
                                  <p:childTnLst>
                                    <p:anim calcmode="lin" valueType="num">
                                      <p:cBhvr>
                                        <p:cTn id="75" dur="2000"/>
                                        <p:tgtEl>
                                          <p:spTgt spid="7"/>
                                        </p:tgtEl>
                                        <p:attrNameLst>
                                          <p:attrName>ppt_x</p:attrName>
                                        </p:attrNameLst>
                                      </p:cBhvr>
                                      <p:tavLst>
                                        <p:tav tm="0">
                                          <p:val>
                                            <p:strVal val="ppt_x"/>
                                          </p:val>
                                        </p:tav>
                                        <p:tav tm="100000">
                                          <p:val>
                                            <p:strVal val="ppt_x+ppt_w/2"/>
                                          </p:val>
                                        </p:tav>
                                      </p:tavLst>
                                    </p:anim>
                                    <p:anim calcmode="lin" valueType="num">
                                      <p:cBhvr>
                                        <p:cTn id="76" dur="2000"/>
                                        <p:tgtEl>
                                          <p:spTgt spid="7"/>
                                        </p:tgtEl>
                                        <p:attrNameLst>
                                          <p:attrName>ppt_y</p:attrName>
                                        </p:attrNameLst>
                                      </p:cBhvr>
                                      <p:tavLst>
                                        <p:tav tm="0">
                                          <p:val>
                                            <p:strVal val="ppt_y"/>
                                          </p:val>
                                        </p:tav>
                                        <p:tav tm="100000">
                                          <p:val>
                                            <p:strVal val="ppt_y"/>
                                          </p:val>
                                        </p:tav>
                                      </p:tavLst>
                                    </p:anim>
                                    <p:anim calcmode="lin" valueType="num">
                                      <p:cBhvr>
                                        <p:cTn id="77" dur="2000"/>
                                        <p:tgtEl>
                                          <p:spTgt spid="7"/>
                                        </p:tgtEl>
                                        <p:attrNameLst>
                                          <p:attrName>ppt_w</p:attrName>
                                        </p:attrNameLst>
                                      </p:cBhvr>
                                      <p:tavLst>
                                        <p:tav tm="0">
                                          <p:val>
                                            <p:strVal val="ppt_w"/>
                                          </p:val>
                                        </p:tav>
                                        <p:tav tm="100000">
                                          <p:val>
                                            <p:fltVal val="0"/>
                                          </p:val>
                                        </p:tav>
                                      </p:tavLst>
                                    </p:anim>
                                    <p:anim calcmode="lin" valueType="num">
                                      <p:cBhvr>
                                        <p:cTn id="78" dur="2000"/>
                                        <p:tgtEl>
                                          <p:spTgt spid="7"/>
                                        </p:tgtEl>
                                        <p:attrNameLst>
                                          <p:attrName>ppt_h</p:attrName>
                                        </p:attrNameLst>
                                      </p:cBhvr>
                                      <p:tavLst>
                                        <p:tav tm="0">
                                          <p:val>
                                            <p:strVal val="ppt_h"/>
                                          </p:val>
                                        </p:tav>
                                        <p:tav tm="100000">
                                          <p:val>
                                            <p:strVal val="ppt_h"/>
                                          </p:val>
                                        </p:tav>
                                      </p:tavLst>
                                    </p:anim>
                                    <p:set>
                                      <p:cBhvr>
                                        <p:cTn id="79" dur="1" fill="hold">
                                          <p:stCondLst>
                                            <p:cond delay="1999"/>
                                          </p:stCondLst>
                                        </p:cTn>
                                        <p:tgtEl>
                                          <p:spTgt spid="7"/>
                                        </p:tgtEl>
                                        <p:attrNameLst>
                                          <p:attrName>style.visibility</p:attrName>
                                        </p:attrNameLst>
                                      </p:cBhvr>
                                      <p:to>
                                        <p:strVal val="hidden"/>
                                      </p:to>
                                    </p:set>
                                  </p:childTnLst>
                                </p:cTn>
                              </p:par>
                              <p:par>
                                <p:cTn id="80" presetID="17" presetClass="exit" presetSubtype="2" fill="hold" grpId="2" nodeType="withEffect">
                                  <p:stCondLst>
                                    <p:cond delay="0"/>
                                  </p:stCondLst>
                                  <p:childTnLst>
                                    <p:anim calcmode="lin" valueType="num">
                                      <p:cBhvr>
                                        <p:cTn id="81" dur="2000"/>
                                        <p:tgtEl>
                                          <p:spTgt spid="8"/>
                                        </p:tgtEl>
                                        <p:attrNameLst>
                                          <p:attrName>ppt_x</p:attrName>
                                        </p:attrNameLst>
                                      </p:cBhvr>
                                      <p:tavLst>
                                        <p:tav tm="0">
                                          <p:val>
                                            <p:strVal val="ppt_x"/>
                                          </p:val>
                                        </p:tav>
                                        <p:tav tm="100000">
                                          <p:val>
                                            <p:strVal val="ppt_x+ppt_w/2"/>
                                          </p:val>
                                        </p:tav>
                                      </p:tavLst>
                                    </p:anim>
                                    <p:anim calcmode="lin" valueType="num">
                                      <p:cBhvr>
                                        <p:cTn id="82" dur="2000"/>
                                        <p:tgtEl>
                                          <p:spTgt spid="8"/>
                                        </p:tgtEl>
                                        <p:attrNameLst>
                                          <p:attrName>ppt_y</p:attrName>
                                        </p:attrNameLst>
                                      </p:cBhvr>
                                      <p:tavLst>
                                        <p:tav tm="0">
                                          <p:val>
                                            <p:strVal val="ppt_y"/>
                                          </p:val>
                                        </p:tav>
                                        <p:tav tm="100000">
                                          <p:val>
                                            <p:strVal val="ppt_y"/>
                                          </p:val>
                                        </p:tav>
                                      </p:tavLst>
                                    </p:anim>
                                    <p:anim calcmode="lin" valueType="num">
                                      <p:cBhvr>
                                        <p:cTn id="83" dur="2000"/>
                                        <p:tgtEl>
                                          <p:spTgt spid="8"/>
                                        </p:tgtEl>
                                        <p:attrNameLst>
                                          <p:attrName>ppt_w</p:attrName>
                                        </p:attrNameLst>
                                      </p:cBhvr>
                                      <p:tavLst>
                                        <p:tav tm="0">
                                          <p:val>
                                            <p:strVal val="ppt_w"/>
                                          </p:val>
                                        </p:tav>
                                        <p:tav tm="100000">
                                          <p:val>
                                            <p:fltVal val="0"/>
                                          </p:val>
                                        </p:tav>
                                      </p:tavLst>
                                    </p:anim>
                                    <p:anim calcmode="lin" valueType="num">
                                      <p:cBhvr>
                                        <p:cTn id="84" dur="2000"/>
                                        <p:tgtEl>
                                          <p:spTgt spid="8"/>
                                        </p:tgtEl>
                                        <p:attrNameLst>
                                          <p:attrName>ppt_h</p:attrName>
                                        </p:attrNameLst>
                                      </p:cBhvr>
                                      <p:tavLst>
                                        <p:tav tm="0">
                                          <p:val>
                                            <p:strVal val="ppt_h"/>
                                          </p:val>
                                        </p:tav>
                                        <p:tav tm="100000">
                                          <p:val>
                                            <p:strVal val="ppt_h"/>
                                          </p:val>
                                        </p:tav>
                                      </p:tavLst>
                                    </p:anim>
                                    <p:set>
                                      <p:cBhvr>
                                        <p:cTn id="85" dur="1" fill="hold">
                                          <p:stCondLst>
                                            <p:cond delay="1999"/>
                                          </p:stCondLst>
                                        </p:cTn>
                                        <p:tgtEl>
                                          <p:spTgt spid="8"/>
                                        </p:tgtEl>
                                        <p:attrNameLst>
                                          <p:attrName>style.visibility</p:attrName>
                                        </p:attrNameLst>
                                      </p:cBhvr>
                                      <p:to>
                                        <p:strVal val="hidden"/>
                                      </p:to>
                                    </p:set>
                                  </p:childTnLst>
                                </p:cTn>
                              </p:par>
                              <p:par>
                                <p:cTn id="86" presetID="3" presetClass="exit" presetSubtype="5" fill="hold" grpId="3" nodeType="withEffect">
                                  <p:stCondLst>
                                    <p:cond delay="0"/>
                                  </p:stCondLst>
                                  <p:childTnLst>
                                    <p:animEffect transition="out" filter="blinds(vertical)">
                                      <p:cBhvr>
                                        <p:cTn id="87" dur="2000"/>
                                        <p:tgtEl>
                                          <p:spTgt spid="6"/>
                                        </p:tgtEl>
                                      </p:cBhvr>
                                    </p:animEffect>
                                    <p:set>
                                      <p:cBhvr>
                                        <p:cTn id="88" dur="1" fill="hold">
                                          <p:stCondLst>
                                            <p:cond delay="1999"/>
                                          </p:stCondLst>
                                        </p:cTn>
                                        <p:tgtEl>
                                          <p:spTgt spid="6"/>
                                        </p:tgtEl>
                                        <p:attrNameLst>
                                          <p:attrName>style.visibility</p:attrName>
                                        </p:attrNameLst>
                                      </p:cBhvr>
                                      <p:to>
                                        <p:strVal val="hidden"/>
                                      </p:to>
                                    </p:set>
                                  </p:childTnLst>
                                </p:cTn>
                              </p:par>
                              <p:par>
                                <p:cTn id="89" presetID="3" presetClass="exit" presetSubtype="5" fill="hold" grpId="3" nodeType="withEffect">
                                  <p:stCondLst>
                                    <p:cond delay="0"/>
                                  </p:stCondLst>
                                  <p:childTnLst>
                                    <p:animEffect transition="out" filter="blinds(vertical)">
                                      <p:cBhvr>
                                        <p:cTn id="90" dur="2000"/>
                                        <p:tgtEl>
                                          <p:spTgt spid="7"/>
                                        </p:tgtEl>
                                      </p:cBhvr>
                                    </p:animEffect>
                                    <p:set>
                                      <p:cBhvr>
                                        <p:cTn id="91" dur="1" fill="hold">
                                          <p:stCondLst>
                                            <p:cond delay="1999"/>
                                          </p:stCondLst>
                                        </p:cTn>
                                        <p:tgtEl>
                                          <p:spTgt spid="7"/>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2000"/>
                                        <p:tgtEl>
                                          <p:spTgt spid="8"/>
                                        </p:tgtEl>
                                      </p:cBhvr>
                                    </p:animEffect>
                                    <p:set>
                                      <p:cBhvr>
                                        <p:cTn id="94" dur="1" fill="hold">
                                          <p:stCondLst>
                                            <p:cond delay="1999"/>
                                          </p:stCondLst>
                                        </p:cTn>
                                        <p:tgtEl>
                                          <p:spTgt spid="8"/>
                                        </p:tgtEl>
                                        <p:attrNameLst>
                                          <p:attrName>style.visibility</p:attrName>
                                        </p:attrNameLst>
                                      </p:cBhvr>
                                      <p:to>
                                        <p:strVal val="hidden"/>
                                      </p:to>
                                    </p:set>
                                  </p:childTnLst>
                                </p:cTn>
                              </p:par>
                              <p:par>
                                <p:cTn id="95" presetID="3" presetClass="exit" presetSubtype="5" fill="hold" grpId="3" nodeType="withEffect">
                                  <p:stCondLst>
                                    <p:cond delay="0"/>
                                  </p:stCondLst>
                                  <p:childTnLst>
                                    <p:animEffect transition="out" filter="blinds(vertical)">
                                      <p:cBhvr>
                                        <p:cTn id="96" dur="2000"/>
                                        <p:tgtEl>
                                          <p:spTgt spid="3"/>
                                        </p:tgtEl>
                                      </p:cBhvr>
                                    </p:animEffect>
                                    <p:set>
                                      <p:cBhvr>
                                        <p:cTn id="97" dur="1" fill="hold">
                                          <p:stCondLst>
                                            <p:cond delay="1999"/>
                                          </p:stCondLst>
                                        </p:cTn>
                                        <p:tgtEl>
                                          <p:spTgt spid="3"/>
                                        </p:tgtEl>
                                        <p:attrNameLst>
                                          <p:attrName>style.visibility</p:attrName>
                                        </p:attrNameLst>
                                      </p:cBhvr>
                                      <p:to>
                                        <p:strVal val="hidden"/>
                                      </p:to>
                                    </p:set>
                                  </p:childTnLst>
                                </p:cTn>
                              </p:par>
                              <p:par>
                                <p:cTn id="98" presetID="3" presetClass="exit" presetSubtype="5" fill="hold" grpId="3" nodeType="withEffect">
                                  <p:stCondLst>
                                    <p:cond delay="0"/>
                                  </p:stCondLst>
                                  <p:childTnLst>
                                    <p:animEffect transition="out" filter="blinds(vertical)">
                                      <p:cBhvr>
                                        <p:cTn id="99" dur="2000"/>
                                        <p:tgtEl>
                                          <p:spTgt spid="4"/>
                                        </p:tgtEl>
                                      </p:cBhvr>
                                    </p:animEffect>
                                    <p:set>
                                      <p:cBhvr>
                                        <p:cTn id="100" dur="1" fill="hold">
                                          <p:stCondLst>
                                            <p:cond delay="1999"/>
                                          </p:stCondLst>
                                        </p:cTn>
                                        <p:tgtEl>
                                          <p:spTgt spid="4"/>
                                        </p:tgtEl>
                                        <p:attrNameLst>
                                          <p:attrName>style.visibility</p:attrName>
                                        </p:attrNameLst>
                                      </p:cBhvr>
                                      <p:to>
                                        <p:strVal val="hidden"/>
                                      </p:to>
                                    </p:set>
                                  </p:childTnLst>
                                </p:cTn>
                              </p:par>
                              <p:par>
                                <p:cTn id="101" presetID="3" presetClass="exit" presetSubtype="5" fill="hold" grpId="3" nodeType="withEffect">
                                  <p:stCondLst>
                                    <p:cond delay="0"/>
                                  </p:stCondLst>
                                  <p:childTnLst>
                                    <p:animEffect transition="out" filter="blinds(vertical)">
                                      <p:cBhvr>
                                        <p:cTn id="102" dur="2000"/>
                                        <p:tgtEl>
                                          <p:spTgt spid="5"/>
                                        </p:tgtEl>
                                      </p:cBhvr>
                                    </p:animEffect>
                                    <p:set>
                                      <p:cBhvr>
                                        <p:cTn id="103" dur="1" fill="hold">
                                          <p:stCondLst>
                                            <p:cond delay="1999"/>
                                          </p:stCondLst>
                                        </p:cTn>
                                        <p:tgtEl>
                                          <p:spTgt spid="5"/>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730967">
            <a:off x="2669400" y="113549"/>
            <a:ext cx="1624017" cy="1555839"/>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2730967">
            <a:off x="2604059" y="1813526"/>
            <a:ext cx="1611825" cy="1567817"/>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730967">
            <a:off x="2688467" y="3568555"/>
            <a:ext cx="1585880" cy="1593295"/>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730967">
            <a:off x="669136" y="-2314"/>
            <a:ext cx="1624017" cy="1555839"/>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730967">
            <a:off x="603795" y="1697663"/>
            <a:ext cx="1611825" cy="1567817"/>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730967">
            <a:off x="688203" y="3452692"/>
            <a:ext cx="1585880" cy="1593295"/>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340878">
            <a:off x="4948886" y="58462"/>
            <a:ext cx="1624017" cy="1555839"/>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340878">
            <a:off x="4883545" y="1758439"/>
            <a:ext cx="1611825" cy="1567817"/>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340878">
            <a:off x="4967953" y="3513468"/>
            <a:ext cx="1585880" cy="1593295"/>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340878">
            <a:off x="6954378" y="14526"/>
            <a:ext cx="1624017" cy="1555839"/>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340878">
            <a:off x="6889037" y="1714503"/>
            <a:ext cx="1611825" cy="1567817"/>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3340878">
            <a:off x="6973445" y="3469532"/>
            <a:ext cx="1585880" cy="1593295"/>
          </a:xfrm>
          <a:prstGeom prst="teardrop">
            <a:avLst/>
          </a:prstGeom>
          <a:gradFill flip="none" rotWithShape="1">
            <a:gsLst>
              <a:gs pos="69000">
                <a:schemeClr val="bg1">
                  <a:alpha val="52000"/>
                </a:scheme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ppt_y"/>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ppt_y"/>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oble onda"/>
          <p:cNvSpPr/>
          <p:nvPr/>
        </p:nvSpPr>
        <p:spPr>
          <a:xfrm>
            <a:off x="0" y="4000510"/>
            <a:ext cx="9144000" cy="1142990"/>
          </a:xfrm>
          <a:prstGeom prst="doubleWave">
            <a:avLst>
              <a:gd name="adj1" fmla="val 12500"/>
              <a:gd name="adj2" fmla="val 0"/>
            </a:avLst>
          </a:prstGeom>
          <a:gradFill flip="none" rotWithShape="1">
            <a:gsLst>
              <a:gs pos="37000">
                <a:srgbClr val="FFFF00"/>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oble onda"/>
          <p:cNvSpPr/>
          <p:nvPr/>
        </p:nvSpPr>
        <p:spPr>
          <a:xfrm>
            <a:off x="0" y="0"/>
            <a:ext cx="9144000" cy="1142990"/>
          </a:xfrm>
          <a:prstGeom prst="doubleWave">
            <a:avLst>
              <a:gd name="adj1" fmla="val 12500"/>
              <a:gd name="adj2" fmla="val 0"/>
            </a:avLst>
          </a:prstGeom>
          <a:gradFill flip="none" rotWithShape="1">
            <a:gsLst>
              <a:gs pos="37000">
                <a:srgbClr val="FFFF00"/>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a:off x="0" y="1000114"/>
            <a:ext cx="9144000" cy="1142990"/>
          </a:xfrm>
          <a:prstGeom prst="doubleWave">
            <a:avLst>
              <a:gd name="adj1" fmla="val 12500"/>
              <a:gd name="adj2" fmla="val 0"/>
            </a:avLst>
          </a:prstGeom>
          <a:gradFill flip="none" rotWithShape="1">
            <a:gsLst>
              <a:gs pos="37000">
                <a:srgbClr val="FFFF00"/>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a:off x="0" y="2000246"/>
            <a:ext cx="9144000" cy="1142990"/>
          </a:xfrm>
          <a:prstGeom prst="doubleWave">
            <a:avLst>
              <a:gd name="adj1" fmla="val 12500"/>
              <a:gd name="adj2" fmla="val 0"/>
            </a:avLst>
          </a:prstGeom>
          <a:gradFill flip="none" rotWithShape="1">
            <a:gsLst>
              <a:gs pos="37000">
                <a:srgbClr val="FFFF00"/>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a:off x="0" y="3000378"/>
            <a:ext cx="9144000" cy="1142990"/>
          </a:xfrm>
          <a:prstGeom prst="doubleWave">
            <a:avLst>
              <a:gd name="adj1" fmla="val 12500"/>
              <a:gd name="adj2" fmla="val 0"/>
            </a:avLst>
          </a:prstGeom>
          <a:gradFill flip="none" rotWithShape="1">
            <a:gsLst>
              <a:gs pos="37000">
                <a:srgbClr val="FFFF00"/>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5" presetClass="entr" presetSubtype="10" fill="hold" grpId="3"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checkerboard(across)">
                                      <p:cBhvr>
                                        <p:cTn id="29" dur="2000"/>
                                        <p:tgtEl>
                                          <p:spTgt spid="4"/>
                                        </p:tgtEl>
                                      </p:cBhvr>
                                    </p:animEffect>
                                  </p:childTnLst>
                                </p:cTn>
                              </p:par>
                              <p:par>
                                <p:cTn id="30" presetID="5" presetClass="entr" presetSubtype="10" fill="hold" grpId="3"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heckerboard(across)">
                                      <p:cBhvr>
                                        <p:cTn id="32" dur="2000"/>
                                        <p:tgtEl>
                                          <p:spTgt spid="5"/>
                                        </p:tgtEl>
                                      </p:cBhvr>
                                    </p:animEffect>
                                  </p:childTnLst>
                                </p:cTn>
                              </p:par>
                              <p:par>
                                <p:cTn id="33" presetID="5" presetClass="entr" presetSubtype="10" fill="hold" grpId="3"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checkerboard(across)">
                                      <p:cBhvr>
                                        <p:cTn id="35" dur="2000"/>
                                        <p:tgtEl>
                                          <p:spTgt spid="6"/>
                                        </p:tgtEl>
                                      </p:cBhvr>
                                    </p:animEffect>
                                  </p:childTnLst>
                                </p:cTn>
                              </p:par>
                              <p:par>
                                <p:cTn id="36" presetID="5" presetClass="entr" presetSubtype="10" fill="hold" grpId="3"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heckerboard(across)">
                                      <p:cBhvr>
                                        <p:cTn id="38" dur="2000"/>
                                        <p:tgtEl>
                                          <p:spTgt spid="7"/>
                                        </p:tgtEl>
                                      </p:cBhvr>
                                    </p:animEffect>
                                  </p:childTnLst>
                                </p:cTn>
                              </p:par>
                              <p:par>
                                <p:cTn id="39" presetID="5" presetClass="entr" presetSubtype="10" fill="hold" grpId="3"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checkerboard(across)">
                                      <p:cBhvr>
                                        <p:cTn id="41" dur="2000"/>
                                        <p:tgtEl>
                                          <p:spTgt spid="8"/>
                                        </p:tgtEl>
                                      </p:cBhvr>
                                    </p:animEffect>
                                  </p:childTnLst>
                                </p:cTn>
                              </p:par>
                            </p:childTnLst>
                          </p:cTn>
                        </p:par>
                        <p:par>
                          <p:cTn id="42" fill="hold">
                            <p:stCondLst>
                              <p:cond delay="2000"/>
                            </p:stCondLst>
                            <p:childTnLst>
                              <p:par>
                                <p:cTn id="43" presetID="2" presetClass="exit" presetSubtype="4" fill="hold" grpId="1" nodeType="afterEffect">
                                  <p:stCondLst>
                                    <p:cond delay="0"/>
                                  </p:stCondLst>
                                  <p:childTnLst>
                                    <p:anim calcmode="lin" valueType="num">
                                      <p:cBhvr additive="base">
                                        <p:cTn id="44" dur="2000"/>
                                        <p:tgtEl>
                                          <p:spTgt spid="5"/>
                                        </p:tgtEl>
                                        <p:attrNameLst>
                                          <p:attrName>ppt_x</p:attrName>
                                        </p:attrNameLst>
                                      </p:cBhvr>
                                      <p:tavLst>
                                        <p:tav tm="0">
                                          <p:val>
                                            <p:strVal val="ppt_x"/>
                                          </p:val>
                                        </p:tav>
                                        <p:tav tm="100000">
                                          <p:val>
                                            <p:strVal val="ppt_x"/>
                                          </p:val>
                                        </p:tav>
                                      </p:tavLst>
                                    </p:anim>
                                    <p:anim calcmode="lin" valueType="num">
                                      <p:cBhvr additive="base">
                                        <p:cTn id="45" dur="2000"/>
                                        <p:tgtEl>
                                          <p:spTgt spid="5"/>
                                        </p:tgtEl>
                                        <p:attrNameLst>
                                          <p:attrName>ppt_y</p:attrName>
                                        </p:attrNameLst>
                                      </p:cBhvr>
                                      <p:tavLst>
                                        <p:tav tm="0">
                                          <p:val>
                                            <p:strVal val="ppt_y"/>
                                          </p:val>
                                        </p:tav>
                                        <p:tav tm="100000">
                                          <p:val>
                                            <p:strVal val="1+ppt_h/2"/>
                                          </p:val>
                                        </p:tav>
                                      </p:tavLst>
                                    </p:anim>
                                    <p:set>
                                      <p:cBhvr>
                                        <p:cTn id="46" dur="1" fill="hold">
                                          <p:stCondLst>
                                            <p:cond delay="1999"/>
                                          </p:stCondLst>
                                        </p:cTn>
                                        <p:tgtEl>
                                          <p:spTgt spid="5"/>
                                        </p:tgtEl>
                                        <p:attrNameLst>
                                          <p:attrName>style.visibility</p:attrName>
                                        </p:attrNameLst>
                                      </p:cBhvr>
                                      <p:to>
                                        <p:strVal val="hidden"/>
                                      </p:to>
                                    </p:set>
                                  </p:childTnLst>
                                </p:cTn>
                              </p:par>
                              <p:par>
                                <p:cTn id="47" presetID="2" presetClass="exit" presetSubtype="1" fill="hold" grpId="1" nodeType="withEffect">
                                  <p:stCondLst>
                                    <p:cond delay="0"/>
                                  </p:stCondLst>
                                  <p:childTnLst>
                                    <p:anim calcmode="lin" valueType="num">
                                      <p:cBhvr additive="base">
                                        <p:cTn id="48" dur="2000"/>
                                        <p:tgtEl>
                                          <p:spTgt spid="6"/>
                                        </p:tgtEl>
                                        <p:attrNameLst>
                                          <p:attrName>ppt_x</p:attrName>
                                        </p:attrNameLst>
                                      </p:cBhvr>
                                      <p:tavLst>
                                        <p:tav tm="0">
                                          <p:val>
                                            <p:strVal val="ppt_x"/>
                                          </p:val>
                                        </p:tav>
                                        <p:tav tm="100000">
                                          <p:val>
                                            <p:strVal val="ppt_x"/>
                                          </p:val>
                                        </p:tav>
                                      </p:tavLst>
                                    </p:anim>
                                    <p:anim calcmode="lin" valueType="num">
                                      <p:cBhvr additive="base">
                                        <p:cTn id="49" dur="2000"/>
                                        <p:tgtEl>
                                          <p:spTgt spid="6"/>
                                        </p:tgtEl>
                                        <p:attrNameLst>
                                          <p:attrName>ppt_y</p:attrName>
                                        </p:attrNameLst>
                                      </p:cBhvr>
                                      <p:tavLst>
                                        <p:tav tm="0">
                                          <p:val>
                                            <p:strVal val="ppt_y"/>
                                          </p:val>
                                        </p:tav>
                                        <p:tav tm="100000">
                                          <p:val>
                                            <p:strVal val="0-ppt_h/2"/>
                                          </p:val>
                                        </p:tav>
                                      </p:tavLst>
                                    </p:anim>
                                    <p:set>
                                      <p:cBhvr>
                                        <p:cTn id="50" dur="1" fill="hold">
                                          <p:stCondLst>
                                            <p:cond delay="1999"/>
                                          </p:stCondLst>
                                        </p:cTn>
                                        <p:tgtEl>
                                          <p:spTgt spid="6"/>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2000"/>
                                        <p:tgtEl>
                                          <p:spTgt spid="7"/>
                                        </p:tgtEl>
                                        <p:attrNameLst>
                                          <p:attrName>ppt_x</p:attrName>
                                        </p:attrNameLst>
                                      </p:cBhvr>
                                      <p:tavLst>
                                        <p:tav tm="0">
                                          <p:val>
                                            <p:strVal val="ppt_x"/>
                                          </p:val>
                                        </p:tav>
                                        <p:tav tm="100000">
                                          <p:val>
                                            <p:strVal val="ppt_x"/>
                                          </p:val>
                                        </p:tav>
                                      </p:tavLst>
                                    </p:anim>
                                    <p:anim calcmode="lin" valueType="num">
                                      <p:cBhvr additive="base">
                                        <p:cTn id="53" dur="2000"/>
                                        <p:tgtEl>
                                          <p:spTgt spid="7"/>
                                        </p:tgtEl>
                                        <p:attrNameLst>
                                          <p:attrName>ppt_y</p:attrName>
                                        </p:attrNameLst>
                                      </p:cBhvr>
                                      <p:tavLst>
                                        <p:tav tm="0">
                                          <p:val>
                                            <p:strVal val="ppt_y"/>
                                          </p:val>
                                        </p:tav>
                                        <p:tav tm="100000">
                                          <p:val>
                                            <p:strVal val="1+ppt_h/2"/>
                                          </p:val>
                                        </p:tav>
                                      </p:tavLst>
                                    </p:anim>
                                    <p:set>
                                      <p:cBhvr>
                                        <p:cTn id="54" dur="1" fill="hold">
                                          <p:stCondLst>
                                            <p:cond delay="1999"/>
                                          </p:stCondLst>
                                        </p:cTn>
                                        <p:tgtEl>
                                          <p:spTgt spid="7"/>
                                        </p:tgtEl>
                                        <p:attrNameLst>
                                          <p:attrName>style.visibility</p:attrName>
                                        </p:attrNameLst>
                                      </p:cBhvr>
                                      <p:to>
                                        <p:strVal val="hidden"/>
                                      </p:to>
                                    </p:set>
                                  </p:childTnLst>
                                </p:cTn>
                              </p:par>
                              <p:par>
                                <p:cTn id="55" presetID="2" presetClass="exit" presetSubtype="1" fill="hold" grpId="1" nodeType="withEffect">
                                  <p:stCondLst>
                                    <p:cond delay="0"/>
                                  </p:stCondLst>
                                  <p:childTnLst>
                                    <p:anim calcmode="lin" valueType="num">
                                      <p:cBhvr additive="base">
                                        <p:cTn id="56" dur="2000"/>
                                        <p:tgtEl>
                                          <p:spTgt spid="8"/>
                                        </p:tgtEl>
                                        <p:attrNameLst>
                                          <p:attrName>ppt_x</p:attrName>
                                        </p:attrNameLst>
                                      </p:cBhvr>
                                      <p:tavLst>
                                        <p:tav tm="0">
                                          <p:val>
                                            <p:strVal val="ppt_x"/>
                                          </p:val>
                                        </p:tav>
                                        <p:tav tm="100000">
                                          <p:val>
                                            <p:strVal val="ppt_x"/>
                                          </p:val>
                                        </p:tav>
                                      </p:tavLst>
                                    </p:anim>
                                    <p:anim calcmode="lin" valueType="num">
                                      <p:cBhvr additive="base">
                                        <p:cTn id="57" dur="2000"/>
                                        <p:tgtEl>
                                          <p:spTgt spid="8"/>
                                        </p:tgtEl>
                                        <p:attrNameLst>
                                          <p:attrName>ppt_y</p:attrName>
                                        </p:attrNameLst>
                                      </p:cBhvr>
                                      <p:tavLst>
                                        <p:tav tm="0">
                                          <p:val>
                                            <p:strVal val="ppt_y"/>
                                          </p:val>
                                        </p:tav>
                                        <p:tav tm="100000">
                                          <p:val>
                                            <p:strVal val="0-ppt_h/2"/>
                                          </p:val>
                                        </p:tav>
                                      </p:tavLst>
                                    </p:anim>
                                    <p:set>
                                      <p:cBhvr>
                                        <p:cTn id="58" dur="1" fill="hold">
                                          <p:stCondLst>
                                            <p:cond delay="1999"/>
                                          </p:stCondLst>
                                        </p:cTn>
                                        <p:tgtEl>
                                          <p:spTgt spid="8"/>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ppt_x"/>
                                          </p:val>
                                        </p:tav>
                                      </p:tavLst>
                                    </p:anim>
                                    <p:anim calcmode="lin" valueType="num">
                                      <p:cBhvr additive="base">
                                        <p:cTn id="61" dur="2000"/>
                                        <p:tgtEl>
                                          <p:spTgt spid="4"/>
                                        </p:tgtEl>
                                        <p:attrNameLst>
                                          <p:attrName>ppt_y</p:attrName>
                                        </p:attrNameLst>
                                      </p:cBhvr>
                                      <p:tavLst>
                                        <p:tav tm="0">
                                          <p:val>
                                            <p:strVal val="ppt_y"/>
                                          </p:val>
                                        </p:tav>
                                        <p:tav tm="100000">
                                          <p:val>
                                            <p:strVal val="1+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5" presetClass="exit" presetSubtype="10" fill="hold" grpId="2" nodeType="withEffect">
                                  <p:stCondLst>
                                    <p:cond delay="0"/>
                                  </p:stCondLst>
                                  <p:childTnLst>
                                    <p:animEffect transition="out" filter="checkerboard(across)">
                                      <p:cBhvr>
                                        <p:cTn id="64" dur="2000"/>
                                        <p:tgtEl>
                                          <p:spTgt spid="4"/>
                                        </p:tgtEl>
                                      </p:cBhvr>
                                    </p:animEffect>
                                    <p:set>
                                      <p:cBhvr>
                                        <p:cTn id="65" dur="1" fill="hold">
                                          <p:stCondLst>
                                            <p:cond delay="1999"/>
                                          </p:stCondLst>
                                        </p:cTn>
                                        <p:tgtEl>
                                          <p:spTgt spid="4"/>
                                        </p:tgtEl>
                                        <p:attrNameLst>
                                          <p:attrName>style.visibility</p:attrName>
                                        </p:attrNameLst>
                                      </p:cBhvr>
                                      <p:to>
                                        <p:strVal val="hidden"/>
                                      </p:to>
                                    </p:set>
                                  </p:childTnLst>
                                </p:cTn>
                              </p:par>
                              <p:par>
                                <p:cTn id="66" presetID="5" presetClass="exit" presetSubtype="10" fill="hold" grpId="2" nodeType="withEffect">
                                  <p:stCondLst>
                                    <p:cond delay="0"/>
                                  </p:stCondLst>
                                  <p:childTnLst>
                                    <p:animEffect transition="out" filter="checkerboard(across)">
                                      <p:cBhvr>
                                        <p:cTn id="67" dur="2000"/>
                                        <p:tgtEl>
                                          <p:spTgt spid="5"/>
                                        </p:tgtEl>
                                      </p:cBhvr>
                                    </p:animEffect>
                                    <p:set>
                                      <p:cBhvr>
                                        <p:cTn id="68" dur="1" fill="hold">
                                          <p:stCondLst>
                                            <p:cond delay="1999"/>
                                          </p:stCondLst>
                                        </p:cTn>
                                        <p:tgtEl>
                                          <p:spTgt spid="5"/>
                                        </p:tgtEl>
                                        <p:attrNameLst>
                                          <p:attrName>style.visibility</p:attrName>
                                        </p:attrNameLst>
                                      </p:cBhvr>
                                      <p:to>
                                        <p:strVal val="hidden"/>
                                      </p:to>
                                    </p:set>
                                  </p:childTnLst>
                                </p:cTn>
                              </p:par>
                              <p:par>
                                <p:cTn id="69" presetID="5" presetClass="exit" presetSubtype="10" fill="hold" grpId="2" nodeType="withEffect">
                                  <p:stCondLst>
                                    <p:cond delay="0"/>
                                  </p:stCondLst>
                                  <p:childTnLst>
                                    <p:animEffect transition="out" filter="checkerboard(across)">
                                      <p:cBhvr>
                                        <p:cTn id="70" dur="2000"/>
                                        <p:tgtEl>
                                          <p:spTgt spid="6"/>
                                        </p:tgtEl>
                                      </p:cBhvr>
                                    </p:animEffect>
                                    <p:set>
                                      <p:cBhvr>
                                        <p:cTn id="71" dur="1" fill="hold">
                                          <p:stCondLst>
                                            <p:cond delay="1999"/>
                                          </p:stCondLst>
                                        </p:cTn>
                                        <p:tgtEl>
                                          <p:spTgt spid="6"/>
                                        </p:tgtEl>
                                        <p:attrNameLst>
                                          <p:attrName>style.visibility</p:attrName>
                                        </p:attrNameLst>
                                      </p:cBhvr>
                                      <p:to>
                                        <p:strVal val="hidden"/>
                                      </p:to>
                                    </p:set>
                                  </p:childTnLst>
                                </p:cTn>
                              </p:par>
                              <p:par>
                                <p:cTn id="72" presetID="5" presetClass="exit" presetSubtype="10" fill="hold" grpId="2" nodeType="withEffect">
                                  <p:stCondLst>
                                    <p:cond delay="0"/>
                                  </p:stCondLst>
                                  <p:childTnLst>
                                    <p:animEffect transition="out" filter="checkerboard(across)">
                                      <p:cBhvr>
                                        <p:cTn id="73" dur="2000"/>
                                        <p:tgtEl>
                                          <p:spTgt spid="7"/>
                                        </p:tgtEl>
                                      </p:cBhvr>
                                    </p:animEffect>
                                    <p:set>
                                      <p:cBhvr>
                                        <p:cTn id="74" dur="1" fill="hold">
                                          <p:stCondLst>
                                            <p:cond delay="1999"/>
                                          </p:stCondLst>
                                        </p:cTn>
                                        <p:tgtEl>
                                          <p:spTgt spid="7"/>
                                        </p:tgtEl>
                                        <p:attrNameLst>
                                          <p:attrName>style.visibility</p:attrName>
                                        </p:attrNameLst>
                                      </p:cBhvr>
                                      <p:to>
                                        <p:strVal val="hidden"/>
                                      </p:to>
                                    </p:set>
                                  </p:childTnLst>
                                </p:cTn>
                              </p:par>
                              <p:par>
                                <p:cTn id="75" presetID="5" presetClass="exit" presetSubtype="10" fill="hold" grpId="2" nodeType="withEffect">
                                  <p:stCondLst>
                                    <p:cond delay="0"/>
                                  </p:stCondLst>
                                  <p:childTnLst>
                                    <p:animEffect transition="out" filter="checkerboard(across)">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23" presetClass="entr" presetSubtype="288"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2000" fill="hold"/>
                                        <p:tgtEl>
                                          <p:spTgt spid="2"/>
                                        </p:tgtEl>
                                        <p:attrNameLst>
                                          <p:attrName>ppt_w</p:attrName>
                                        </p:attrNameLst>
                                      </p:cBhvr>
                                      <p:tavLst>
                                        <p:tav tm="0">
                                          <p:val>
                                            <p:strVal val="4/3*#ppt_w"/>
                                          </p:val>
                                        </p:tav>
                                        <p:tav tm="100000">
                                          <p:val>
                                            <p:strVal val="#ppt_w"/>
                                          </p:val>
                                        </p:tav>
                                      </p:tavLst>
                                    </p:anim>
                                    <p:anim calcmode="lin" valueType="num">
                                      <p:cBhvr>
                                        <p:cTn id="81" dur="2000" fill="hold"/>
                                        <p:tgtEl>
                                          <p:spTgt spid="2"/>
                                        </p:tgtEl>
                                        <p:attrNameLst>
                                          <p:attrName>ppt_h</p:attrName>
                                        </p:attrNameLst>
                                      </p:cBhvr>
                                      <p:tavLst>
                                        <p:tav tm="0">
                                          <p:val>
                                            <p:strVal val="4/3*#ppt_h"/>
                                          </p:val>
                                        </p:tav>
                                        <p:tav tm="100000">
                                          <p:val>
                                            <p:strVal val="#ppt_h"/>
                                          </p:val>
                                        </p:tav>
                                      </p:tavLst>
                                    </p:anim>
                                  </p:childTnLst>
                                </p:cTn>
                              </p:par>
                              <p:par>
                                <p:cTn id="82" presetID="16" presetClass="entr" presetSubtype="42" fill="hold" nodeType="withEffect">
                                  <p:stCondLst>
                                    <p:cond delay="0"/>
                                  </p:stCondLst>
                                  <p:childTnLst>
                                    <p:set>
                                      <p:cBhvr>
                                        <p:cTn id="83" dur="1" fill="hold">
                                          <p:stCondLst>
                                            <p:cond delay="0"/>
                                          </p:stCondLst>
                                        </p:cTn>
                                        <p:tgtEl>
                                          <p:spTgt spid="2"/>
                                        </p:tgtEl>
                                        <p:attrNameLst>
                                          <p:attrName>style.visibility</p:attrName>
                                        </p:attrNameLst>
                                      </p:cBhvr>
                                      <p:to>
                                        <p:strVal val="visible"/>
                                      </p:to>
                                    </p:set>
                                    <p:animEffect transition="in" filter="barn(outHorizontal)">
                                      <p:cBhvr>
                                        <p:cTn id="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643438" y="0"/>
            <a:ext cx="4500562" cy="5143500"/>
          </a:xfrm>
          <a:prstGeom prst="moon">
            <a:avLst>
              <a:gd name="adj" fmla="val 24466"/>
            </a:avLst>
          </a:prstGeom>
          <a:gradFill flip="none" rotWithShape="1">
            <a:gsLst>
              <a:gs pos="63000">
                <a:schemeClr val="bg1">
                  <a:lumMod val="85000"/>
                  <a:lumOff val="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10800000">
            <a:off x="0" y="0"/>
            <a:ext cx="4500562" cy="5143500"/>
          </a:xfrm>
          <a:prstGeom prst="moon">
            <a:avLst>
              <a:gd name="adj" fmla="val 24191"/>
            </a:avLst>
          </a:prstGeom>
          <a:gradFill flip="none" rotWithShape="1">
            <a:gsLst>
              <a:gs pos="63000">
                <a:schemeClr val="bg1">
                  <a:lumMod val="85000"/>
                  <a:lumOff val="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5" presetClass="entr" presetSubtype="10" fill="hold" grpId="4"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2000"/>
                                        <p:tgtEl>
                                          <p:spTgt spid="5"/>
                                        </p:tgtEl>
                                      </p:cBhvr>
                                    </p:animEffect>
                                  </p:childTnLst>
                                </p:cTn>
                              </p:par>
                              <p:par>
                                <p:cTn id="18" presetID="5" presetClass="entr" presetSubtype="10" fill="hold" grpId="4"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2000"/>
                                        <p:tgtEl>
                                          <p:spTgt spid="4"/>
                                        </p:tgtEl>
                                      </p:cBhvr>
                                    </p:animEffect>
                                  </p:childTnLst>
                                </p:cTn>
                              </p:par>
                              <p:par>
                                <p:cTn id="21" presetID="16" presetClass="entr" presetSubtype="26"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Horizontal)">
                                      <p:cBhvr>
                                        <p:cTn id="23" dur="2000"/>
                                        <p:tgtEl>
                                          <p:spTgt spid="5"/>
                                        </p:tgtEl>
                                      </p:cBhvr>
                                    </p:animEffect>
                                  </p:childTnLst>
                                </p:cTn>
                              </p:par>
                              <p:par>
                                <p:cTn id="24" presetID="16" presetClass="entr" presetSubtype="26"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Horizontal)">
                                      <p:cBhvr>
                                        <p:cTn id="26" dur="2000"/>
                                        <p:tgtEl>
                                          <p:spTgt spid="4"/>
                                        </p:tgtEl>
                                      </p:cBhvr>
                                    </p:animEffect>
                                  </p:childTnLst>
                                </p:cTn>
                              </p:par>
                            </p:childTnLst>
                          </p:cTn>
                        </p:par>
                        <p:par>
                          <p:cTn id="27" fill="hold">
                            <p:stCondLst>
                              <p:cond delay="2000"/>
                            </p:stCondLst>
                            <p:childTnLst>
                              <p:par>
                                <p:cTn id="28" presetID="2" presetClass="exit" presetSubtype="2" fill="hold" grpId="2"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ppt_y"/>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8" fill="hold" grpId="2" nodeType="withEffect">
                                  <p:stCondLst>
                                    <p:cond delay="0"/>
                                  </p:stCondLst>
                                  <p:childTnLst>
                                    <p:anim calcmode="lin" valueType="num">
                                      <p:cBhvr additive="base">
                                        <p:cTn id="33" dur="2000"/>
                                        <p:tgtEl>
                                          <p:spTgt spid="4"/>
                                        </p:tgtEl>
                                        <p:attrNameLst>
                                          <p:attrName>ppt_x</p:attrName>
                                        </p:attrNameLst>
                                      </p:cBhvr>
                                      <p:tavLst>
                                        <p:tav tm="0">
                                          <p:val>
                                            <p:strVal val="ppt_x"/>
                                          </p:val>
                                        </p:tav>
                                        <p:tav tm="100000">
                                          <p:val>
                                            <p:strVal val="0-ppt_w/2"/>
                                          </p:val>
                                        </p:tav>
                                      </p:tavLst>
                                    </p:anim>
                                    <p:anim calcmode="lin" valueType="num">
                                      <p:cBhvr additive="base">
                                        <p:cTn id="34" dur="2000"/>
                                        <p:tgtEl>
                                          <p:spTgt spid="4"/>
                                        </p:tgtEl>
                                        <p:attrNameLst>
                                          <p:attrName>ppt_y</p:attrName>
                                        </p:attrNameLst>
                                      </p:cBhvr>
                                      <p:tavLst>
                                        <p:tav tm="0">
                                          <p:val>
                                            <p:strVal val="ppt_y"/>
                                          </p:val>
                                        </p:tav>
                                        <p:tav tm="100000">
                                          <p:val>
                                            <p:strVal val="ppt_y"/>
                                          </p:val>
                                        </p:tav>
                                      </p:tavLst>
                                    </p:anim>
                                    <p:set>
                                      <p:cBhvr>
                                        <p:cTn id="35" dur="1" fill="hold">
                                          <p:stCondLst>
                                            <p:cond delay="1999"/>
                                          </p:stCondLst>
                                        </p:cTn>
                                        <p:tgtEl>
                                          <p:spTgt spid="4"/>
                                        </p:tgtEl>
                                        <p:attrNameLst>
                                          <p:attrName>style.visibility</p:attrName>
                                        </p:attrNameLst>
                                      </p:cBhvr>
                                      <p:to>
                                        <p:strVal val="hidden"/>
                                      </p:to>
                                    </p:set>
                                  </p:childTnLst>
                                </p:cTn>
                              </p:par>
                              <p:par>
                                <p:cTn id="36" presetID="16" presetClass="exit" presetSubtype="42" fill="hold" grpId="3" nodeType="withEffect">
                                  <p:stCondLst>
                                    <p:cond delay="0"/>
                                  </p:stCondLst>
                                  <p:childTnLst>
                                    <p:animEffect transition="out" filter="barn(outHorizontal)">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6" presetClass="exit" presetSubtype="42" fill="hold" grpId="3" nodeType="withEffect">
                                  <p:stCondLst>
                                    <p:cond delay="0"/>
                                  </p:stCondLst>
                                  <p:childTnLst>
                                    <p:animEffect transition="out" filter="barn(outHorizontal)">
                                      <p:cBhvr>
                                        <p:cTn id="40" dur="2000"/>
                                        <p:tgtEl>
                                          <p:spTgt spid="4"/>
                                        </p:tgtEl>
                                      </p:cBhvr>
                                    </p:animEffect>
                                    <p:set>
                                      <p:cBhvr>
                                        <p:cTn id="41" dur="1" fill="hold">
                                          <p:stCondLst>
                                            <p:cond delay="1999"/>
                                          </p:stCondLst>
                                        </p:cTn>
                                        <p:tgtEl>
                                          <p:spTgt spid="4"/>
                                        </p:tgtEl>
                                        <p:attrNameLst>
                                          <p:attrName>style.visibility</p:attrName>
                                        </p:attrNameLst>
                                      </p:cBhvr>
                                      <p:to>
                                        <p:strVal val="hidden"/>
                                      </p:to>
                                    </p:set>
                                  </p:childTnLst>
                                </p:cTn>
                              </p:par>
                              <p:par>
                                <p:cTn id="42" presetID="5" presetClass="exit" presetSubtype="10" fill="hold" grpId="5" nodeType="withEffect">
                                  <p:stCondLst>
                                    <p:cond delay="0"/>
                                  </p:stCondLst>
                                  <p:childTnLst>
                                    <p:animEffect transition="out" filter="checkerboard(across)">
                                      <p:cBhvr>
                                        <p:cTn id="43" dur="2000"/>
                                        <p:tgtEl>
                                          <p:spTgt spid="4"/>
                                        </p:tgtEl>
                                      </p:cBhvr>
                                    </p:animEffect>
                                    <p:set>
                                      <p:cBhvr>
                                        <p:cTn id="44" dur="1" fill="hold">
                                          <p:stCondLst>
                                            <p:cond delay="1999"/>
                                          </p:stCondLst>
                                        </p:cTn>
                                        <p:tgtEl>
                                          <p:spTgt spid="4"/>
                                        </p:tgtEl>
                                        <p:attrNameLst>
                                          <p:attrName>style.visibility</p:attrName>
                                        </p:attrNameLst>
                                      </p:cBhvr>
                                      <p:to>
                                        <p:strVal val="hidden"/>
                                      </p:to>
                                    </p:set>
                                  </p:childTnLst>
                                </p:cTn>
                              </p:par>
                              <p:par>
                                <p:cTn id="45" presetID="5" presetClass="exit" presetSubtype="10" fill="hold" grpId="5" nodeType="withEffect">
                                  <p:stCondLst>
                                    <p:cond delay="0"/>
                                  </p:stCondLst>
                                  <p:childTnLst>
                                    <p:animEffect transition="out" filter="checkerboard(across)">
                                      <p:cBhvr>
                                        <p:cTn id="46" dur="2000"/>
                                        <p:tgtEl>
                                          <p:spTgt spid="5"/>
                                        </p:tgtEl>
                                      </p:cBhvr>
                                    </p:animEffect>
                                    <p:set>
                                      <p:cBhvr>
                                        <p:cTn id="47" dur="1" fill="hold">
                                          <p:stCondLst>
                                            <p:cond delay="1999"/>
                                          </p:stCondLst>
                                        </p:cTn>
                                        <p:tgtEl>
                                          <p:spTgt spid="5"/>
                                        </p:tgtEl>
                                        <p:attrNameLst>
                                          <p:attrName>style.visibility</p:attrName>
                                        </p:attrNameLst>
                                      </p:cBhvr>
                                      <p:to>
                                        <p:strVal val="hidden"/>
                                      </p:to>
                                    </p:set>
                                  </p:childTnLst>
                                </p:cTn>
                              </p:par>
                              <p:par>
                                <p:cTn id="48" presetID="17" presetClass="entr" presetSubtype="1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fltVal val="0"/>
                                          </p:val>
                                        </p:tav>
                                        <p:tav tm="100000">
                                          <p:val>
                                            <p:strVal val="#ppt_w"/>
                                          </p:val>
                                        </p:tav>
                                      </p:tavLst>
                                    </p:anim>
                                    <p:anim calcmode="lin" valueType="num">
                                      <p:cBhvr>
                                        <p:cTn id="5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428596" y="142876"/>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ecisión"/>
          <p:cNvSpPr/>
          <p:nvPr/>
        </p:nvSpPr>
        <p:spPr>
          <a:xfrm>
            <a:off x="428596" y="1714494"/>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428596" y="3286130"/>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4500562" y="142876"/>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4500562" y="1714494"/>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4500562" y="3286130"/>
            <a:ext cx="4071966" cy="1571636"/>
          </a:xfrm>
          <a:prstGeom prst="flowChartDecision">
            <a:avLst/>
          </a:prstGeom>
          <a:gradFill flip="none" rotWithShape="1">
            <a:gsLst>
              <a:gs pos="64000">
                <a:srgbClr val="0070C0">
                  <a:alpha val="12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8" presetClass="entr" presetSubtype="32"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diamond(out)">
                                      <p:cBhvr>
                                        <p:cTn id="33" dur="2000"/>
                                        <p:tgtEl>
                                          <p:spTgt spid="3"/>
                                        </p:tgtEl>
                                      </p:cBhvr>
                                    </p:animEffect>
                                  </p:childTnLst>
                                </p:cTn>
                              </p:par>
                              <p:par>
                                <p:cTn id="34" presetID="8" presetClass="entr" presetSubtype="32"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diamond(out)">
                                      <p:cBhvr>
                                        <p:cTn id="36" dur="2000"/>
                                        <p:tgtEl>
                                          <p:spTgt spid="4"/>
                                        </p:tgtEl>
                                      </p:cBhvr>
                                    </p:animEffect>
                                  </p:childTnLst>
                                </p:cTn>
                              </p:par>
                              <p:par>
                                <p:cTn id="37" presetID="8" presetClass="entr" presetSubtype="32"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2000"/>
                                        <p:tgtEl>
                                          <p:spTgt spid="5"/>
                                        </p:tgtEl>
                                      </p:cBhvr>
                                    </p:animEffect>
                                  </p:childTnLst>
                                </p:cTn>
                              </p:par>
                              <p:par>
                                <p:cTn id="40" presetID="8" presetClass="entr" presetSubtype="32"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out)">
                                      <p:cBhvr>
                                        <p:cTn id="42" dur="2000"/>
                                        <p:tgtEl>
                                          <p:spTgt spid="6"/>
                                        </p:tgtEl>
                                      </p:cBhvr>
                                    </p:animEffect>
                                  </p:childTnLst>
                                </p:cTn>
                              </p:par>
                              <p:par>
                                <p:cTn id="43" presetID="8" presetClass="entr" presetSubtype="32"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out)">
                                      <p:cBhvr>
                                        <p:cTn id="45" dur="2000"/>
                                        <p:tgtEl>
                                          <p:spTgt spid="7"/>
                                        </p:tgtEl>
                                      </p:cBhvr>
                                    </p:animEffect>
                                  </p:childTnLst>
                                </p:cTn>
                              </p:par>
                              <p:par>
                                <p:cTn id="46" presetID="8" presetClass="entr" presetSubtype="32"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out)">
                                      <p:cBhvr>
                                        <p:cTn id="48" dur="2000"/>
                                        <p:tgtEl>
                                          <p:spTgt spid="8"/>
                                        </p:tgtEl>
                                      </p:cBhvr>
                                    </p:animEffect>
                                  </p:childTnLst>
                                </p:cTn>
                              </p:par>
                            </p:childTnLst>
                          </p:cTn>
                        </p:par>
                        <p:par>
                          <p:cTn id="49" fill="hold">
                            <p:stCondLst>
                              <p:cond delay="2000"/>
                            </p:stCondLst>
                            <p:childTnLst>
                              <p:par>
                                <p:cTn id="50" presetID="2" presetClass="exit" presetSubtype="2" fill="hold" grpId="2" nodeType="afterEffect">
                                  <p:stCondLst>
                                    <p:cond delay="0"/>
                                  </p:stCondLst>
                                  <p:childTnLst>
                                    <p:anim calcmode="lin" valueType="num">
                                      <p:cBhvr additive="base">
                                        <p:cTn id="51" dur="2000"/>
                                        <p:tgtEl>
                                          <p:spTgt spid="3"/>
                                        </p:tgtEl>
                                        <p:attrNameLst>
                                          <p:attrName>ppt_x</p:attrName>
                                        </p:attrNameLst>
                                      </p:cBhvr>
                                      <p:tavLst>
                                        <p:tav tm="0">
                                          <p:val>
                                            <p:strVal val="ppt_x"/>
                                          </p:val>
                                        </p:tav>
                                        <p:tav tm="100000">
                                          <p:val>
                                            <p:strVal val="1+ppt_w/2"/>
                                          </p:val>
                                        </p:tav>
                                      </p:tavLst>
                                    </p:anim>
                                    <p:anim calcmode="lin" valueType="num">
                                      <p:cBhvr additive="base">
                                        <p:cTn id="52" dur="2000"/>
                                        <p:tgtEl>
                                          <p:spTgt spid="3"/>
                                        </p:tgtEl>
                                        <p:attrNameLst>
                                          <p:attrName>ppt_y</p:attrName>
                                        </p:attrNameLst>
                                      </p:cBhvr>
                                      <p:tavLst>
                                        <p:tav tm="0">
                                          <p:val>
                                            <p:strVal val="ppt_y"/>
                                          </p:val>
                                        </p:tav>
                                        <p:tav tm="100000">
                                          <p:val>
                                            <p:strVal val="ppt_y"/>
                                          </p:val>
                                        </p:tav>
                                      </p:tavLst>
                                    </p:anim>
                                    <p:set>
                                      <p:cBhvr>
                                        <p:cTn id="53" dur="1" fill="hold">
                                          <p:stCondLst>
                                            <p:cond delay="1999"/>
                                          </p:stCondLst>
                                        </p:cTn>
                                        <p:tgtEl>
                                          <p:spTgt spid="3"/>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1+ppt_w/2"/>
                                          </p:val>
                                        </p:tav>
                                      </p:tavLst>
                                    </p:anim>
                                    <p:anim calcmode="lin" valueType="num">
                                      <p:cBhvr additive="base">
                                        <p:cTn id="56" dur="2000"/>
                                        <p:tgtEl>
                                          <p:spTgt spid="4"/>
                                        </p:tgtEl>
                                        <p:attrNameLst>
                                          <p:attrName>ppt_y</p:attrName>
                                        </p:attrNameLst>
                                      </p:cBhvr>
                                      <p:tavLst>
                                        <p:tav tm="0">
                                          <p:val>
                                            <p:strVal val="ppt_y"/>
                                          </p:val>
                                        </p:tav>
                                        <p:tav tm="100000">
                                          <p:val>
                                            <p:strVal val="ppt_y"/>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1+ppt_w/2"/>
                                          </p:val>
                                        </p:tav>
                                      </p:tavLst>
                                    </p:anim>
                                    <p:anim calcmode="lin" valueType="num">
                                      <p:cBhvr additive="base">
                                        <p:cTn id="60" dur="2000"/>
                                        <p:tgtEl>
                                          <p:spTgt spid="5"/>
                                        </p:tgtEl>
                                        <p:attrNameLst>
                                          <p:attrName>ppt_y</p:attrName>
                                        </p:attrNameLst>
                                      </p:cBhvr>
                                      <p:tavLst>
                                        <p:tav tm="0">
                                          <p:val>
                                            <p:strVal val="ppt_y"/>
                                          </p:val>
                                        </p:tav>
                                        <p:tav tm="100000">
                                          <p:val>
                                            <p:strVal val="ppt_y"/>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8" fill="hold" grpId="2"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2"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0-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8" fill="hold" grpId="2"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xit" presetSubtype="16" fill="hold" grpId="3" nodeType="withEffect">
                                  <p:stCondLst>
                                    <p:cond delay="0"/>
                                  </p:stCondLst>
                                  <p:childTnLst>
                                    <p:animEffect transition="out" filter="diamond(in)">
                                      <p:cBhvr>
                                        <p:cTn id="75" dur="2000"/>
                                        <p:tgtEl>
                                          <p:spTgt spid="3"/>
                                        </p:tgtEl>
                                      </p:cBhvr>
                                    </p:animEffect>
                                    <p:set>
                                      <p:cBhvr>
                                        <p:cTn id="76" dur="1" fill="hold">
                                          <p:stCondLst>
                                            <p:cond delay="1999"/>
                                          </p:stCondLst>
                                        </p:cTn>
                                        <p:tgtEl>
                                          <p:spTgt spid="3"/>
                                        </p:tgtEl>
                                        <p:attrNameLst>
                                          <p:attrName>style.visibility</p:attrName>
                                        </p:attrNameLst>
                                      </p:cBhvr>
                                      <p:to>
                                        <p:strVal val="hidden"/>
                                      </p:to>
                                    </p:set>
                                  </p:childTnLst>
                                </p:cTn>
                              </p:par>
                              <p:par>
                                <p:cTn id="77" presetID="8" presetClass="exit" presetSubtype="16" fill="hold" grpId="3" nodeType="withEffect">
                                  <p:stCondLst>
                                    <p:cond delay="0"/>
                                  </p:stCondLst>
                                  <p:childTnLst>
                                    <p:animEffect transition="out" filter="diamond(in)">
                                      <p:cBhvr>
                                        <p:cTn id="78" dur="2000"/>
                                        <p:tgtEl>
                                          <p:spTgt spid="4"/>
                                        </p:tgtEl>
                                      </p:cBhvr>
                                    </p:animEffect>
                                    <p:set>
                                      <p:cBhvr>
                                        <p:cTn id="79" dur="1" fill="hold">
                                          <p:stCondLst>
                                            <p:cond delay="1999"/>
                                          </p:stCondLst>
                                        </p:cTn>
                                        <p:tgtEl>
                                          <p:spTgt spid="4"/>
                                        </p:tgtEl>
                                        <p:attrNameLst>
                                          <p:attrName>style.visibility</p:attrName>
                                        </p:attrNameLst>
                                      </p:cBhvr>
                                      <p:to>
                                        <p:strVal val="hidden"/>
                                      </p:to>
                                    </p:set>
                                  </p:childTnLst>
                                </p:cTn>
                              </p:par>
                              <p:par>
                                <p:cTn id="80" presetID="8" presetClass="exit" presetSubtype="16" fill="hold" grpId="3" nodeType="withEffect">
                                  <p:stCondLst>
                                    <p:cond delay="0"/>
                                  </p:stCondLst>
                                  <p:childTnLst>
                                    <p:animEffect transition="out" filter="diamond(in)">
                                      <p:cBhvr>
                                        <p:cTn id="81" dur="2000"/>
                                        <p:tgtEl>
                                          <p:spTgt spid="5"/>
                                        </p:tgtEl>
                                      </p:cBhvr>
                                    </p:animEffect>
                                    <p:set>
                                      <p:cBhvr>
                                        <p:cTn id="82" dur="1" fill="hold">
                                          <p:stCondLst>
                                            <p:cond delay="1999"/>
                                          </p:stCondLst>
                                        </p:cTn>
                                        <p:tgtEl>
                                          <p:spTgt spid="5"/>
                                        </p:tgtEl>
                                        <p:attrNameLst>
                                          <p:attrName>style.visibility</p:attrName>
                                        </p:attrNameLst>
                                      </p:cBhvr>
                                      <p:to>
                                        <p:strVal val="hidden"/>
                                      </p:to>
                                    </p:set>
                                  </p:childTnLst>
                                </p:cTn>
                              </p:par>
                              <p:par>
                                <p:cTn id="83" presetID="8" presetClass="exit" presetSubtype="16" fill="hold" grpId="3" nodeType="withEffect">
                                  <p:stCondLst>
                                    <p:cond delay="0"/>
                                  </p:stCondLst>
                                  <p:childTnLst>
                                    <p:animEffect transition="out" filter="diamond(in)">
                                      <p:cBhvr>
                                        <p:cTn id="84" dur="2000"/>
                                        <p:tgtEl>
                                          <p:spTgt spid="6"/>
                                        </p:tgtEl>
                                      </p:cBhvr>
                                    </p:animEffect>
                                    <p:set>
                                      <p:cBhvr>
                                        <p:cTn id="85" dur="1" fill="hold">
                                          <p:stCondLst>
                                            <p:cond delay="1999"/>
                                          </p:stCondLst>
                                        </p:cTn>
                                        <p:tgtEl>
                                          <p:spTgt spid="6"/>
                                        </p:tgtEl>
                                        <p:attrNameLst>
                                          <p:attrName>style.visibility</p:attrName>
                                        </p:attrNameLst>
                                      </p:cBhvr>
                                      <p:to>
                                        <p:strVal val="hidden"/>
                                      </p:to>
                                    </p:set>
                                  </p:childTnLst>
                                </p:cTn>
                              </p:par>
                              <p:par>
                                <p:cTn id="86" presetID="8" presetClass="exit" presetSubtype="16" fill="hold" grpId="3" nodeType="withEffect">
                                  <p:stCondLst>
                                    <p:cond delay="0"/>
                                  </p:stCondLst>
                                  <p:childTnLst>
                                    <p:animEffect transition="out" filter="diamond(in)">
                                      <p:cBhvr>
                                        <p:cTn id="87" dur="2000"/>
                                        <p:tgtEl>
                                          <p:spTgt spid="7"/>
                                        </p:tgtEl>
                                      </p:cBhvr>
                                    </p:animEffect>
                                    <p:set>
                                      <p:cBhvr>
                                        <p:cTn id="88" dur="1" fill="hold">
                                          <p:stCondLst>
                                            <p:cond delay="1999"/>
                                          </p:stCondLst>
                                        </p:cTn>
                                        <p:tgtEl>
                                          <p:spTgt spid="7"/>
                                        </p:tgtEl>
                                        <p:attrNameLst>
                                          <p:attrName>style.visibility</p:attrName>
                                        </p:attrNameLst>
                                      </p:cBhvr>
                                      <p:to>
                                        <p:strVal val="hidden"/>
                                      </p:to>
                                    </p:set>
                                  </p:childTnLst>
                                </p:cTn>
                              </p:par>
                              <p:par>
                                <p:cTn id="89" presetID="8" presetClass="exit" presetSubtype="16" fill="hold" grpId="3" nodeType="withEffect">
                                  <p:stCondLst>
                                    <p:cond delay="0"/>
                                  </p:stCondLst>
                                  <p:childTnLst>
                                    <p:animEffect transition="out" filter="diamond(in)">
                                      <p:cBhvr>
                                        <p:cTn id="90" dur="2000"/>
                                        <p:tgtEl>
                                          <p:spTgt spid="8"/>
                                        </p:tgtEl>
                                      </p:cBhvr>
                                    </p:animEffect>
                                    <p:set>
                                      <p:cBhvr>
                                        <p:cTn id="91" dur="1" fill="hold">
                                          <p:stCondLst>
                                            <p:cond delay="1999"/>
                                          </p:stCondLst>
                                        </p:cTn>
                                        <p:tgtEl>
                                          <p:spTgt spid="8"/>
                                        </p:tgtEl>
                                        <p:attrNameLst>
                                          <p:attrName>style.visibility</p:attrName>
                                        </p:attrNameLst>
                                      </p:cBhvr>
                                      <p:to>
                                        <p:strVal val="hidden"/>
                                      </p:to>
                                    </p:set>
                                  </p:childTnLst>
                                </p:cTn>
                              </p:par>
                              <p:par>
                                <p:cTn id="92" presetID="17" presetClass="entr" presetSubtype="10"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fltVal val="0"/>
                                          </p:val>
                                        </p:tav>
                                        <p:tav tm="100000">
                                          <p:val>
                                            <p:strVal val="#ppt_w"/>
                                          </p:val>
                                        </p:tav>
                                      </p:tavLst>
                                    </p:anim>
                                    <p:anim calcmode="lin" valueType="num">
                                      <p:cBhvr>
                                        <p:cTn id="9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14" name="13 Anillo"/>
          <p:cNvSpPr/>
          <p:nvPr/>
        </p:nvSpPr>
        <p:spPr>
          <a:xfrm>
            <a:off x="2857488" y="0"/>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2857488" y="785800"/>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2857488" y="1643056"/>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2857488" y="2643188"/>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2857488" y="3429006"/>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4572000" y="0"/>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4572000" y="785800"/>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4572000" y="1643056"/>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4572000" y="2643188"/>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Anillo"/>
          <p:cNvSpPr/>
          <p:nvPr/>
        </p:nvSpPr>
        <p:spPr>
          <a:xfrm>
            <a:off x="4572000" y="3429006"/>
            <a:ext cx="1714512" cy="1714494"/>
          </a:xfrm>
          <a:prstGeom prst="donut">
            <a:avLst>
              <a:gd name="adj" fmla="val 14054"/>
            </a:avLst>
          </a:prstGeom>
          <a:gradFill flip="none" rotWithShape="1">
            <a:gsLst>
              <a:gs pos="13000">
                <a:srgbClr val="00B0F0"/>
              </a:gs>
              <a:gs pos="50000">
                <a:srgbClr val="FF3300">
                  <a:shade val="67500"/>
                  <a:satMod val="115000"/>
                </a:srgbClr>
              </a:gs>
              <a:gs pos="100000">
                <a:srgbClr val="FF33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ppt_x"/>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ppt_x"/>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ppt_x"/>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ppt_x"/>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ppt_x"/>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ppt_x"/>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ppt_x"/>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ppt_x"/>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ppt_x"/>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0" presetClass="entr" presetSubtype="0" fill="hold" grpId="3"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edge">
                                      <p:cBhvr>
                                        <p:cTn id="49" dur="2000"/>
                                        <p:tgtEl>
                                          <p:spTgt spid="14"/>
                                        </p:tgtEl>
                                      </p:cBhvr>
                                    </p:animEffect>
                                  </p:childTnLst>
                                </p:cTn>
                              </p:par>
                              <p:par>
                                <p:cTn id="50" presetID="20" presetClass="entr" presetSubtype="0" fill="hold" grpId="3"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edge">
                                      <p:cBhvr>
                                        <p:cTn id="52" dur="2000"/>
                                        <p:tgtEl>
                                          <p:spTgt spid="15"/>
                                        </p:tgtEl>
                                      </p:cBhvr>
                                    </p:animEffect>
                                  </p:childTnLst>
                                </p:cTn>
                              </p:par>
                              <p:par>
                                <p:cTn id="53" presetID="20" presetClass="entr" presetSubtype="0" fill="hold" grpId="3"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edge">
                                      <p:cBhvr>
                                        <p:cTn id="55" dur="2000"/>
                                        <p:tgtEl>
                                          <p:spTgt spid="16"/>
                                        </p:tgtEl>
                                      </p:cBhvr>
                                    </p:animEffect>
                                  </p:childTnLst>
                                </p:cTn>
                              </p:par>
                              <p:par>
                                <p:cTn id="56" presetID="20" presetClass="entr" presetSubtype="0" fill="hold" grpId="3"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edge">
                                      <p:cBhvr>
                                        <p:cTn id="58" dur="2000"/>
                                        <p:tgtEl>
                                          <p:spTgt spid="17"/>
                                        </p:tgtEl>
                                      </p:cBhvr>
                                    </p:animEffect>
                                  </p:childTnLst>
                                </p:cTn>
                              </p:par>
                              <p:par>
                                <p:cTn id="59" presetID="20" presetClass="entr" presetSubtype="0" fill="hold" grpId="3"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edge">
                                      <p:cBhvr>
                                        <p:cTn id="61" dur="2000"/>
                                        <p:tgtEl>
                                          <p:spTgt spid="18"/>
                                        </p:tgtEl>
                                      </p:cBhvr>
                                    </p:animEffect>
                                  </p:childTnLst>
                                </p:cTn>
                              </p:par>
                              <p:par>
                                <p:cTn id="62" presetID="20" presetClass="entr" presetSubtype="0" fill="hold" grpId="3"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edge">
                                      <p:cBhvr>
                                        <p:cTn id="64" dur="2000"/>
                                        <p:tgtEl>
                                          <p:spTgt spid="19"/>
                                        </p:tgtEl>
                                      </p:cBhvr>
                                    </p:animEffect>
                                  </p:childTnLst>
                                </p:cTn>
                              </p:par>
                              <p:par>
                                <p:cTn id="65" presetID="20" presetClass="entr" presetSubtype="0" fill="hold" grpId="3"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edge">
                                      <p:cBhvr>
                                        <p:cTn id="67" dur="2000"/>
                                        <p:tgtEl>
                                          <p:spTgt spid="20"/>
                                        </p:tgtEl>
                                      </p:cBhvr>
                                    </p:animEffect>
                                  </p:childTnLst>
                                </p:cTn>
                              </p:par>
                              <p:par>
                                <p:cTn id="68" presetID="20" presetClass="entr" presetSubtype="0" fill="hold" grpId="3"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wedge">
                                      <p:cBhvr>
                                        <p:cTn id="70" dur="2000"/>
                                        <p:tgtEl>
                                          <p:spTgt spid="21"/>
                                        </p:tgtEl>
                                      </p:cBhvr>
                                    </p:animEffect>
                                  </p:childTnLst>
                                </p:cTn>
                              </p:par>
                              <p:par>
                                <p:cTn id="71" presetID="20" presetClass="entr" presetSubtype="0" fill="hold" grpId="3"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wedge">
                                      <p:cBhvr>
                                        <p:cTn id="73" dur="2000"/>
                                        <p:tgtEl>
                                          <p:spTgt spid="22"/>
                                        </p:tgtEl>
                                      </p:cBhvr>
                                    </p:animEffect>
                                  </p:childTnLst>
                                </p:cTn>
                              </p:par>
                              <p:par>
                                <p:cTn id="74" presetID="20" presetClass="entr" presetSubtype="0" fill="hold" grpId="3"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wedge">
                                      <p:cBhvr>
                                        <p:cTn id="76" dur="2000"/>
                                        <p:tgtEl>
                                          <p:spTgt spid="23"/>
                                        </p:tgtEl>
                                      </p:cBhvr>
                                    </p:animEffect>
                                  </p:childTnLst>
                                </p:cTn>
                              </p:par>
                            </p:childTnLst>
                          </p:cTn>
                        </p:par>
                        <p:par>
                          <p:cTn id="77" fill="hold">
                            <p:stCondLst>
                              <p:cond delay="2000"/>
                            </p:stCondLst>
                            <p:childTnLst>
                              <p:par>
                                <p:cTn id="78" presetID="2" presetClass="exit" presetSubtype="12" fill="hold" grpId="1" nodeType="afterEffect">
                                  <p:stCondLst>
                                    <p:cond delay="0"/>
                                  </p:stCondLst>
                                  <p:childTnLst>
                                    <p:anim calcmode="lin" valueType="num">
                                      <p:cBhvr additive="base">
                                        <p:cTn id="79" dur="2000"/>
                                        <p:tgtEl>
                                          <p:spTgt spid="14"/>
                                        </p:tgtEl>
                                        <p:attrNameLst>
                                          <p:attrName>ppt_x</p:attrName>
                                        </p:attrNameLst>
                                      </p:cBhvr>
                                      <p:tavLst>
                                        <p:tav tm="0">
                                          <p:val>
                                            <p:strVal val="ppt_x"/>
                                          </p:val>
                                        </p:tav>
                                        <p:tav tm="100000">
                                          <p:val>
                                            <p:strVal val="0-ppt_w/2"/>
                                          </p:val>
                                        </p:tav>
                                      </p:tavLst>
                                    </p:anim>
                                    <p:anim calcmode="lin" valueType="num">
                                      <p:cBhvr additive="base">
                                        <p:cTn id="80" dur="2000"/>
                                        <p:tgtEl>
                                          <p:spTgt spid="14"/>
                                        </p:tgtEl>
                                        <p:attrNameLst>
                                          <p:attrName>ppt_y</p:attrName>
                                        </p:attrNameLst>
                                      </p:cBhvr>
                                      <p:tavLst>
                                        <p:tav tm="0">
                                          <p:val>
                                            <p:strVal val="ppt_y"/>
                                          </p:val>
                                        </p:tav>
                                        <p:tav tm="100000">
                                          <p:val>
                                            <p:strVal val="1+ppt_h/2"/>
                                          </p:val>
                                        </p:tav>
                                      </p:tavLst>
                                    </p:anim>
                                    <p:set>
                                      <p:cBhvr>
                                        <p:cTn id="81" dur="1" fill="hold">
                                          <p:stCondLst>
                                            <p:cond delay="1999"/>
                                          </p:stCondLst>
                                        </p:cTn>
                                        <p:tgtEl>
                                          <p:spTgt spid="14"/>
                                        </p:tgtEl>
                                        <p:attrNameLst>
                                          <p:attrName>style.visibility</p:attrName>
                                        </p:attrNameLst>
                                      </p:cBhvr>
                                      <p:to>
                                        <p:strVal val="hidden"/>
                                      </p:to>
                                    </p:set>
                                  </p:childTnLst>
                                </p:cTn>
                              </p:par>
                              <p:par>
                                <p:cTn id="82" presetID="2" presetClass="exit" presetSubtype="12" fill="hold" grpId="1" nodeType="withEffect">
                                  <p:stCondLst>
                                    <p:cond delay="0"/>
                                  </p:stCondLst>
                                  <p:childTnLst>
                                    <p:anim calcmode="lin" valueType="num">
                                      <p:cBhvr additive="base">
                                        <p:cTn id="83" dur="2000"/>
                                        <p:tgtEl>
                                          <p:spTgt spid="15"/>
                                        </p:tgtEl>
                                        <p:attrNameLst>
                                          <p:attrName>ppt_x</p:attrName>
                                        </p:attrNameLst>
                                      </p:cBhvr>
                                      <p:tavLst>
                                        <p:tav tm="0">
                                          <p:val>
                                            <p:strVal val="ppt_x"/>
                                          </p:val>
                                        </p:tav>
                                        <p:tav tm="100000">
                                          <p:val>
                                            <p:strVal val="0-ppt_w/2"/>
                                          </p:val>
                                        </p:tav>
                                      </p:tavLst>
                                    </p:anim>
                                    <p:anim calcmode="lin" valueType="num">
                                      <p:cBhvr additive="base">
                                        <p:cTn id="84" dur="2000"/>
                                        <p:tgtEl>
                                          <p:spTgt spid="15"/>
                                        </p:tgtEl>
                                        <p:attrNameLst>
                                          <p:attrName>ppt_y</p:attrName>
                                        </p:attrNameLst>
                                      </p:cBhvr>
                                      <p:tavLst>
                                        <p:tav tm="0">
                                          <p:val>
                                            <p:strVal val="ppt_y"/>
                                          </p:val>
                                        </p:tav>
                                        <p:tav tm="100000">
                                          <p:val>
                                            <p:strVal val="1+ppt_h/2"/>
                                          </p:val>
                                        </p:tav>
                                      </p:tavLst>
                                    </p:anim>
                                    <p:set>
                                      <p:cBhvr>
                                        <p:cTn id="85" dur="1" fill="hold">
                                          <p:stCondLst>
                                            <p:cond delay="1999"/>
                                          </p:stCondLst>
                                        </p:cTn>
                                        <p:tgtEl>
                                          <p:spTgt spid="15"/>
                                        </p:tgtEl>
                                        <p:attrNameLst>
                                          <p:attrName>style.visibility</p:attrName>
                                        </p:attrNameLst>
                                      </p:cBhvr>
                                      <p:to>
                                        <p:strVal val="hidden"/>
                                      </p:to>
                                    </p:set>
                                  </p:childTnLst>
                                </p:cTn>
                              </p:par>
                              <p:par>
                                <p:cTn id="86" presetID="2" presetClass="exit" presetSubtype="12" fill="hold" grpId="1" nodeType="withEffect">
                                  <p:stCondLst>
                                    <p:cond delay="0"/>
                                  </p:stCondLst>
                                  <p:childTnLst>
                                    <p:anim calcmode="lin" valueType="num">
                                      <p:cBhvr additive="base">
                                        <p:cTn id="87" dur="2000"/>
                                        <p:tgtEl>
                                          <p:spTgt spid="16"/>
                                        </p:tgtEl>
                                        <p:attrNameLst>
                                          <p:attrName>ppt_x</p:attrName>
                                        </p:attrNameLst>
                                      </p:cBhvr>
                                      <p:tavLst>
                                        <p:tav tm="0">
                                          <p:val>
                                            <p:strVal val="ppt_x"/>
                                          </p:val>
                                        </p:tav>
                                        <p:tav tm="100000">
                                          <p:val>
                                            <p:strVal val="0-ppt_w/2"/>
                                          </p:val>
                                        </p:tav>
                                      </p:tavLst>
                                    </p:anim>
                                    <p:anim calcmode="lin" valueType="num">
                                      <p:cBhvr additive="base">
                                        <p:cTn id="88" dur="2000"/>
                                        <p:tgtEl>
                                          <p:spTgt spid="16"/>
                                        </p:tgtEl>
                                        <p:attrNameLst>
                                          <p:attrName>ppt_y</p:attrName>
                                        </p:attrNameLst>
                                      </p:cBhvr>
                                      <p:tavLst>
                                        <p:tav tm="0">
                                          <p:val>
                                            <p:strVal val="ppt_y"/>
                                          </p:val>
                                        </p:tav>
                                        <p:tav tm="100000">
                                          <p:val>
                                            <p:strVal val="1+ppt_h/2"/>
                                          </p:val>
                                        </p:tav>
                                      </p:tavLst>
                                    </p:anim>
                                    <p:set>
                                      <p:cBhvr>
                                        <p:cTn id="89" dur="1" fill="hold">
                                          <p:stCondLst>
                                            <p:cond delay="1999"/>
                                          </p:stCondLst>
                                        </p:cTn>
                                        <p:tgtEl>
                                          <p:spTgt spid="16"/>
                                        </p:tgtEl>
                                        <p:attrNameLst>
                                          <p:attrName>style.visibility</p:attrName>
                                        </p:attrNameLst>
                                      </p:cBhvr>
                                      <p:to>
                                        <p:strVal val="hidden"/>
                                      </p:to>
                                    </p:set>
                                  </p:childTnLst>
                                </p:cTn>
                              </p:par>
                              <p:par>
                                <p:cTn id="90" presetID="2" presetClass="exit" presetSubtype="12" fill="hold" grpId="1" nodeType="withEffect">
                                  <p:stCondLst>
                                    <p:cond delay="0"/>
                                  </p:stCondLst>
                                  <p:childTnLst>
                                    <p:anim calcmode="lin" valueType="num">
                                      <p:cBhvr additive="base">
                                        <p:cTn id="91" dur="2000"/>
                                        <p:tgtEl>
                                          <p:spTgt spid="17"/>
                                        </p:tgtEl>
                                        <p:attrNameLst>
                                          <p:attrName>ppt_x</p:attrName>
                                        </p:attrNameLst>
                                      </p:cBhvr>
                                      <p:tavLst>
                                        <p:tav tm="0">
                                          <p:val>
                                            <p:strVal val="ppt_x"/>
                                          </p:val>
                                        </p:tav>
                                        <p:tav tm="100000">
                                          <p:val>
                                            <p:strVal val="0-ppt_w/2"/>
                                          </p:val>
                                        </p:tav>
                                      </p:tavLst>
                                    </p:anim>
                                    <p:anim calcmode="lin" valueType="num">
                                      <p:cBhvr additive="base">
                                        <p:cTn id="92" dur="2000"/>
                                        <p:tgtEl>
                                          <p:spTgt spid="17"/>
                                        </p:tgtEl>
                                        <p:attrNameLst>
                                          <p:attrName>ppt_y</p:attrName>
                                        </p:attrNameLst>
                                      </p:cBhvr>
                                      <p:tavLst>
                                        <p:tav tm="0">
                                          <p:val>
                                            <p:strVal val="ppt_y"/>
                                          </p:val>
                                        </p:tav>
                                        <p:tav tm="100000">
                                          <p:val>
                                            <p:strVal val="1+ppt_h/2"/>
                                          </p:val>
                                        </p:tav>
                                      </p:tavLst>
                                    </p:anim>
                                    <p:set>
                                      <p:cBhvr>
                                        <p:cTn id="93" dur="1" fill="hold">
                                          <p:stCondLst>
                                            <p:cond delay="1999"/>
                                          </p:stCondLst>
                                        </p:cTn>
                                        <p:tgtEl>
                                          <p:spTgt spid="17"/>
                                        </p:tgtEl>
                                        <p:attrNameLst>
                                          <p:attrName>style.visibility</p:attrName>
                                        </p:attrNameLst>
                                      </p:cBhvr>
                                      <p:to>
                                        <p:strVal val="hidden"/>
                                      </p:to>
                                    </p:set>
                                  </p:childTnLst>
                                </p:cTn>
                              </p:par>
                              <p:par>
                                <p:cTn id="94" presetID="2" presetClass="exit" presetSubtype="12" fill="hold" grpId="1" nodeType="withEffect">
                                  <p:stCondLst>
                                    <p:cond delay="0"/>
                                  </p:stCondLst>
                                  <p:childTnLst>
                                    <p:anim calcmode="lin" valueType="num">
                                      <p:cBhvr additive="base">
                                        <p:cTn id="95" dur="2000"/>
                                        <p:tgtEl>
                                          <p:spTgt spid="18"/>
                                        </p:tgtEl>
                                        <p:attrNameLst>
                                          <p:attrName>ppt_x</p:attrName>
                                        </p:attrNameLst>
                                      </p:cBhvr>
                                      <p:tavLst>
                                        <p:tav tm="0">
                                          <p:val>
                                            <p:strVal val="ppt_x"/>
                                          </p:val>
                                        </p:tav>
                                        <p:tav tm="100000">
                                          <p:val>
                                            <p:strVal val="0-ppt_w/2"/>
                                          </p:val>
                                        </p:tav>
                                      </p:tavLst>
                                    </p:anim>
                                    <p:anim calcmode="lin" valueType="num">
                                      <p:cBhvr additive="base">
                                        <p:cTn id="96" dur="2000"/>
                                        <p:tgtEl>
                                          <p:spTgt spid="18"/>
                                        </p:tgtEl>
                                        <p:attrNameLst>
                                          <p:attrName>ppt_y</p:attrName>
                                        </p:attrNameLst>
                                      </p:cBhvr>
                                      <p:tavLst>
                                        <p:tav tm="0">
                                          <p:val>
                                            <p:strVal val="ppt_y"/>
                                          </p:val>
                                        </p:tav>
                                        <p:tav tm="100000">
                                          <p:val>
                                            <p:strVal val="1+ppt_h/2"/>
                                          </p:val>
                                        </p:tav>
                                      </p:tavLst>
                                    </p:anim>
                                    <p:set>
                                      <p:cBhvr>
                                        <p:cTn id="97" dur="1" fill="hold">
                                          <p:stCondLst>
                                            <p:cond delay="1999"/>
                                          </p:stCondLst>
                                        </p:cTn>
                                        <p:tgtEl>
                                          <p:spTgt spid="18"/>
                                        </p:tgtEl>
                                        <p:attrNameLst>
                                          <p:attrName>style.visibility</p:attrName>
                                        </p:attrNameLst>
                                      </p:cBhvr>
                                      <p:to>
                                        <p:strVal val="hidden"/>
                                      </p:to>
                                    </p:set>
                                  </p:childTnLst>
                                </p:cTn>
                              </p:par>
                              <p:par>
                                <p:cTn id="98" presetID="2" presetClass="exit" presetSubtype="6" fill="hold" grpId="1" nodeType="withEffect">
                                  <p:stCondLst>
                                    <p:cond delay="0"/>
                                  </p:stCondLst>
                                  <p:childTnLst>
                                    <p:anim calcmode="lin" valueType="num">
                                      <p:cBhvr additive="base">
                                        <p:cTn id="99" dur="2000"/>
                                        <p:tgtEl>
                                          <p:spTgt spid="19"/>
                                        </p:tgtEl>
                                        <p:attrNameLst>
                                          <p:attrName>ppt_x</p:attrName>
                                        </p:attrNameLst>
                                      </p:cBhvr>
                                      <p:tavLst>
                                        <p:tav tm="0">
                                          <p:val>
                                            <p:strVal val="ppt_x"/>
                                          </p:val>
                                        </p:tav>
                                        <p:tav tm="100000">
                                          <p:val>
                                            <p:strVal val="1+ppt_w/2"/>
                                          </p:val>
                                        </p:tav>
                                      </p:tavLst>
                                    </p:anim>
                                    <p:anim calcmode="lin" valueType="num">
                                      <p:cBhvr additive="base">
                                        <p:cTn id="100" dur="2000"/>
                                        <p:tgtEl>
                                          <p:spTgt spid="19"/>
                                        </p:tgtEl>
                                        <p:attrNameLst>
                                          <p:attrName>ppt_y</p:attrName>
                                        </p:attrNameLst>
                                      </p:cBhvr>
                                      <p:tavLst>
                                        <p:tav tm="0">
                                          <p:val>
                                            <p:strVal val="ppt_y"/>
                                          </p:val>
                                        </p:tav>
                                        <p:tav tm="100000">
                                          <p:val>
                                            <p:strVal val="1+ppt_h/2"/>
                                          </p:val>
                                        </p:tav>
                                      </p:tavLst>
                                    </p:anim>
                                    <p:set>
                                      <p:cBhvr>
                                        <p:cTn id="101" dur="1" fill="hold">
                                          <p:stCondLst>
                                            <p:cond delay="1999"/>
                                          </p:stCondLst>
                                        </p:cTn>
                                        <p:tgtEl>
                                          <p:spTgt spid="19"/>
                                        </p:tgtEl>
                                        <p:attrNameLst>
                                          <p:attrName>style.visibility</p:attrName>
                                        </p:attrNameLst>
                                      </p:cBhvr>
                                      <p:to>
                                        <p:strVal val="hidden"/>
                                      </p:to>
                                    </p:set>
                                  </p:childTnLst>
                                </p:cTn>
                              </p:par>
                              <p:par>
                                <p:cTn id="102" presetID="2" presetClass="exit" presetSubtype="6" fill="hold" grpId="1" nodeType="withEffect">
                                  <p:stCondLst>
                                    <p:cond delay="0"/>
                                  </p:stCondLst>
                                  <p:childTnLst>
                                    <p:anim calcmode="lin" valueType="num">
                                      <p:cBhvr additive="base">
                                        <p:cTn id="103" dur="2000"/>
                                        <p:tgtEl>
                                          <p:spTgt spid="20"/>
                                        </p:tgtEl>
                                        <p:attrNameLst>
                                          <p:attrName>ppt_x</p:attrName>
                                        </p:attrNameLst>
                                      </p:cBhvr>
                                      <p:tavLst>
                                        <p:tav tm="0">
                                          <p:val>
                                            <p:strVal val="ppt_x"/>
                                          </p:val>
                                        </p:tav>
                                        <p:tav tm="100000">
                                          <p:val>
                                            <p:strVal val="1+ppt_w/2"/>
                                          </p:val>
                                        </p:tav>
                                      </p:tavLst>
                                    </p:anim>
                                    <p:anim calcmode="lin" valueType="num">
                                      <p:cBhvr additive="base">
                                        <p:cTn id="104" dur="2000"/>
                                        <p:tgtEl>
                                          <p:spTgt spid="20"/>
                                        </p:tgtEl>
                                        <p:attrNameLst>
                                          <p:attrName>ppt_y</p:attrName>
                                        </p:attrNameLst>
                                      </p:cBhvr>
                                      <p:tavLst>
                                        <p:tav tm="0">
                                          <p:val>
                                            <p:strVal val="ppt_y"/>
                                          </p:val>
                                        </p:tav>
                                        <p:tav tm="100000">
                                          <p:val>
                                            <p:strVal val="1+ppt_h/2"/>
                                          </p:val>
                                        </p:tav>
                                      </p:tavLst>
                                    </p:anim>
                                    <p:set>
                                      <p:cBhvr>
                                        <p:cTn id="105" dur="1" fill="hold">
                                          <p:stCondLst>
                                            <p:cond delay="1999"/>
                                          </p:stCondLst>
                                        </p:cTn>
                                        <p:tgtEl>
                                          <p:spTgt spid="20"/>
                                        </p:tgtEl>
                                        <p:attrNameLst>
                                          <p:attrName>style.visibility</p:attrName>
                                        </p:attrNameLst>
                                      </p:cBhvr>
                                      <p:to>
                                        <p:strVal val="hidden"/>
                                      </p:to>
                                    </p:set>
                                  </p:childTnLst>
                                </p:cTn>
                              </p:par>
                              <p:par>
                                <p:cTn id="106" presetID="2" presetClass="exit" presetSubtype="6" fill="hold" grpId="1" nodeType="withEffect">
                                  <p:stCondLst>
                                    <p:cond delay="0"/>
                                  </p:stCondLst>
                                  <p:childTnLst>
                                    <p:anim calcmode="lin" valueType="num">
                                      <p:cBhvr additive="base">
                                        <p:cTn id="107" dur="2000"/>
                                        <p:tgtEl>
                                          <p:spTgt spid="21"/>
                                        </p:tgtEl>
                                        <p:attrNameLst>
                                          <p:attrName>ppt_x</p:attrName>
                                        </p:attrNameLst>
                                      </p:cBhvr>
                                      <p:tavLst>
                                        <p:tav tm="0">
                                          <p:val>
                                            <p:strVal val="ppt_x"/>
                                          </p:val>
                                        </p:tav>
                                        <p:tav tm="100000">
                                          <p:val>
                                            <p:strVal val="1+ppt_w/2"/>
                                          </p:val>
                                        </p:tav>
                                      </p:tavLst>
                                    </p:anim>
                                    <p:anim calcmode="lin" valueType="num">
                                      <p:cBhvr additive="base">
                                        <p:cTn id="108" dur="2000"/>
                                        <p:tgtEl>
                                          <p:spTgt spid="21"/>
                                        </p:tgtEl>
                                        <p:attrNameLst>
                                          <p:attrName>ppt_y</p:attrName>
                                        </p:attrNameLst>
                                      </p:cBhvr>
                                      <p:tavLst>
                                        <p:tav tm="0">
                                          <p:val>
                                            <p:strVal val="ppt_y"/>
                                          </p:val>
                                        </p:tav>
                                        <p:tav tm="100000">
                                          <p:val>
                                            <p:strVal val="1+ppt_h/2"/>
                                          </p:val>
                                        </p:tav>
                                      </p:tavLst>
                                    </p:anim>
                                    <p:set>
                                      <p:cBhvr>
                                        <p:cTn id="109" dur="1" fill="hold">
                                          <p:stCondLst>
                                            <p:cond delay="1999"/>
                                          </p:stCondLst>
                                        </p:cTn>
                                        <p:tgtEl>
                                          <p:spTgt spid="21"/>
                                        </p:tgtEl>
                                        <p:attrNameLst>
                                          <p:attrName>style.visibility</p:attrName>
                                        </p:attrNameLst>
                                      </p:cBhvr>
                                      <p:to>
                                        <p:strVal val="hidden"/>
                                      </p:to>
                                    </p:set>
                                  </p:childTnLst>
                                </p:cTn>
                              </p:par>
                              <p:par>
                                <p:cTn id="110" presetID="2" presetClass="exit" presetSubtype="6" fill="hold" grpId="1" nodeType="withEffect">
                                  <p:stCondLst>
                                    <p:cond delay="0"/>
                                  </p:stCondLst>
                                  <p:childTnLst>
                                    <p:anim calcmode="lin" valueType="num">
                                      <p:cBhvr additive="base">
                                        <p:cTn id="111" dur="2000"/>
                                        <p:tgtEl>
                                          <p:spTgt spid="22"/>
                                        </p:tgtEl>
                                        <p:attrNameLst>
                                          <p:attrName>ppt_x</p:attrName>
                                        </p:attrNameLst>
                                      </p:cBhvr>
                                      <p:tavLst>
                                        <p:tav tm="0">
                                          <p:val>
                                            <p:strVal val="ppt_x"/>
                                          </p:val>
                                        </p:tav>
                                        <p:tav tm="100000">
                                          <p:val>
                                            <p:strVal val="1+ppt_w/2"/>
                                          </p:val>
                                        </p:tav>
                                      </p:tavLst>
                                    </p:anim>
                                    <p:anim calcmode="lin" valueType="num">
                                      <p:cBhvr additive="base">
                                        <p:cTn id="112" dur="2000"/>
                                        <p:tgtEl>
                                          <p:spTgt spid="22"/>
                                        </p:tgtEl>
                                        <p:attrNameLst>
                                          <p:attrName>ppt_y</p:attrName>
                                        </p:attrNameLst>
                                      </p:cBhvr>
                                      <p:tavLst>
                                        <p:tav tm="0">
                                          <p:val>
                                            <p:strVal val="ppt_y"/>
                                          </p:val>
                                        </p:tav>
                                        <p:tav tm="100000">
                                          <p:val>
                                            <p:strVal val="1+ppt_h/2"/>
                                          </p:val>
                                        </p:tav>
                                      </p:tavLst>
                                    </p:anim>
                                    <p:set>
                                      <p:cBhvr>
                                        <p:cTn id="113" dur="1" fill="hold">
                                          <p:stCondLst>
                                            <p:cond delay="1999"/>
                                          </p:stCondLst>
                                        </p:cTn>
                                        <p:tgtEl>
                                          <p:spTgt spid="22"/>
                                        </p:tgtEl>
                                        <p:attrNameLst>
                                          <p:attrName>style.visibility</p:attrName>
                                        </p:attrNameLst>
                                      </p:cBhvr>
                                      <p:to>
                                        <p:strVal val="hidden"/>
                                      </p:to>
                                    </p:set>
                                  </p:childTnLst>
                                </p:cTn>
                              </p:par>
                              <p:par>
                                <p:cTn id="114" presetID="2" presetClass="exit" presetSubtype="6" fill="hold" grpId="1" nodeType="withEffect">
                                  <p:stCondLst>
                                    <p:cond delay="0"/>
                                  </p:stCondLst>
                                  <p:childTnLst>
                                    <p:anim calcmode="lin" valueType="num">
                                      <p:cBhvr additive="base">
                                        <p:cTn id="115" dur="2000"/>
                                        <p:tgtEl>
                                          <p:spTgt spid="23"/>
                                        </p:tgtEl>
                                        <p:attrNameLst>
                                          <p:attrName>ppt_x</p:attrName>
                                        </p:attrNameLst>
                                      </p:cBhvr>
                                      <p:tavLst>
                                        <p:tav tm="0">
                                          <p:val>
                                            <p:strVal val="ppt_x"/>
                                          </p:val>
                                        </p:tav>
                                        <p:tav tm="100000">
                                          <p:val>
                                            <p:strVal val="1+ppt_w/2"/>
                                          </p:val>
                                        </p:tav>
                                      </p:tavLst>
                                    </p:anim>
                                    <p:anim calcmode="lin" valueType="num">
                                      <p:cBhvr additive="base">
                                        <p:cTn id="116" dur="2000"/>
                                        <p:tgtEl>
                                          <p:spTgt spid="23"/>
                                        </p:tgtEl>
                                        <p:attrNameLst>
                                          <p:attrName>ppt_y</p:attrName>
                                        </p:attrNameLst>
                                      </p:cBhvr>
                                      <p:tavLst>
                                        <p:tav tm="0">
                                          <p:val>
                                            <p:strVal val="ppt_y"/>
                                          </p:val>
                                        </p:tav>
                                        <p:tav tm="100000">
                                          <p:val>
                                            <p:strVal val="1+ppt_h/2"/>
                                          </p:val>
                                        </p:tav>
                                      </p:tavLst>
                                    </p:anim>
                                    <p:set>
                                      <p:cBhvr>
                                        <p:cTn id="117" dur="1" fill="hold">
                                          <p:stCondLst>
                                            <p:cond delay="1999"/>
                                          </p:stCondLst>
                                        </p:cTn>
                                        <p:tgtEl>
                                          <p:spTgt spid="23"/>
                                        </p:tgtEl>
                                        <p:attrNameLst>
                                          <p:attrName>style.visibility</p:attrName>
                                        </p:attrNameLst>
                                      </p:cBhvr>
                                      <p:to>
                                        <p:strVal val="hidden"/>
                                      </p:to>
                                    </p:set>
                                  </p:childTnLst>
                                </p:cTn>
                              </p:par>
                              <p:par>
                                <p:cTn id="118" presetID="21" presetClass="exit" presetSubtype="8" fill="hold" grpId="2" nodeType="withEffect">
                                  <p:stCondLst>
                                    <p:cond delay="0"/>
                                  </p:stCondLst>
                                  <p:childTnLst>
                                    <p:animEffect transition="out" filter="wheel(8)">
                                      <p:cBhvr>
                                        <p:cTn id="119" dur="2000"/>
                                        <p:tgtEl>
                                          <p:spTgt spid="14"/>
                                        </p:tgtEl>
                                      </p:cBhvr>
                                    </p:animEffect>
                                    <p:set>
                                      <p:cBhvr>
                                        <p:cTn id="120" dur="1" fill="hold">
                                          <p:stCondLst>
                                            <p:cond delay="1999"/>
                                          </p:stCondLst>
                                        </p:cTn>
                                        <p:tgtEl>
                                          <p:spTgt spid="14"/>
                                        </p:tgtEl>
                                        <p:attrNameLst>
                                          <p:attrName>style.visibility</p:attrName>
                                        </p:attrNameLst>
                                      </p:cBhvr>
                                      <p:to>
                                        <p:strVal val="hidden"/>
                                      </p:to>
                                    </p:set>
                                  </p:childTnLst>
                                </p:cTn>
                              </p:par>
                              <p:par>
                                <p:cTn id="121" presetID="21" presetClass="exit" presetSubtype="8" fill="hold" grpId="2" nodeType="withEffect">
                                  <p:stCondLst>
                                    <p:cond delay="0"/>
                                  </p:stCondLst>
                                  <p:childTnLst>
                                    <p:animEffect transition="out" filter="wheel(8)">
                                      <p:cBhvr>
                                        <p:cTn id="122" dur="2000"/>
                                        <p:tgtEl>
                                          <p:spTgt spid="15"/>
                                        </p:tgtEl>
                                      </p:cBhvr>
                                    </p:animEffect>
                                    <p:set>
                                      <p:cBhvr>
                                        <p:cTn id="123" dur="1" fill="hold">
                                          <p:stCondLst>
                                            <p:cond delay="1999"/>
                                          </p:stCondLst>
                                        </p:cTn>
                                        <p:tgtEl>
                                          <p:spTgt spid="15"/>
                                        </p:tgtEl>
                                        <p:attrNameLst>
                                          <p:attrName>style.visibility</p:attrName>
                                        </p:attrNameLst>
                                      </p:cBhvr>
                                      <p:to>
                                        <p:strVal val="hidden"/>
                                      </p:to>
                                    </p:set>
                                  </p:childTnLst>
                                </p:cTn>
                              </p:par>
                              <p:par>
                                <p:cTn id="124" presetID="21" presetClass="exit" presetSubtype="8" fill="hold" grpId="2" nodeType="withEffect">
                                  <p:stCondLst>
                                    <p:cond delay="0"/>
                                  </p:stCondLst>
                                  <p:childTnLst>
                                    <p:animEffect transition="out" filter="wheel(8)">
                                      <p:cBhvr>
                                        <p:cTn id="125" dur="2000"/>
                                        <p:tgtEl>
                                          <p:spTgt spid="16"/>
                                        </p:tgtEl>
                                      </p:cBhvr>
                                    </p:animEffect>
                                    <p:set>
                                      <p:cBhvr>
                                        <p:cTn id="126" dur="1" fill="hold">
                                          <p:stCondLst>
                                            <p:cond delay="1999"/>
                                          </p:stCondLst>
                                        </p:cTn>
                                        <p:tgtEl>
                                          <p:spTgt spid="16"/>
                                        </p:tgtEl>
                                        <p:attrNameLst>
                                          <p:attrName>style.visibility</p:attrName>
                                        </p:attrNameLst>
                                      </p:cBhvr>
                                      <p:to>
                                        <p:strVal val="hidden"/>
                                      </p:to>
                                    </p:set>
                                  </p:childTnLst>
                                </p:cTn>
                              </p:par>
                              <p:par>
                                <p:cTn id="127" presetID="21" presetClass="exit" presetSubtype="8" fill="hold" grpId="2" nodeType="withEffect">
                                  <p:stCondLst>
                                    <p:cond delay="0"/>
                                  </p:stCondLst>
                                  <p:childTnLst>
                                    <p:animEffect transition="out" filter="wheel(8)">
                                      <p:cBhvr>
                                        <p:cTn id="128" dur="2000"/>
                                        <p:tgtEl>
                                          <p:spTgt spid="17"/>
                                        </p:tgtEl>
                                      </p:cBhvr>
                                    </p:animEffect>
                                    <p:set>
                                      <p:cBhvr>
                                        <p:cTn id="129" dur="1" fill="hold">
                                          <p:stCondLst>
                                            <p:cond delay="1999"/>
                                          </p:stCondLst>
                                        </p:cTn>
                                        <p:tgtEl>
                                          <p:spTgt spid="17"/>
                                        </p:tgtEl>
                                        <p:attrNameLst>
                                          <p:attrName>style.visibility</p:attrName>
                                        </p:attrNameLst>
                                      </p:cBhvr>
                                      <p:to>
                                        <p:strVal val="hidden"/>
                                      </p:to>
                                    </p:set>
                                  </p:childTnLst>
                                </p:cTn>
                              </p:par>
                              <p:par>
                                <p:cTn id="130" presetID="21" presetClass="exit" presetSubtype="8" fill="hold" grpId="2" nodeType="withEffect">
                                  <p:stCondLst>
                                    <p:cond delay="0"/>
                                  </p:stCondLst>
                                  <p:childTnLst>
                                    <p:animEffect transition="out" filter="wheel(8)">
                                      <p:cBhvr>
                                        <p:cTn id="131" dur="2000"/>
                                        <p:tgtEl>
                                          <p:spTgt spid="18"/>
                                        </p:tgtEl>
                                      </p:cBhvr>
                                    </p:animEffect>
                                    <p:set>
                                      <p:cBhvr>
                                        <p:cTn id="132" dur="1" fill="hold">
                                          <p:stCondLst>
                                            <p:cond delay="1999"/>
                                          </p:stCondLst>
                                        </p:cTn>
                                        <p:tgtEl>
                                          <p:spTgt spid="18"/>
                                        </p:tgtEl>
                                        <p:attrNameLst>
                                          <p:attrName>style.visibility</p:attrName>
                                        </p:attrNameLst>
                                      </p:cBhvr>
                                      <p:to>
                                        <p:strVal val="hidden"/>
                                      </p:to>
                                    </p:set>
                                  </p:childTnLst>
                                </p:cTn>
                              </p:par>
                              <p:par>
                                <p:cTn id="133" presetID="21" presetClass="exit" presetSubtype="8" fill="hold" grpId="2" nodeType="withEffect">
                                  <p:stCondLst>
                                    <p:cond delay="0"/>
                                  </p:stCondLst>
                                  <p:childTnLst>
                                    <p:animEffect transition="out" filter="wheel(8)">
                                      <p:cBhvr>
                                        <p:cTn id="134" dur="2000"/>
                                        <p:tgtEl>
                                          <p:spTgt spid="19"/>
                                        </p:tgtEl>
                                      </p:cBhvr>
                                    </p:animEffect>
                                    <p:set>
                                      <p:cBhvr>
                                        <p:cTn id="135" dur="1" fill="hold">
                                          <p:stCondLst>
                                            <p:cond delay="1999"/>
                                          </p:stCondLst>
                                        </p:cTn>
                                        <p:tgtEl>
                                          <p:spTgt spid="19"/>
                                        </p:tgtEl>
                                        <p:attrNameLst>
                                          <p:attrName>style.visibility</p:attrName>
                                        </p:attrNameLst>
                                      </p:cBhvr>
                                      <p:to>
                                        <p:strVal val="hidden"/>
                                      </p:to>
                                    </p:set>
                                  </p:childTnLst>
                                </p:cTn>
                              </p:par>
                              <p:par>
                                <p:cTn id="136" presetID="21" presetClass="exit" presetSubtype="8" fill="hold" grpId="2" nodeType="withEffect">
                                  <p:stCondLst>
                                    <p:cond delay="0"/>
                                  </p:stCondLst>
                                  <p:childTnLst>
                                    <p:animEffect transition="out" filter="wheel(8)">
                                      <p:cBhvr>
                                        <p:cTn id="137" dur="2000"/>
                                        <p:tgtEl>
                                          <p:spTgt spid="20"/>
                                        </p:tgtEl>
                                      </p:cBhvr>
                                    </p:animEffect>
                                    <p:set>
                                      <p:cBhvr>
                                        <p:cTn id="138" dur="1" fill="hold">
                                          <p:stCondLst>
                                            <p:cond delay="1999"/>
                                          </p:stCondLst>
                                        </p:cTn>
                                        <p:tgtEl>
                                          <p:spTgt spid="20"/>
                                        </p:tgtEl>
                                        <p:attrNameLst>
                                          <p:attrName>style.visibility</p:attrName>
                                        </p:attrNameLst>
                                      </p:cBhvr>
                                      <p:to>
                                        <p:strVal val="hidden"/>
                                      </p:to>
                                    </p:set>
                                  </p:childTnLst>
                                </p:cTn>
                              </p:par>
                              <p:par>
                                <p:cTn id="139" presetID="21" presetClass="exit" presetSubtype="8" fill="hold" grpId="2" nodeType="withEffect">
                                  <p:stCondLst>
                                    <p:cond delay="0"/>
                                  </p:stCondLst>
                                  <p:childTnLst>
                                    <p:animEffect transition="out" filter="wheel(8)">
                                      <p:cBhvr>
                                        <p:cTn id="140" dur="2000"/>
                                        <p:tgtEl>
                                          <p:spTgt spid="21"/>
                                        </p:tgtEl>
                                      </p:cBhvr>
                                    </p:animEffect>
                                    <p:set>
                                      <p:cBhvr>
                                        <p:cTn id="141" dur="1" fill="hold">
                                          <p:stCondLst>
                                            <p:cond delay="1999"/>
                                          </p:stCondLst>
                                        </p:cTn>
                                        <p:tgtEl>
                                          <p:spTgt spid="21"/>
                                        </p:tgtEl>
                                        <p:attrNameLst>
                                          <p:attrName>style.visibility</p:attrName>
                                        </p:attrNameLst>
                                      </p:cBhvr>
                                      <p:to>
                                        <p:strVal val="hidden"/>
                                      </p:to>
                                    </p:set>
                                  </p:childTnLst>
                                </p:cTn>
                              </p:par>
                              <p:par>
                                <p:cTn id="142" presetID="21" presetClass="exit" presetSubtype="8" fill="hold" grpId="2" nodeType="withEffect">
                                  <p:stCondLst>
                                    <p:cond delay="0"/>
                                  </p:stCondLst>
                                  <p:childTnLst>
                                    <p:animEffect transition="out" filter="wheel(8)">
                                      <p:cBhvr>
                                        <p:cTn id="143" dur="2000"/>
                                        <p:tgtEl>
                                          <p:spTgt spid="22"/>
                                        </p:tgtEl>
                                      </p:cBhvr>
                                    </p:animEffect>
                                    <p:set>
                                      <p:cBhvr>
                                        <p:cTn id="144" dur="1" fill="hold">
                                          <p:stCondLst>
                                            <p:cond delay="1999"/>
                                          </p:stCondLst>
                                        </p:cTn>
                                        <p:tgtEl>
                                          <p:spTgt spid="22"/>
                                        </p:tgtEl>
                                        <p:attrNameLst>
                                          <p:attrName>style.visibility</p:attrName>
                                        </p:attrNameLst>
                                      </p:cBhvr>
                                      <p:to>
                                        <p:strVal val="hidden"/>
                                      </p:to>
                                    </p:set>
                                  </p:childTnLst>
                                </p:cTn>
                              </p:par>
                              <p:par>
                                <p:cTn id="145" presetID="21" presetClass="exit" presetSubtype="8" fill="hold" grpId="2" nodeType="withEffect">
                                  <p:stCondLst>
                                    <p:cond delay="0"/>
                                  </p:stCondLst>
                                  <p:childTnLst>
                                    <p:animEffect transition="out" filter="wheel(8)">
                                      <p:cBhvr>
                                        <p:cTn id="146" dur="2000"/>
                                        <p:tgtEl>
                                          <p:spTgt spid="23"/>
                                        </p:tgtEl>
                                      </p:cBhvr>
                                    </p:animEffect>
                                    <p:set>
                                      <p:cBhvr>
                                        <p:cTn id="147" dur="1" fill="hold">
                                          <p:stCondLst>
                                            <p:cond delay="1999"/>
                                          </p:stCondLst>
                                        </p:cTn>
                                        <p:tgtEl>
                                          <p:spTgt spid="23"/>
                                        </p:tgtEl>
                                        <p:attrNameLst>
                                          <p:attrName>style.visibility</p:attrName>
                                        </p:attrNameLst>
                                      </p:cBhvr>
                                      <p:to>
                                        <p:strVal val="hidden"/>
                                      </p:to>
                                    </p:set>
                                  </p:childTnLst>
                                </p:cTn>
                              </p:par>
                              <p:par>
                                <p:cTn id="148" presetID="17" presetClass="entr" presetSubtype="1" fill="hold" nodeType="withEffect">
                                  <p:stCondLst>
                                    <p:cond delay="0"/>
                                  </p:stCondLst>
                                  <p:childTnLst>
                                    <p:set>
                                      <p:cBhvr>
                                        <p:cTn id="149" dur="1" fill="hold">
                                          <p:stCondLst>
                                            <p:cond delay="0"/>
                                          </p:stCondLst>
                                        </p:cTn>
                                        <p:tgtEl>
                                          <p:spTgt spid="1026"/>
                                        </p:tgtEl>
                                        <p:attrNameLst>
                                          <p:attrName>style.visibility</p:attrName>
                                        </p:attrNameLst>
                                      </p:cBhvr>
                                      <p:to>
                                        <p:strVal val="visible"/>
                                      </p:to>
                                    </p:set>
                                    <p:anim calcmode="lin" valueType="num">
                                      <p:cBhvr>
                                        <p:cTn id="150" dur="2000" fill="hold"/>
                                        <p:tgtEl>
                                          <p:spTgt spid="1026"/>
                                        </p:tgtEl>
                                        <p:attrNameLst>
                                          <p:attrName>ppt_x</p:attrName>
                                        </p:attrNameLst>
                                      </p:cBhvr>
                                      <p:tavLst>
                                        <p:tav tm="0">
                                          <p:val>
                                            <p:strVal val="#ppt_x"/>
                                          </p:val>
                                        </p:tav>
                                        <p:tav tm="100000">
                                          <p:val>
                                            <p:strVal val="#ppt_x"/>
                                          </p:val>
                                        </p:tav>
                                      </p:tavLst>
                                    </p:anim>
                                    <p:anim calcmode="lin" valueType="num">
                                      <p:cBhvr>
                                        <p:cTn id="151" dur="2000" fill="hold"/>
                                        <p:tgtEl>
                                          <p:spTgt spid="1026"/>
                                        </p:tgtEl>
                                        <p:attrNameLst>
                                          <p:attrName>ppt_y</p:attrName>
                                        </p:attrNameLst>
                                      </p:cBhvr>
                                      <p:tavLst>
                                        <p:tav tm="0">
                                          <p:val>
                                            <p:strVal val="#ppt_y-#ppt_h/2"/>
                                          </p:val>
                                        </p:tav>
                                        <p:tav tm="100000">
                                          <p:val>
                                            <p:strVal val="#ppt_y"/>
                                          </p:val>
                                        </p:tav>
                                      </p:tavLst>
                                    </p:anim>
                                    <p:anim calcmode="lin" valueType="num">
                                      <p:cBhvr>
                                        <p:cTn id="152" dur="2000" fill="hold"/>
                                        <p:tgtEl>
                                          <p:spTgt spid="1026"/>
                                        </p:tgtEl>
                                        <p:attrNameLst>
                                          <p:attrName>ppt_w</p:attrName>
                                        </p:attrNameLst>
                                      </p:cBhvr>
                                      <p:tavLst>
                                        <p:tav tm="0">
                                          <p:val>
                                            <p:strVal val="#ppt_w"/>
                                          </p:val>
                                        </p:tav>
                                        <p:tav tm="100000">
                                          <p:val>
                                            <p:strVal val="#ppt_w"/>
                                          </p:val>
                                        </p:tav>
                                      </p:tavLst>
                                    </p:anim>
                                    <p:anim calcmode="lin" valueType="num">
                                      <p:cBhvr>
                                        <p:cTn id="153"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Onda"/>
          <p:cNvSpPr/>
          <p:nvPr/>
        </p:nvSpPr>
        <p:spPr>
          <a:xfrm>
            <a:off x="0" y="0"/>
            <a:ext cx="4572000" cy="2143140"/>
          </a:xfrm>
          <a:prstGeom prst="wave">
            <a:avLst>
              <a:gd name="adj1" fmla="val 20000"/>
              <a:gd name="adj2" fmla="val 294"/>
            </a:avLst>
          </a:prstGeom>
          <a:gradFill flip="none" rotWithShape="1">
            <a:gsLst>
              <a:gs pos="31000">
                <a:srgbClr val="002060">
                  <a:alpha val="24000"/>
                </a:srgbClr>
              </a:gs>
              <a:gs pos="45000">
                <a:srgbClr val="FF7A00"/>
              </a:gs>
              <a:gs pos="70000">
                <a:srgbClr val="FF0300"/>
              </a:gs>
              <a:gs pos="100000">
                <a:srgbClr val="4D0808"/>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0" y="1357304"/>
            <a:ext cx="4572000" cy="2143140"/>
          </a:xfrm>
          <a:prstGeom prst="wave">
            <a:avLst>
              <a:gd name="adj1" fmla="val 20000"/>
              <a:gd name="adj2" fmla="val 294"/>
            </a:avLst>
          </a:prstGeom>
          <a:gradFill flip="none" rotWithShape="1">
            <a:gsLst>
              <a:gs pos="31000">
                <a:srgbClr val="002060">
                  <a:alpha val="24000"/>
                </a:srgbClr>
              </a:gs>
              <a:gs pos="45000">
                <a:srgbClr val="FF7A00"/>
              </a:gs>
              <a:gs pos="70000">
                <a:srgbClr val="FF0300"/>
              </a:gs>
              <a:gs pos="100000">
                <a:srgbClr val="4D0808"/>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a:off x="0" y="2714626"/>
            <a:ext cx="4572000" cy="2143140"/>
          </a:xfrm>
          <a:prstGeom prst="wave">
            <a:avLst>
              <a:gd name="adj1" fmla="val 20000"/>
              <a:gd name="adj2" fmla="val 294"/>
            </a:avLst>
          </a:prstGeom>
          <a:gradFill flip="none" rotWithShape="1">
            <a:gsLst>
              <a:gs pos="31000">
                <a:srgbClr val="002060">
                  <a:alpha val="24000"/>
                </a:srgbClr>
              </a:gs>
              <a:gs pos="45000">
                <a:srgbClr val="FF7A00"/>
              </a:gs>
              <a:gs pos="70000">
                <a:srgbClr val="FF0300"/>
              </a:gs>
              <a:gs pos="100000">
                <a:srgbClr val="4D0808"/>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flipH="1">
            <a:off x="4572000" y="0"/>
            <a:ext cx="4572000" cy="2143140"/>
          </a:xfrm>
          <a:prstGeom prst="wave">
            <a:avLst>
              <a:gd name="adj1" fmla="val 20000"/>
              <a:gd name="adj2" fmla="val 294"/>
            </a:avLst>
          </a:prstGeom>
          <a:gradFill flip="none" rotWithShape="1">
            <a:gsLst>
              <a:gs pos="31000">
                <a:srgbClr val="002060">
                  <a:alpha val="24000"/>
                </a:srgbClr>
              </a:gs>
              <a:gs pos="45000">
                <a:srgbClr val="FF7A00"/>
              </a:gs>
              <a:gs pos="70000">
                <a:srgbClr val="FF0300"/>
              </a:gs>
              <a:gs pos="100000">
                <a:srgbClr val="4D0808"/>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flipH="1">
            <a:off x="4572000" y="1357304"/>
            <a:ext cx="4572000" cy="2143140"/>
          </a:xfrm>
          <a:prstGeom prst="wave">
            <a:avLst>
              <a:gd name="adj1" fmla="val 20000"/>
              <a:gd name="adj2" fmla="val 294"/>
            </a:avLst>
          </a:prstGeom>
          <a:gradFill flip="none" rotWithShape="1">
            <a:gsLst>
              <a:gs pos="31000">
                <a:srgbClr val="002060">
                  <a:alpha val="24000"/>
                </a:srgbClr>
              </a:gs>
              <a:gs pos="45000">
                <a:srgbClr val="FF7A00"/>
              </a:gs>
              <a:gs pos="70000">
                <a:srgbClr val="FF0300"/>
              </a:gs>
              <a:gs pos="100000">
                <a:srgbClr val="4D0808"/>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flipH="1">
            <a:off x="4572000" y="2714626"/>
            <a:ext cx="4572000" cy="2143140"/>
          </a:xfrm>
          <a:prstGeom prst="wave">
            <a:avLst>
              <a:gd name="adj1" fmla="val 20000"/>
              <a:gd name="adj2" fmla="val 294"/>
            </a:avLst>
          </a:prstGeom>
          <a:gradFill flip="none" rotWithShape="1">
            <a:gsLst>
              <a:gs pos="31000">
                <a:srgbClr val="002060">
                  <a:alpha val="24000"/>
                </a:srgbClr>
              </a:gs>
              <a:gs pos="45000">
                <a:srgbClr val="FF7A00"/>
              </a:gs>
              <a:gs pos="70000">
                <a:srgbClr val="FF0300"/>
              </a:gs>
              <a:gs pos="100000">
                <a:srgbClr val="4D0808"/>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1+#ppt_w/2"/>
                                          </p:val>
                                        </p:tav>
                                        <p:tav tm="100000">
                                          <p:val>
                                            <p:strVal val="#ppt_x"/>
                                          </p:val>
                                        </p:tav>
                                      </p:tavLst>
                                    </p:anim>
                                    <p:anim calcmode="lin" valueType="num">
                                      <p:cBhvr additive="base">
                                        <p:cTn id="10" dur="2000" fill="hold"/>
                                        <p:tgtEl>
                                          <p:spTgt spid="8"/>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3" presetClass="entr" presetSubtype="5"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linds(vertical)">
                                      <p:cBhvr>
                                        <p:cTn id="33" dur="2000"/>
                                        <p:tgtEl>
                                          <p:spTgt spid="8"/>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linds(vertical)">
                                      <p:cBhvr>
                                        <p:cTn id="36" dur="2000"/>
                                        <p:tgtEl>
                                          <p:spTgt spid="9"/>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linds(vertical)">
                                      <p:cBhvr>
                                        <p:cTn id="39" dur="2000"/>
                                        <p:tgtEl>
                                          <p:spTgt spid="10"/>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vertical)">
                                      <p:cBhvr>
                                        <p:cTn id="42" dur="2000"/>
                                        <p:tgtEl>
                                          <p:spTgt spid="11"/>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linds(vertical)">
                                      <p:cBhvr>
                                        <p:cTn id="45" dur="2000"/>
                                        <p:tgtEl>
                                          <p:spTgt spid="12"/>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linds(vertical)">
                                      <p:cBhvr>
                                        <p:cTn id="48" dur="2000"/>
                                        <p:tgtEl>
                                          <p:spTgt spid="13"/>
                                        </p:tgtEl>
                                      </p:cBhvr>
                                    </p:animEffect>
                                  </p:childTnLst>
                                </p:cTn>
                              </p:par>
                            </p:childTnLst>
                          </p:cTn>
                        </p:par>
                        <p:par>
                          <p:cTn id="49" fill="hold">
                            <p:stCondLst>
                              <p:cond delay="2000"/>
                            </p:stCondLst>
                            <p:childTnLst>
                              <p:par>
                                <p:cTn id="50" presetID="17" presetClass="exit" presetSubtype="8" fill="hold" grpId="2" nodeType="afterEffect">
                                  <p:stCondLst>
                                    <p:cond delay="0"/>
                                  </p:stCondLst>
                                  <p:childTnLst>
                                    <p:anim calcmode="lin" valueType="num">
                                      <p:cBhvr>
                                        <p:cTn id="51" dur="2000"/>
                                        <p:tgtEl>
                                          <p:spTgt spid="8"/>
                                        </p:tgtEl>
                                        <p:attrNameLst>
                                          <p:attrName>ppt_x</p:attrName>
                                        </p:attrNameLst>
                                      </p:cBhvr>
                                      <p:tavLst>
                                        <p:tav tm="0">
                                          <p:val>
                                            <p:strVal val="ppt_x"/>
                                          </p:val>
                                        </p:tav>
                                        <p:tav tm="100000">
                                          <p:val>
                                            <p:strVal val="ppt_x-ppt_w/2"/>
                                          </p:val>
                                        </p:tav>
                                      </p:tavLst>
                                    </p:anim>
                                    <p:anim calcmode="lin" valueType="num">
                                      <p:cBhvr>
                                        <p:cTn id="52" dur="2000"/>
                                        <p:tgtEl>
                                          <p:spTgt spid="8"/>
                                        </p:tgtEl>
                                        <p:attrNameLst>
                                          <p:attrName>ppt_y</p:attrName>
                                        </p:attrNameLst>
                                      </p:cBhvr>
                                      <p:tavLst>
                                        <p:tav tm="0">
                                          <p:val>
                                            <p:strVal val="ppt_y"/>
                                          </p:val>
                                        </p:tav>
                                        <p:tav tm="100000">
                                          <p:val>
                                            <p:strVal val="ppt_y"/>
                                          </p:val>
                                        </p:tav>
                                      </p:tavLst>
                                    </p:anim>
                                    <p:anim calcmode="lin" valueType="num">
                                      <p:cBhvr>
                                        <p:cTn id="53" dur="2000"/>
                                        <p:tgtEl>
                                          <p:spTgt spid="8"/>
                                        </p:tgtEl>
                                        <p:attrNameLst>
                                          <p:attrName>ppt_w</p:attrName>
                                        </p:attrNameLst>
                                      </p:cBhvr>
                                      <p:tavLst>
                                        <p:tav tm="0">
                                          <p:val>
                                            <p:strVal val="ppt_w"/>
                                          </p:val>
                                        </p:tav>
                                        <p:tav tm="100000">
                                          <p:val>
                                            <p:fltVal val="0"/>
                                          </p:val>
                                        </p:tav>
                                      </p:tavLst>
                                    </p:anim>
                                    <p:anim calcmode="lin" valueType="num">
                                      <p:cBhvr>
                                        <p:cTn id="54" dur="2000"/>
                                        <p:tgtEl>
                                          <p:spTgt spid="8"/>
                                        </p:tgtEl>
                                        <p:attrNameLst>
                                          <p:attrName>ppt_h</p:attrName>
                                        </p:attrNameLst>
                                      </p:cBhvr>
                                      <p:tavLst>
                                        <p:tav tm="0">
                                          <p:val>
                                            <p:strVal val="ppt_h"/>
                                          </p:val>
                                        </p:tav>
                                        <p:tav tm="100000">
                                          <p:val>
                                            <p:strVal val="ppt_h"/>
                                          </p:val>
                                        </p:tav>
                                      </p:tavLst>
                                    </p:anim>
                                    <p:set>
                                      <p:cBhvr>
                                        <p:cTn id="55" dur="1" fill="hold">
                                          <p:stCondLst>
                                            <p:cond delay="1999"/>
                                          </p:stCondLst>
                                        </p:cTn>
                                        <p:tgtEl>
                                          <p:spTgt spid="8"/>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9"/>
                                        </p:tgtEl>
                                        <p:attrNameLst>
                                          <p:attrName>ppt_x</p:attrName>
                                        </p:attrNameLst>
                                      </p:cBhvr>
                                      <p:tavLst>
                                        <p:tav tm="0">
                                          <p:val>
                                            <p:strVal val="ppt_x"/>
                                          </p:val>
                                        </p:tav>
                                        <p:tav tm="100000">
                                          <p:val>
                                            <p:strVal val="ppt_x-ppt_w/2"/>
                                          </p:val>
                                        </p:tav>
                                      </p:tavLst>
                                    </p:anim>
                                    <p:anim calcmode="lin" valueType="num">
                                      <p:cBhvr>
                                        <p:cTn id="58" dur="2000"/>
                                        <p:tgtEl>
                                          <p:spTgt spid="9"/>
                                        </p:tgtEl>
                                        <p:attrNameLst>
                                          <p:attrName>ppt_y</p:attrName>
                                        </p:attrNameLst>
                                      </p:cBhvr>
                                      <p:tavLst>
                                        <p:tav tm="0">
                                          <p:val>
                                            <p:strVal val="ppt_y"/>
                                          </p:val>
                                        </p:tav>
                                        <p:tav tm="100000">
                                          <p:val>
                                            <p:strVal val="ppt_y"/>
                                          </p:val>
                                        </p:tav>
                                      </p:tavLst>
                                    </p:anim>
                                    <p:anim calcmode="lin" valueType="num">
                                      <p:cBhvr>
                                        <p:cTn id="59" dur="2000"/>
                                        <p:tgtEl>
                                          <p:spTgt spid="9"/>
                                        </p:tgtEl>
                                        <p:attrNameLst>
                                          <p:attrName>ppt_w</p:attrName>
                                        </p:attrNameLst>
                                      </p:cBhvr>
                                      <p:tavLst>
                                        <p:tav tm="0">
                                          <p:val>
                                            <p:strVal val="ppt_w"/>
                                          </p:val>
                                        </p:tav>
                                        <p:tav tm="100000">
                                          <p:val>
                                            <p:fltVal val="0"/>
                                          </p:val>
                                        </p:tav>
                                      </p:tavLst>
                                    </p:anim>
                                    <p:anim calcmode="lin" valueType="num">
                                      <p:cBhvr>
                                        <p:cTn id="60" dur="2000"/>
                                        <p:tgtEl>
                                          <p:spTgt spid="9"/>
                                        </p:tgtEl>
                                        <p:attrNameLst>
                                          <p:attrName>ppt_h</p:attrName>
                                        </p:attrNameLst>
                                      </p:cBhvr>
                                      <p:tavLst>
                                        <p:tav tm="0">
                                          <p:val>
                                            <p:strVal val="ppt_h"/>
                                          </p:val>
                                        </p:tav>
                                        <p:tav tm="100000">
                                          <p:val>
                                            <p:strVal val="ppt_h"/>
                                          </p:val>
                                        </p:tav>
                                      </p:tavLst>
                                    </p:anim>
                                    <p:set>
                                      <p:cBhvr>
                                        <p:cTn id="61" dur="1" fill="hold">
                                          <p:stCondLst>
                                            <p:cond delay="1999"/>
                                          </p:stCondLst>
                                        </p:cTn>
                                        <p:tgtEl>
                                          <p:spTgt spid="9"/>
                                        </p:tgtEl>
                                        <p:attrNameLst>
                                          <p:attrName>style.visibility</p:attrName>
                                        </p:attrNameLst>
                                      </p:cBhvr>
                                      <p:to>
                                        <p:strVal val="hidden"/>
                                      </p:to>
                                    </p:set>
                                  </p:childTnLst>
                                </p:cTn>
                              </p:par>
                              <p:par>
                                <p:cTn id="62" presetID="17" presetClass="exit" presetSubtype="8" fill="hold" grpId="2" nodeType="withEffect">
                                  <p:stCondLst>
                                    <p:cond delay="0"/>
                                  </p:stCondLst>
                                  <p:childTnLst>
                                    <p:anim calcmode="lin" valueType="num">
                                      <p:cBhvr>
                                        <p:cTn id="63" dur="2000"/>
                                        <p:tgtEl>
                                          <p:spTgt spid="10"/>
                                        </p:tgtEl>
                                        <p:attrNameLst>
                                          <p:attrName>ppt_x</p:attrName>
                                        </p:attrNameLst>
                                      </p:cBhvr>
                                      <p:tavLst>
                                        <p:tav tm="0">
                                          <p:val>
                                            <p:strVal val="ppt_x"/>
                                          </p:val>
                                        </p:tav>
                                        <p:tav tm="100000">
                                          <p:val>
                                            <p:strVal val="ppt_x-ppt_w/2"/>
                                          </p:val>
                                        </p:tav>
                                      </p:tavLst>
                                    </p:anim>
                                    <p:anim calcmode="lin" valueType="num">
                                      <p:cBhvr>
                                        <p:cTn id="64" dur="2000"/>
                                        <p:tgtEl>
                                          <p:spTgt spid="10"/>
                                        </p:tgtEl>
                                        <p:attrNameLst>
                                          <p:attrName>ppt_y</p:attrName>
                                        </p:attrNameLst>
                                      </p:cBhvr>
                                      <p:tavLst>
                                        <p:tav tm="0">
                                          <p:val>
                                            <p:strVal val="ppt_y"/>
                                          </p:val>
                                        </p:tav>
                                        <p:tav tm="100000">
                                          <p:val>
                                            <p:strVal val="ppt_y"/>
                                          </p:val>
                                        </p:tav>
                                      </p:tavLst>
                                    </p:anim>
                                    <p:anim calcmode="lin" valueType="num">
                                      <p:cBhvr>
                                        <p:cTn id="65" dur="2000"/>
                                        <p:tgtEl>
                                          <p:spTgt spid="10"/>
                                        </p:tgtEl>
                                        <p:attrNameLst>
                                          <p:attrName>ppt_w</p:attrName>
                                        </p:attrNameLst>
                                      </p:cBhvr>
                                      <p:tavLst>
                                        <p:tav tm="0">
                                          <p:val>
                                            <p:strVal val="ppt_w"/>
                                          </p:val>
                                        </p:tav>
                                        <p:tav tm="100000">
                                          <p:val>
                                            <p:fltVal val="0"/>
                                          </p:val>
                                        </p:tav>
                                      </p:tavLst>
                                    </p:anim>
                                    <p:anim calcmode="lin" valueType="num">
                                      <p:cBhvr>
                                        <p:cTn id="66" dur="2000"/>
                                        <p:tgtEl>
                                          <p:spTgt spid="10"/>
                                        </p:tgtEl>
                                        <p:attrNameLst>
                                          <p:attrName>ppt_h</p:attrName>
                                        </p:attrNameLst>
                                      </p:cBhvr>
                                      <p:tavLst>
                                        <p:tav tm="0">
                                          <p:val>
                                            <p:strVal val="ppt_h"/>
                                          </p:val>
                                        </p:tav>
                                        <p:tav tm="100000">
                                          <p:val>
                                            <p:strVal val="ppt_h"/>
                                          </p:val>
                                        </p:tav>
                                      </p:tavLst>
                                    </p:anim>
                                    <p:set>
                                      <p:cBhvr>
                                        <p:cTn id="67" dur="1" fill="hold">
                                          <p:stCondLst>
                                            <p:cond delay="1999"/>
                                          </p:stCondLst>
                                        </p:cTn>
                                        <p:tgtEl>
                                          <p:spTgt spid="10"/>
                                        </p:tgtEl>
                                        <p:attrNameLst>
                                          <p:attrName>style.visibility</p:attrName>
                                        </p:attrNameLst>
                                      </p:cBhvr>
                                      <p:to>
                                        <p:strVal val="hidden"/>
                                      </p:to>
                                    </p:set>
                                  </p:childTnLst>
                                </p:cTn>
                              </p:par>
                              <p:par>
                                <p:cTn id="68" presetID="17" presetClass="exit" presetSubtype="2" fill="hold" grpId="2" nodeType="withEffect">
                                  <p:stCondLst>
                                    <p:cond delay="0"/>
                                  </p:stCondLst>
                                  <p:childTnLst>
                                    <p:anim calcmode="lin" valueType="num">
                                      <p:cBhvr>
                                        <p:cTn id="69" dur="2000"/>
                                        <p:tgtEl>
                                          <p:spTgt spid="11"/>
                                        </p:tgtEl>
                                        <p:attrNameLst>
                                          <p:attrName>ppt_x</p:attrName>
                                        </p:attrNameLst>
                                      </p:cBhvr>
                                      <p:tavLst>
                                        <p:tav tm="0">
                                          <p:val>
                                            <p:strVal val="ppt_x"/>
                                          </p:val>
                                        </p:tav>
                                        <p:tav tm="100000">
                                          <p:val>
                                            <p:strVal val="ppt_x+ppt_w/2"/>
                                          </p:val>
                                        </p:tav>
                                      </p:tavLst>
                                    </p:anim>
                                    <p:anim calcmode="lin" valueType="num">
                                      <p:cBhvr>
                                        <p:cTn id="70" dur="2000"/>
                                        <p:tgtEl>
                                          <p:spTgt spid="11"/>
                                        </p:tgtEl>
                                        <p:attrNameLst>
                                          <p:attrName>ppt_y</p:attrName>
                                        </p:attrNameLst>
                                      </p:cBhvr>
                                      <p:tavLst>
                                        <p:tav tm="0">
                                          <p:val>
                                            <p:strVal val="ppt_y"/>
                                          </p:val>
                                        </p:tav>
                                        <p:tav tm="100000">
                                          <p:val>
                                            <p:strVal val="ppt_y"/>
                                          </p:val>
                                        </p:tav>
                                      </p:tavLst>
                                    </p:anim>
                                    <p:anim calcmode="lin" valueType="num">
                                      <p:cBhvr>
                                        <p:cTn id="71" dur="2000"/>
                                        <p:tgtEl>
                                          <p:spTgt spid="11"/>
                                        </p:tgtEl>
                                        <p:attrNameLst>
                                          <p:attrName>ppt_w</p:attrName>
                                        </p:attrNameLst>
                                      </p:cBhvr>
                                      <p:tavLst>
                                        <p:tav tm="0">
                                          <p:val>
                                            <p:strVal val="ppt_w"/>
                                          </p:val>
                                        </p:tav>
                                        <p:tav tm="100000">
                                          <p:val>
                                            <p:fltVal val="0"/>
                                          </p:val>
                                        </p:tav>
                                      </p:tavLst>
                                    </p:anim>
                                    <p:anim calcmode="lin" valueType="num">
                                      <p:cBhvr>
                                        <p:cTn id="72" dur="2000"/>
                                        <p:tgtEl>
                                          <p:spTgt spid="11"/>
                                        </p:tgtEl>
                                        <p:attrNameLst>
                                          <p:attrName>ppt_h</p:attrName>
                                        </p:attrNameLst>
                                      </p:cBhvr>
                                      <p:tavLst>
                                        <p:tav tm="0">
                                          <p:val>
                                            <p:strVal val="ppt_h"/>
                                          </p:val>
                                        </p:tav>
                                        <p:tav tm="100000">
                                          <p:val>
                                            <p:strVal val="ppt_h"/>
                                          </p:val>
                                        </p:tav>
                                      </p:tavLst>
                                    </p:anim>
                                    <p:set>
                                      <p:cBhvr>
                                        <p:cTn id="73" dur="1" fill="hold">
                                          <p:stCondLst>
                                            <p:cond delay="1999"/>
                                          </p:stCondLst>
                                        </p:cTn>
                                        <p:tgtEl>
                                          <p:spTgt spid="11"/>
                                        </p:tgtEl>
                                        <p:attrNameLst>
                                          <p:attrName>style.visibility</p:attrName>
                                        </p:attrNameLst>
                                      </p:cBhvr>
                                      <p:to>
                                        <p:strVal val="hidden"/>
                                      </p:to>
                                    </p:set>
                                  </p:childTnLst>
                                </p:cTn>
                              </p:par>
                              <p:par>
                                <p:cTn id="74" presetID="17" presetClass="exit" presetSubtype="2" fill="hold" grpId="2" nodeType="withEffect">
                                  <p:stCondLst>
                                    <p:cond delay="0"/>
                                  </p:stCondLst>
                                  <p:childTnLst>
                                    <p:anim calcmode="lin" valueType="num">
                                      <p:cBhvr>
                                        <p:cTn id="75" dur="2000"/>
                                        <p:tgtEl>
                                          <p:spTgt spid="12"/>
                                        </p:tgtEl>
                                        <p:attrNameLst>
                                          <p:attrName>ppt_x</p:attrName>
                                        </p:attrNameLst>
                                      </p:cBhvr>
                                      <p:tavLst>
                                        <p:tav tm="0">
                                          <p:val>
                                            <p:strVal val="ppt_x"/>
                                          </p:val>
                                        </p:tav>
                                        <p:tav tm="100000">
                                          <p:val>
                                            <p:strVal val="ppt_x+ppt_w/2"/>
                                          </p:val>
                                        </p:tav>
                                      </p:tavLst>
                                    </p:anim>
                                    <p:anim calcmode="lin" valueType="num">
                                      <p:cBhvr>
                                        <p:cTn id="76" dur="2000"/>
                                        <p:tgtEl>
                                          <p:spTgt spid="12"/>
                                        </p:tgtEl>
                                        <p:attrNameLst>
                                          <p:attrName>ppt_y</p:attrName>
                                        </p:attrNameLst>
                                      </p:cBhvr>
                                      <p:tavLst>
                                        <p:tav tm="0">
                                          <p:val>
                                            <p:strVal val="ppt_y"/>
                                          </p:val>
                                        </p:tav>
                                        <p:tav tm="100000">
                                          <p:val>
                                            <p:strVal val="ppt_y"/>
                                          </p:val>
                                        </p:tav>
                                      </p:tavLst>
                                    </p:anim>
                                    <p:anim calcmode="lin" valueType="num">
                                      <p:cBhvr>
                                        <p:cTn id="77" dur="2000"/>
                                        <p:tgtEl>
                                          <p:spTgt spid="12"/>
                                        </p:tgtEl>
                                        <p:attrNameLst>
                                          <p:attrName>ppt_w</p:attrName>
                                        </p:attrNameLst>
                                      </p:cBhvr>
                                      <p:tavLst>
                                        <p:tav tm="0">
                                          <p:val>
                                            <p:strVal val="ppt_w"/>
                                          </p:val>
                                        </p:tav>
                                        <p:tav tm="100000">
                                          <p:val>
                                            <p:fltVal val="0"/>
                                          </p:val>
                                        </p:tav>
                                      </p:tavLst>
                                    </p:anim>
                                    <p:anim calcmode="lin" valueType="num">
                                      <p:cBhvr>
                                        <p:cTn id="78" dur="2000"/>
                                        <p:tgtEl>
                                          <p:spTgt spid="12"/>
                                        </p:tgtEl>
                                        <p:attrNameLst>
                                          <p:attrName>ppt_h</p:attrName>
                                        </p:attrNameLst>
                                      </p:cBhvr>
                                      <p:tavLst>
                                        <p:tav tm="0">
                                          <p:val>
                                            <p:strVal val="ppt_h"/>
                                          </p:val>
                                        </p:tav>
                                        <p:tav tm="100000">
                                          <p:val>
                                            <p:strVal val="ppt_h"/>
                                          </p:val>
                                        </p:tav>
                                      </p:tavLst>
                                    </p:anim>
                                    <p:set>
                                      <p:cBhvr>
                                        <p:cTn id="79" dur="1" fill="hold">
                                          <p:stCondLst>
                                            <p:cond delay="1999"/>
                                          </p:stCondLst>
                                        </p:cTn>
                                        <p:tgtEl>
                                          <p:spTgt spid="12"/>
                                        </p:tgtEl>
                                        <p:attrNameLst>
                                          <p:attrName>style.visibility</p:attrName>
                                        </p:attrNameLst>
                                      </p:cBhvr>
                                      <p:to>
                                        <p:strVal val="hidden"/>
                                      </p:to>
                                    </p:set>
                                  </p:childTnLst>
                                </p:cTn>
                              </p:par>
                              <p:par>
                                <p:cTn id="80" presetID="17" presetClass="exit" presetSubtype="2" fill="hold" grpId="2" nodeType="withEffect">
                                  <p:stCondLst>
                                    <p:cond delay="0"/>
                                  </p:stCondLst>
                                  <p:childTnLst>
                                    <p:anim calcmode="lin" valueType="num">
                                      <p:cBhvr>
                                        <p:cTn id="81" dur="2000"/>
                                        <p:tgtEl>
                                          <p:spTgt spid="13"/>
                                        </p:tgtEl>
                                        <p:attrNameLst>
                                          <p:attrName>ppt_x</p:attrName>
                                        </p:attrNameLst>
                                      </p:cBhvr>
                                      <p:tavLst>
                                        <p:tav tm="0">
                                          <p:val>
                                            <p:strVal val="ppt_x"/>
                                          </p:val>
                                        </p:tav>
                                        <p:tav tm="100000">
                                          <p:val>
                                            <p:strVal val="ppt_x+ppt_w/2"/>
                                          </p:val>
                                        </p:tav>
                                      </p:tavLst>
                                    </p:anim>
                                    <p:anim calcmode="lin" valueType="num">
                                      <p:cBhvr>
                                        <p:cTn id="82" dur="2000"/>
                                        <p:tgtEl>
                                          <p:spTgt spid="13"/>
                                        </p:tgtEl>
                                        <p:attrNameLst>
                                          <p:attrName>ppt_y</p:attrName>
                                        </p:attrNameLst>
                                      </p:cBhvr>
                                      <p:tavLst>
                                        <p:tav tm="0">
                                          <p:val>
                                            <p:strVal val="ppt_y"/>
                                          </p:val>
                                        </p:tav>
                                        <p:tav tm="100000">
                                          <p:val>
                                            <p:strVal val="ppt_y"/>
                                          </p:val>
                                        </p:tav>
                                      </p:tavLst>
                                    </p:anim>
                                    <p:anim calcmode="lin" valueType="num">
                                      <p:cBhvr>
                                        <p:cTn id="83" dur="2000"/>
                                        <p:tgtEl>
                                          <p:spTgt spid="13"/>
                                        </p:tgtEl>
                                        <p:attrNameLst>
                                          <p:attrName>ppt_w</p:attrName>
                                        </p:attrNameLst>
                                      </p:cBhvr>
                                      <p:tavLst>
                                        <p:tav tm="0">
                                          <p:val>
                                            <p:strVal val="ppt_w"/>
                                          </p:val>
                                        </p:tav>
                                        <p:tav tm="100000">
                                          <p:val>
                                            <p:fltVal val="0"/>
                                          </p:val>
                                        </p:tav>
                                      </p:tavLst>
                                    </p:anim>
                                    <p:anim calcmode="lin" valueType="num">
                                      <p:cBhvr>
                                        <p:cTn id="84" dur="2000"/>
                                        <p:tgtEl>
                                          <p:spTgt spid="13"/>
                                        </p:tgtEl>
                                        <p:attrNameLst>
                                          <p:attrName>ppt_h</p:attrName>
                                        </p:attrNameLst>
                                      </p:cBhvr>
                                      <p:tavLst>
                                        <p:tav tm="0">
                                          <p:val>
                                            <p:strVal val="ppt_h"/>
                                          </p:val>
                                        </p:tav>
                                        <p:tav tm="100000">
                                          <p:val>
                                            <p:strVal val="ppt_h"/>
                                          </p:val>
                                        </p:tav>
                                      </p:tavLst>
                                    </p:anim>
                                    <p:set>
                                      <p:cBhvr>
                                        <p:cTn id="85" dur="1" fill="hold">
                                          <p:stCondLst>
                                            <p:cond delay="1999"/>
                                          </p:stCondLst>
                                        </p:cTn>
                                        <p:tgtEl>
                                          <p:spTgt spid="13"/>
                                        </p:tgtEl>
                                        <p:attrNameLst>
                                          <p:attrName>style.visibility</p:attrName>
                                        </p:attrNameLst>
                                      </p:cBhvr>
                                      <p:to>
                                        <p:strVal val="hidden"/>
                                      </p:to>
                                    </p:set>
                                  </p:childTnLst>
                                </p:cTn>
                              </p:par>
                              <p:par>
                                <p:cTn id="86" presetID="3" presetClass="exit" presetSubtype="5" fill="hold" grpId="3" nodeType="withEffect">
                                  <p:stCondLst>
                                    <p:cond delay="0"/>
                                  </p:stCondLst>
                                  <p:childTnLst>
                                    <p:animEffect transition="out" filter="blinds(vertical)">
                                      <p:cBhvr>
                                        <p:cTn id="87" dur="2000"/>
                                        <p:tgtEl>
                                          <p:spTgt spid="11"/>
                                        </p:tgtEl>
                                      </p:cBhvr>
                                    </p:animEffect>
                                    <p:set>
                                      <p:cBhvr>
                                        <p:cTn id="88" dur="1" fill="hold">
                                          <p:stCondLst>
                                            <p:cond delay="1999"/>
                                          </p:stCondLst>
                                        </p:cTn>
                                        <p:tgtEl>
                                          <p:spTgt spid="11"/>
                                        </p:tgtEl>
                                        <p:attrNameLst>
                                          <p:attrName>style.visibility</p:attrName>
                                        </p:attrNameLst>
                                      </p:cBhvr>
                                      <p:to>
                                        <p:strVal val="hidden"/>
                                      </p:to>
                                    </p:set>
                                  </p:childTnLst>
                                </p:cTn>
                              </p:par>
                              <p:par>
                                <p:cTn id="89" presetID="3" presetClass="exit" presetSubtype="5" fill="hold" grpId="3" nodeType="withEffect">
                                  <p:stCondLst>
                                    <p:cond delay="0"/>
                                  </p:stCondLst>
                                  <p:childTnLst>
                                    <p:animEffect transition="out" filter="blinds(vertical)">
                                      <p:cBhvr>
                                        <p:cTn id="90" dur="2000"/>
                                        <p:tgtEl>
                                          <p:spTgt spid="12"/>
                                        </p:tgtEl>
                                      </p:cBhvr>
                                    </p:animEffect>
                                    <p:set>
                                      <p:cBhvr>
                                        <p:cTn id="91" dur="1" fill="hold">
                                          <p:stCondLst>
                                            <p:cond delay="1999"/>
                                          </p:stCondLst>
                                        </p:cTn>
                                        <p:tgtEl>
                                          <p:spTgt spid="12"/>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2000"/>
                                        <p:tgtEl>
                                          <p:spTgt spid="13"/>
                                        </p:tgtEl>
                                      </p:cBhvr>
                                    </p:animEffect>
                                    <p:set>
                                      <p:cBhvr>
                                        <p:cTn id="94" dur="1" fill="hold">
                                          <p:stCondLst>
                                            <p:cond delay="1999"/>
                                          </p:stCondLst>
                                        </p:cTn>
                                        <p:tgtEl>
                                          <p:spTgt spid="13"/>
                                        </p:tgtEl>
                                        <p:attrNameLst>
                                          <p:attrName>style.visibility</p:attrName>
                                        </p:attrNameLst>
                                      </p:cBhvr>
                                      <p:to>
                                        <p:strVal val="hidden"/>
                                      </p:to>
                                    </p:set>
                                  </p:childTnLst>
                                </p:cTn>
                              </p:par>
                              <p:par>
                                <p:cTn id="95" presetID="3" presetClass="exit" presetSubtype="5" fill="hold" grpId="3" nodeType="withEffect">
                                  <p:stCondLst>
                                    <p:cond delay="0"/>
                                  </p:stCondLst>
                                  <p:childTnLst>
                                    <p:animEffect transition="out" filter="blinds(vertical)">
                                      <p:cBhvr>
                                        <p:cTn id="96" dur="2000"/>
                                        <p:tgtEl>
                                          <p:spTgt spid="8"/>
                                        </p:tgtEl>
                                      </p:cBhvr>
                                    </p:animEffect>
                                    <p:set>
                                      <p:cBhvr>
                                        <p:cTn id="97" dur="1" fill="hold">
                                          <p:stCondLst>
                                            <p:cond delay="1999"/>
                                          </p:stCondLst>
                                        </p:cTn>
                                        <p:tgtEl>
                                          <p:spTgt spid="8"/>
                                        </p:tgtEl>
                                        <p:attrNameLst>
                                          <p:attrName>style.visibility</p:attrName>
                                        </p:attrNameLst>
                                      </p:cBhvr>
                                      <p:to>
                                        <p:strVal val="hidden"/>
                                      </p:to>
                                    </p:set>
                                  </p:childTnLst>
                                </p:cTn>
                              </p:par>
                              <p:par>
                                <p:cTn id="98" presetID="3" presetClass="exit" presetSubtype="5" fill="hold" grpId="3" nodeType="withEffect">
                                  <p:stCondLst>
                                    <p:cond delay="0"/>
                                  </p:stCondLst>
                                  <p:childTnLst>
                                    <p:animEffect transition="out" filter="blinds(vertical)">
                                      <p:cBhvr>
                                        <p:cTn id="99" dur="2000"/>
                                        <p:tgtEl>
                                          <p:spTgt spid="9"/>
                                        </p:tgtEl>
                                      </p:cBhvr>
                                    </p:animEffect>
                                    <p:set>
                                      <p:cBhvr>
                                        <p:cTn id="100" dur="1" fill="hold">
                                          <p:stCondLst>
                                            <p:cond delay="1999"/>
                                          </p:stCondLst>
                                        </p:cTn>
                                        <p:tgtEl>
                                          <p:spTgt spid="9"/>
                                        </p:tgtEl>
                                        <p:attrNameLst>
                                          <p:attrName>style.visibility</p:attrName>
                                        </p:attrNameLst>
                                      </p:cBhvr>
                                      <p:to>
                                        <p:strVal val="hidden"/>
                                      </p:to>
                                    </p:set>
                                  </p:childTnLst>
                                </p:cTn>
                              </p:par>
                              <p:par>
                                <p:cTn id="101" presetID="3" presetClass="exit" presetSubtype="5" fill="hold" grpId="3" nodeType="withEffect">
                                  <p:stCondLst>
                                    <p:cond delay="0"/>
                                  </p:stCondLst>
                                  <p:childTnLst>
                                    <p:animEffect transition="out" filter="blinds(vertical)">
                                      <p:cBhvr>
                                        <p:cTn id="102" dur="2000"/>
                                        <p:tgtEl>
                                          <p:spTgt spid="10"/>
                                        </p:tgtEl>
                                      </p:cBhvr>
                                    </p:animEffect>
                                    <p:set>
                                      <p:cBhvr>
                                        <p:cTn id="103" dur="1" fill="hold">
                                          <p:stCondLst>
                                            <p:cond delay="1999"/>
                                          </p:stCondLst>
                                        </p:cTn>
                                        <p:tgtEl>
                                          <p:spTgt spid="10"/>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5400000">
            <a:off x="-321469" y="250031"/>
            <a:ext cx="5143500" cy="4643438"/>
          </a:xfrm>
          <a:prstGeom prst="trapezoid">
            <a:avLst/>
          </a:prstGeom>
          <a:gradFill flip="none" rotWithShape="1">
            <a:gsLst>
              <a:gs pos="80000">
                <a:schemeClr val="bg1">
                  <a:alpha val="35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apecio"/>
          <p:cNvSpPr/>
          <p:nvPr/>
        </p:nvSpPr>
        <p:spPr>
          <a:xfrm rot="5400000" flipV="1">
            <a:off x="4250531" y="250031"/>
            <a:ext cx="5143500" cy="4643438"/>
          </a:xfrm>
          <a:prstGeom prst="trapezoid">
            <a:avLst/>
          </a:prstGeom>
          <a:gradFill flip="none" rotWithShape="1">
            <a:gsLst>
              <a:gs pos="80000">
                <a:schemeClr val="bg1">
                  <a:alpha val="35000"/>
                </a:scheme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ppt_w/2"/>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grpId="1"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ox(in)">
                                      <p:cBhvr>
                                        <p:cTn id="21" dur="2000"/>
                                        <p:tgtEl>
                                          <p:spTgt spid="3"/>
                                        </p:tgtEl>
                                      </p:cBhvr>
                                    </p:animEffect>
                                  </p:childTnLst>
                                </p:cTn>
                              </p:par>
                              <p:par>
                                <p:cTn id="22" presetID="4" presetClass="entr" presetSubtype="16" fill="hold" grpId="1"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2000"/>
                                        <p:tgtEl>
                                          <p:spTgt spid="4"/>
                                        </p:tgtEl>
                                      </p:cBhvr>
                                    </p:animEffect>
                                  </p:childTnLst>
                                </p:cTn>
                              </p:par>
                            </p:childTnLst>
                          </p:cTn>
                        </p:par>
                        <p:par>
                          <p:cTn id="25" fill="hold">
                            <p:stCondLst>
                              <p:cond delay="2000"/>
                            </p:stCondLst>
                            <p:childTnLst>
                              <p:par>
                                <p:cTn id="26" presetID="17" presetClass="exit" presetSubtype="8" fill="hold" grpId="2" nodeType="afterEffect">
                                  <p:stCondLst>
                                    <p:cond delay="0"/>
                                  </p:stCondLst>
                                  <p:childTnLst>
                                    <p:anim calcmode="lin" valueType="num">
                                      <p:cBhvr>
                                        <p:cTn id="27" dur="2000"/>
                                        <p:tgtEl>
                                          <p:spTgt spid="3"/>
                                        </p:tgtEl>
                                        <p:attrNameLst>
                                          <p:attrName>ppt_x</p:attrName>
                                        </p:attrNameLst>
                                      </p:cBhvr>
                                      <p:tavLst>
                                        <p:tav tm="0">
                                          <p:val>
                                            <p:strVal val="ppt_x"/>
                                          </p:val>
                                        </p:tav>
                                        <p:tav tm="100000">
                                          <p:val>
                                            <p:strVal val="ppt_x-ppt_w/2"/>
                                          </p:val>
                                        </p:tav>
                                      </p:tavLst>
                                    </p:anim>
                                    <p:anim calcmode="lin" valueType="num">
                                      <p:cBhvr>
                                        <p:cTn id="28" dur="2000"/>
                                        <p:tgtEl>
                                          <p:spTgt spid="3"/>
                                        </p:tgtEl>
                                        <p:attrNameLst>
                                          <p:attrName>ppt_y</p:attrName>
                                        </p:attrNameLst>
                                      </p:cBhvr>
                                      <p:tavLst>
                                        <p:tav tm="0">
                                          <p:val>
                                            <p:strVal val="ppt_y"/>
                                          </p:val>
                                        </p:tav>
                                        <p:tav tm="100000">
                                          <p:val>
                                            <p:strVal val="ppt_y"/>
                                          </p:val>
                                        </p:tav>
                                      </p:tavLst>
                                    </p:anim>
                                    <p:anim calcmode="lin" valueType="num">
                                      <p:cBhvr>
                                        <p:cTn id="29" dur="2000"/>
                                        <p:tgtEl>
                                          <p:spTgt spid="3"/>
                                        </p:tgtEl>
                                        <p:attrNameLst>
                                          <p:attrName>ppt_w</p:attrName>
                                        </p:attrNameLst>
                                      </p:cBhvr>
                                      <p:tavLst>
                                        <p:tav tm="0">
                                          <p:val>
                                            <p:strVal val="ppt_w"/>
                                          </p:val>
                                        </p:tav>
                                        <p:tav tm="100000">
                                          <p:val>
                                            <p:fltVal val="0"/>
                                          </p:val>
                                        </p:tav>
                                      </p:tavLst>
                                    </p:anim>
                                    <p:anim calcmode="lin" valueType="num">
                                      <p:cBhvr>
                                        <p:cTn id="30" dur="2000"/>
                                        <p:tgtEl>
                                          <p:spTgt spid="3"/>
                                        </p:tgtEl>
                                        <p:attrNameLst>
                                          <p:attrName>ppt_h</p:attrName>
                                        </p:attrNameLst>
                                      </p:cBhvr>
                                      <p:tavLst>
                                        <p:tav tm="0">
                                          <p:val>
                                            <p:strVal val="ppt_h"/>
                                          </p:val>
                                        </p:tav>
                                        <p:tav tm="100000">
                                          <p:val>
                                            <p:strVal val="ppt_h"/>
                                          </p:val>
                                        </p:tav>
                                      </p:tavLst>
                                    </p:anim>
                                    <p:set>
                                      <p:cBhvr>
                                        <p:cTn id="31" dur="1" fill="hold">
                                          <p:stCondLst>
                                            <p:cond delay="1999"/>
                                          </p:stCondLst>
                                        </p:cTn>
                                        <p:tgtEl>
                                          <p:spTgt spid="3"/>
                                        </p:tgtEl>
                                        <p:attrNameLst>
                                          <p:attrName>style.visibility</p:attrName>
                                        </p:attrNameLst>
                                      </p:cBhvr>
                                      <p:to>
                                        <p:strVal val="hidden"/>
                                      </p:to>
                                    </p:set>
                                  </p:childTnLst>
                                </p:cTn>
                              </p:par>
                              <p:par>
                                <p:cTn id="32" presetID="17" presetClass="exit" presetSubtype="2" fill="hold" grpId="2" nodeType="withEffect">
                                  <p:stCondLst>
                                    <p:cond delay="0"/>
                                  </p:stCondLst>
                                  <p:childTnLst>
                                    <p:anim calcmode="lin" valueType="num">
                                      <p:cBhvr>
                                        <p:cTn id="33" dur="2000"/>
                                        <p:tgtEl>
                                          <p:spTgt spid="4"/>
                                        </p:tgtEl>
                                        <p:attrNameLst>
                                          <p:attrName>ppt_x</p:attrName>
                                        </p:attrNameLst>
                                      </p:cBhvr>
                                      <p:tavLst>
                                        <p:tav tm="0">
                                          <p:val>
                                            <p:strVal val="ppt_x"/>
                                          </p:val>
                                        </p:tav>
                                        <p:tav tm="100000">
                                          <p:val>
                                            <p:strVal val="ppt_x+ppt_w/2"/>
                                          </p:val>
                                        </p:tav>
                                      </p:tavLst>
                                    </p:anim>
                                    <p:anim calcmode="lin" valueType="num">
                                      <p:cBhvr>
                                        <p:cTn id="34" dur="2000"/>
                                        <p:tgtEl>
                                          <p:spTgt spid="4"/>
                                        </p:tgtEl>
                                        <p:attrNameLst>
                                          <p:attrName>ppt_y</p:attrName>
                                        </p:attrNameLst>
                                      </p:cBhvr>
                                      <p:tavLst>
                                        <p:tav tm="0">
                                          <p:val>
                                            <p:strVal val="ppt_y"/>
                                          </p:val>
                                        </p:tav>
                                        <p:tav tm="100000">
                                          <p:val>
                                            <p:strVal val="ppt_y"/>
                                          </p:val>
                                        </p:tav>
                                      </p:tavLst>
                                    </p:anim>
                                    <p:anim calcmode="lin" valueType="num">
                                      <p:cBhvr>
                                        <p:cTn id="35" dur="2000"/>
                                        <p:tgtEl>
                                          <p:spTgt spid="4"/>
                                        </p:tgtEl>
                                        <p:attrNameLst>
                                          <p:attrName>ppt_w</p:attrName>
                                        </p:attrNameLst>
                                      </p:cBhvr>
                                      <p:tavLst>
                                        <p:tav tm="0">
                                          <p:val>
                                            <p:strVal val="ppt_w"/>
                                          </p:val>
                                        </p:tav>
                                        <p:tav tm="100000">
                                          <p:val>
                                            <p:fltVal val="0"/>
                                          </p:val>
                                        </p:tav>
                                      </p:tavLst>
                                    </p:anim>
                                    <p:anim calcmode="lin" valueType="num">
                                      <p:cBhvr>
                                        <p:cTn id="36" dur="2000"/>
                                        <p:tgtEl>
                                          <p:spTgt spid="4"/>
                                        </p:tgtEl>
                                        <p:attrNameLst>
                                          <p:attrName>ppt_h</p:attrName>
                                        </p:attrNameLst>
                                      </p:cBhvr>
                                      <p:tavLst>
                                        <p:tav tm="0">
                                          <p:val>
                                            <p:strVal val="ppt_h"/>
                                          </p:val>
                                        </p:tav>
                                        <p:tav tm="100000">
                                          <p:val>
                                            <p:strVal val="ppt_h"/>
                                          </p:val>
                                        </p:tav>
                                      </p:tavLst>
                                    </p:anim>
                                    <p:set>
                                      <p:cBhvr>
                                        <p:cTn id="37" dur="1" fill="hold">
                                          <p:stCondLst>
                                            <p:cond delay="1999"/>
                                          </p:stCondLst>
                                        </p:cTn>
                                        <p:tgtEl>
                                          <p:spTgt spid="4"/>
                                        </p:tgtEl>
                                        <p:attrNameLst>
                                          <p:attrName>style.visibility</p:attrName>
                                        </p:attrNameLst>
                                      </p:cBhvr>
                                      <p:to>
                                        <p:strVal val="hidden"/>
                                      </p:to>
                                    </p:set>
                                  </p:childTnLst>
                                </p:cTn>
                              </p:par>
                              <p:par>
                                <p:cTn id="38" presetID="3" presetClass="exit" presetSubtype="5" fill="hold" grpId="3" nodeType="withEffect">
                                  <p:stCondLst>
                                    <p:cond delay="0"/>
                                  </p:stCondLst>
                                  <p:childTnLst>
                                    <p:animEffect transition="out" filter="blinds(vertical)">
                                      <p:cBhvr>
                                        <p:cTn id="39" dur="2000"/>
                                        <p:tgtEl>
                                          <p:spTgt spid="3"/>
                                        </p:tgtEl>
                                      </p:cBhvr>
                                    </p:animEffect>
                                    <p:set>
                                      <p:cBhvr>
                                        <p:cTn id="40" dur="1" fill="hold">
                                          <p:stCondLst>
                                            <p:cond delay="1999"/>
                                          </p:stCondLst>
                                        </p:cTn>
                                        <p:tgtEl>
                                          <p:spTgt spid="3"/>
                                        </p:tgtEl>
                                        <p:attrNameLst>
                                          <p:attrName>style.visibility</p:attrName>
                                        </p:attrNameLst>
                                      </p:cBhvr>
                                      <p:to>
                                        <p:strVal val="hidden"/>
                                      </p:to>
                                    </p:set>
                                  </p:childTnLst>
                                </p:cTn>
                              </p:par>
                              <p:par>
                                <p:cTn id="41" presetID="3" presetClass="exit" presetSubtype="5" fill="hold" grpId="3" nodeType="withEffect">
                                  <p:stCondLst>
                                    <p:cond delay="0"/>
                                  </p:stCondLst>
                                  <p:childTnLst>
                                    <p:animEffect transition="out" filter="blinds(vertical)">
                                      <p:cBhvr>
                                        <p:cTn id="42" dur="2000"/>
                                        <p:tgtEl>
                                          <p:spTgt spid="4"/>
                                        </p:tgtEl>
                                      </p:cBhvr>
                                    </p:animEffect>
                                    <p:set>
                                      <p:cBhvr>
                                        <p:cTn id="43" dur="1" fill="hold">
                                          <p:stCondLst>
                                            <p:cond delay="1999"/>
                                          </p:stCondLst>
                                        </p:cTn>
                                        <p:tgtEl>
                                          <p:spTgt spid="4"/>
                                        </p:tgtEl>
                                        <p:attrNameLst>
                                          <p:attrName>style.visibility</p:attrName>
                                        </p:attrNameLst>
                                      </p:cBhvr>
                                      <p:to>
                                        <p:strVal val="hidden"/>
                                      </p:to>
                                    </p:set>
                                  </p:childTnLst>
                                </p:cTn>
                              </p:par>
                              <p:par>
                                <p:cTn id="44" presetID="17" presetClass="entr" presetSubtype="10"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2000" fill="hold"/>
                                        <p:tgtEl>
                                          <p:spTgt spid="2"/>
                                        </p:tgtEl>
                                        <p:attrNameLst>
                                          <p:attrName>ppt_w</p:attrName>
                                        </p:attrNameLst>
                                      </p:cBhvr>
                                      <p:tavLst>
                                        <p:tav tm="0">
                                          <p:val>
                                            <p:fltVal val="0"/>
                                          </p:val>
                                        </p:tav>
                                        <p:tav tm="100000">
                                          <p:val>
                                            <p:strVal val="#ppt_w"/>
                                          </p:val>
                                        </p:tav>
                                      </p:tavLst>
                                    </p:anim>
                                    <p:anim calcmode="lin" valueType="num">
                                      <p:cBhvr>
                                        <p:cTn id="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42844" y="0"/>
            <a:ext cx="4429156" cy="5143500"/>
          </a:xfrm>
          <a:prstGeom prst="chevron">
            <a:avLst>
              <a:gd name="adj" fmla="val 56722"/>
            </a:avLst>
          </a:prstGeom>
          <a:gradFill flip="none" rotWithShape="1">
            <a:gsLst>
              <a:gs pos="73000">
                <a:srgbClr val="FF9966"/>
              </a:gs>
              <a:gs pos="50000">
                <a:srgbClr val="0000FF">
                  <a:shade val="67500"/>
                  <a:satMod val="115000"/>
                </a:srgbClr>
              </a:gs>
              <a:gs pos="100000">
                <a:srgbClr val="00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4572000" y="0"/>
            <a:ext cx="4429156" cy="5143500"/>
          </a:xfrm>
          <a:prstGeom prst="chevron">
            <a:avLst>
              <a:gd name="adj" fmla="val 56722"/>
            </a:avLst>
          </a:prstGeom>
          <a:gradFill flip="none" rotWithShape="1">
            <a:gsLst>
              <a:gs pos="73000">
                <a:srgbClr val="FF9966"/>
              </a:gs>
              <a:gs pos="50000">
                <a:srgbClr val="0000FF">
                  <a:shade val="67500"/>
                  <a:satMod val="115000"/>
                </a:srgbClr>
              </a:gs>
              <a:gs pos="100000">
                <a:srgbClr val="00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16" presetClass="entr" presetSubtype="26" fill="hold" grpId="1"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Horizontal)">
                                      <p:cBhvr>
                                        <p:cTn id="13" dur="2000"/>
                                        <p:tgtEl>
                                          <p:spTgt spid="3"/>
                                        </p:tgtEl>
                                      </p:cBhvr>
                                    </p:animEffect>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0-#ppt_w/2"/>
                                          </p:val>
                                        </p:tav>
                                        <p:tav tm="100000">
                                          <p:val>
                                            <p:strVal val="#ppt_x"/>
                                          </p:val>
                                        </p:tav>
                                      </p:tavLst>
                                    </p:anim>
                                    <p:anim calcmode="lin" valueType="num">
                                      <p:cBhvr additive="base">
                                        <p:cTn id="17" dur="2000" fill="hold"/>
                                        <p:tgtEl>
                                          <p:spTgt spid="4"/>
                                        </p:tgtEl>
                                        <p:attrNameLst>
                                          <p:attrName>ppt_y</p:attrName>
                                        </p:attrNameLst>
                                      </p:cBhvr>
                                      <p:tavLst>
                                        <p:tav tm="0">
                                          <p:val>
                                            <p:strVal val="#ppt_y"/>
                                          </p:val>
                                        </p:tav>
                                        <p:tav tm="100000">
                                          <p:val>
                                            <p:strVal val="#ppt_y"/>
                                          </p:val>
                                        </p:tav>
                                      </p:tavLst>
                                    </p:anim>
                                  </p:childTnLst>
                                </p:cTn>
                              </p:par>
                              <p:par>
                                <p:cTn id="18" presetID="16" presetClass="entr" presetSubtype="26"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2000"/>
                                        <p:tgtEl>
                                          <p:spTgt spid="4"/>
                                        </p:tgtEl>
                                      </p:cBhvr>
                                    </p:animEffect>
                                  </p:childTnLst>
                                </p:cTn>
                              </p:par>
                            </p:childTnLst>
                          </p:cTn>
                        </p:par>
                        <p:par>
                          <p:cTn id="21" fill="hold">
                            <p:stCondLst>
                              <p:cond delay="2000"/>
                            </p:stCondLst>
                            <p:childTnLst>
                              <p:par>
                                <p:cTn id="22" presetID="2" presetClass="exit" presetSubtype="2" fill="hold" grpId="2" nodeType="afterEffect">
                                  <p:stCondLst>
                                    <p:cond delay="0"/>
                                  </p:stCondLst>
                                  <p:childTnLst>
                                    <p:anim calcmode="lin" valueType="num">
                                      <p:cBhvr additive="base">
                                        <p:cTn id="23" dur="2000"/>
                                        <p:tgtEl>
                                          <p:spTgt spid="3"/>
                                        </p:tgtEl>
                                        <p:attrNameLst>
                                          <p:attrName>ppt_x</p:attrName>
                                        </p:attrNameLst>
                                      </p:cBhvr>
                                      <p:tavLst>
                                        <p:tav tm="0">
                                          <p:val>
                                            <p:strVal val="ppt_x"/>
                                          </p:val>
                                        </p:tav>
                                        <p:tav tm="100000">
                                          <p:val>
                                            <p:strVal val="1+ppt_w/2"/>
                                          </p:val>
                                        </p:tav>
                                      </p:tavLst>
                                    </p:anim>
                                    <p:anim calcmode="lin" valueType="num">
                                      <p:cBhvr additive="base">
                                        <p:cTn id="24" dur="2000"/>
                                        <p:tgtEl>
                                          <p:spTgt spid="3"/>
                                        </p:tgtEl>
                                        <p:attrNameLst>
                                          <p:attrName>ppt_y</p:attrName>
                                        </p:attrNameLst>
                                      </p:cBhvr>
                                      <p:tavLst>
                                        <p:tav tm="0">
                                          <p:val>
                                            <p:strVal val="ppt_y"/>
                                          </p:val>
                                        </p:tav>
                                        <p:tav tm="100000">
                                          <p:val>
                                            <p:strVal val="ppt_y"/>
                                          </p:val>
                                        </p:tav>
                                      </p:tavLst>
                                    </p:anim>
                                    <p:set>
                                      <p:cBhvr>
                                        <p:cTn id="25" dur="1" fill="hold">
                                          <p:stCondLst>
                                            <p:cond delay="1999"/>
                                          </p:stCondLst>
                                        </p:cTn>
                                        <p:tgtEl>
                                          <p:spTgt spid="3"/>
                                        </p:tgtEl>
                                        <p:attrNameLst>
                                          <p:attrName>style.visibility</p:attrName>
                                        </p:attrNameLst>
                                      </p:cBhvr>
                                      <p:to>
                                        <p:strVal val="hidden"/>
                                      </p:to>
                                    </p:set>
                                  </p:childTnLst>
                                </p:cTn>
                              </p:par>
                              <p:par>
                                <p:cTn id="26" presetID="16" presetClass="exit" presetSubtype="42" fill="hold" grpId="3" nodeType="withEffect">
                                  <p:stCondLst>
                                    <p:cond delay="0"/>
                                  </p:stCondLst>
                                  <p:childTnLst>
                                    <p:animEffect transition="out" filter="barn(outHorizontal)">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4"/>
                                        </p:tgtEl>
                                        <p:attrNameLst>
                                          <p:attrName>ppt_x</p:attrName>
                                        </p:attrNameLst>
                                      </p:cBhvr>
                                      <p:tavLst>
                                        <p:tav tm="0">
                                          <p:val>
                                            <p:strVal val="ppt_x"/>
                                          </p:val>
                                        </p:tav>
                                        <p:tav tm="100000">
                                          <p:val>
                                            <p:strVal val="0-ppt_w/2"/>
                                          </p:val>
                                        </p:tav>
                                      </p:tavLst>
                                    </p:anim>
                                    <p:anim calcmode="lin" valueType="num">
                                      <p:cBhvr additive="base">
                                        <p:cTn id="31" dur="2000"/>
                                        <p:tgtEl>
                                          <p:spTgt spid="4"/>
                                        </p:tgtEl>
                                        <p:attrNameLst>
                                          <p:attrName>ppt_y</p:attrName>
                                        </p:attrNameLst>
                                      </p:cBhvr>
                                      <p:tavLst>
                                        <p:tav tm="0">
                                          <p:val>
                                            <p:strVal val="ppt_y"/>
                                          </p:val>
                                        </p:tav>
                                        <p:tav tm="100000">
                                          <p:val>
                                            <p:strVal val="ppt_y"/>
                                          </p:val>
                                        </p:tav>
                                      </p:tavLst>
                                    </p:anim>
                                    <p:set>
                                      <p:cBhvr>
                                        <p:cTn id="32" dur="1" fill="hold">
                                          <p:stCondLst>
                                            <p:cond delay="1999"/>
                                          </p:stCondLst>
                                        </p:cTn>
                                        <p:tgtEl>
                                          <p:spTgt spid="4"/>
                                        </p:tgtEl>
                                        <p:attrNameLst>
                                          <p:attrName>style.visibility</p:attrName>
                                        </p:attrNameLst>
                                      </p:cBhvr>
                                      <p:to>
                                        <p:strVal val="hidden"/>
                                      </p:to>
                                    </p:set>
                                  </p:childTnLst>
                                </p:cTn>
                              </p:par>
                              <p:par>
                                <p:cTn id="33" presetID="16" presetClass="exit" presetSubtype="42" fill="hold" grpId="3" nodeType="withEffect">
                                  <p:stCondLst>
                                    <p:cond delay="0"/>
                                  </p:stCondLst>
                                  <p:childTnLst>
                                    <p:animEffect transition="out" filter="barn(outHorizontal)">
                                      <p:cBhvr>
                                        <p:cTn id="34" dur="2000"/>
                                        <p:tgtEl>
                                          <p:spTgt spid="4"/>
                                        </p:tgtEl>
                                      </p:cBhvr>
                                    </p:animEffect>
                                    <p:set>
                                      <p:cBhvr>
                                        <p:cTn id="35" dur="1" fill="hold">
                                          <p:stCondLst>
                                            <p:cond delay="1999"/>
                                          </p:stCondLst>
                                        </p:cTn>
                                        <p:tgtEl>
                                          <p:spTgt spid="4"/>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fltVal val="0"/>
                                          </p:val>
                                        </p:tav>
                                        <p:tav tm="100000">
                                          <p:val>
                                            <p:strVal val="#ppt_w"/>
                                          </p:val>
                                        </p:tav>
                                      </p:tavLst>
                                    </p:anim>
                                    <p:anim calcmode="lin" valueType="num">
                                      <p:cBhvr>
                                        <p:cTn id="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10" name="9 Onda"/>
          <p:cNvSpPr/>
          <p:nvPr/>
        </p:nvSpPr>
        <p:spPr>
          <a:xfrm>
            <a:off x="0" y="0"/>
            <a:ext cx="4572000" cy="2143140"/>
          </a:xfrm>
          <a:prstGeom prst="wave">
            <a:avLst>
              <a:gd name="adj1" fmla="val 20000"/>
              <a:gd name="adj2" fmla="val 294"/>
            </a:avLst>
          </a:prstGeom>
          <a:gradFill flip="none" rotWithShape="1">
            <a:gsLst>
              <a:gs pos="100000">
                <a:schemeClr val="tx1"/>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0" y="1357304"/>
            <a:ext cx="4572000" cy="2143140"/>
          </a:xfrm>
          <a:prstGeom prst="wave">
            <a:avLst>
              <a:gd name="adj1" fmla="val 20000"/>
              <a:gd name="adj2" fmla="val 294"/>
            </a:avLst>
          </a:prstGeom>
          <a:gradFill flip="none" rotWithShape="1">
            <a:gsLst>
              <a:gs pos="100000">
                <a:schemeClr val="tx1"/>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a:off x="0" y="2786064"/>
            <a:ext cx="4572000" cy="2143140"/>
          </a:xfrm>
          <a:prstGeom prst="wave">
            <a:avLst>
              <a:gd name="adj1" fmla="val 20000"/>
              <a:gd name="adj2" fmla="val 294"/>
            </a:avLst>
          </a:prstGeom>
          <a:gradFill flip="none" rotWithShape="1">
            <a:gsLst>
              <a:gs pos="100000">
                <a:schemeClr val="tx1"/>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flipH="1">
            <a:off x="4572000" y="0"/>
            <a:ext cx="4572000" cy="2143140"/>
          </a:xfrm>
          <a:prstGeom prst="wave">
            <a:avLst>
              <a:gd name="adj1" fmla="val 20000"/>
              <a:gd name="adj2" fmla="val 294"/>
            </a:avLst>
          </a:prstGeom>
          <a:gradFill flip="none" rotWithShape="1">
            <a:gsLst>
              <a:gs pos="100000">
                <a:schemeClr val="tx1"/>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flipH="1">
            <a:off x="4572000" y="1357304"/>
            <a:ext cx="4572000" cy="2143140"/>
          </a:xfrm>
          <a:prstGeom prst="wave">
            <a:avLst>
              <a:gd name="adj1" fmla="val 20000"/>
              <a:gd name="adj2" fmla="val 294"/>
            </a:avLst>
          </a:prstGeom>
          <a:gradFill flip="none" rotWithShape="1">
            <a:gsLst>
              <a:gs pos="100000">
                <a:schemeClr val="tx1"/>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flipH="1">
            <a:off x="4572000" y="2786064"/>
            <a:ext cx="4572000" cy="2143140"/>
          </a:xfrm>
          <a:prstGeom prst="wave">
            <a:avLst>
              <a:gd name="adj1" fmla="val 20000"/>
              <a:gd name="adj2" fmla="val 294"/>
            </a:avLst>
          </a:prstGeom>
          <a:gradFill flip="none" rotWithShape="1">
            <a:gsLst>
              <a:gs pos="100000">
                <a:schemeClr val="tx1"/>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additive="base">
                                        <p:cTn id="9" dur="2000" fill="hold"/>
                                        <p:tgtEl>
                                          <p:spTgt spid="10"/>
                                        </p:tgtEl>
                                        <p:attrNameLst>
                                          <p:attrName>ppt_x</p:attrName>
                                        </p:attrNameLst>
                                      </p:cBhvr>
                                      <p:tavLst>
                                        <p:tav tm="0">
                                          <p:val>
                                            <p:strVal val="1+#ppt_w/2"/>
                                          </p:val>
                                        </p:tav>
                                        <p:tav tm="100000">
                                          <p:val>
                                            <p:strVal val="#ppt_x"/>
                                          </p:val>
                                        </p:tav>
                                      </p:tavLst>
                                    </p:anim>
                                    <p:anim calcmode="lin" valueType="num">
                                      <p:cBhvr additive="base">
                                        <p:cTn id="10" dur="2000" fill="hold"/>
                                        <p:tgtEl>
                                          <p:spTgt spid="10"/>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2000" fill="hold"/>
                                        <p:tgtEl>
                                          <p:spTgt spid="11"/>
                                        </p:tgtEl>
                                        <p:attrNameLst>
                                          <p:attrName>ppt_x</p:attrName>
                                        </p:attrNameLst>
                                      </p:cBhvr>
                                      <p:tavLst>
                                        <p:tav tm="0">
                                          <p:val>
                                            <p:strVal val="1+#ppt_w/2"/>
                                          </p:val>
                                        </p:tav>
                                        <p:tav tm="100000">
                                          <p:val>
                                            <p:strVal val="#ppt_x"/>
                                          </p:val>
                                        </p:tav>
                                      </p:tavLst>
                                    </p:anim>
                                    <p:anim calcmode="lin" valueType="num">
                                      <p:cBhvr additive="base">
                                        <p:cTn id="14" dur="2000" fill="hold"/>
                                        <p:tgtEl>
                                          <p:spTgt spid="11"/>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3" presetClass="entr" presetSubtype="5" fill="hold" grpId="1"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linds(vertical)">
                                      <p:cBhvr>
                                        <p:cTn id="33" dur="2000"/>
                                        <p:tgtEl>
                                          <p:spTgt spid="10"/>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linds(vertical)">
                                      <p:cBhvr>
                                        <p:cTn id="36" dur="2000"/>
                                        <p:tgtEl>
                                          <p:spTgt spid="11"/>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linds(vertical)">
                                      <p:cBhvr>
                                        <p:cTn id="39" dur="2000"/>
                                        <p:tgtEl>
                                          <p:spTgt spid="12"/>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linds(vertical)">
                                      <p:cBhvr>
                                        <p:cTn id="42" dur="2000"/>
                                        <p:tgtEl>
                                          <p:spTgt spid="13"/>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vertical)">
                                      <p:cBhvr>
                                        <p:cTn id="45" dur="2000"/>
                                        <p:tgtEl>
                                          <p:spTgt spid="14"/>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blinds(vertical)">
                                      <p:cBhvr>
                                        <p:cTn id="48" dur="2000"/>
                                        <p:tgtEl>
                                          <p:spTgt spid="15"/>
                                        </p:tgtEl>
                                      </p:cBhvr>
                                    </p:animEffect>
                                  </p:childTnLst>
                                </p:cTn>
                              </p:par>
                            </p:childTnLst>
                          </p:cTn>
                        </p:par>
                        <p:par>
                          <p:cTn id="49" fill="hold">
                            <p:stCondLst>
                              <p:cond delay="2000"/>
                            </p:stCondLst>
                            <p:childTnLst>
                              <p:par>
                                <p:cTn id="50" presetID="17" presetClass="exit" presetSubtype="8" fill="hold" grpId="2" nodeType="afterEffect">
                                  <p:stCondLst>
                                    <p:cond delay="0"/>
                                  </p:stCondLst>
                                  <p:childTnLst>
                                    <p:anim calcmode="lin" valueType="num">
                                      <p:cBhvr>
                                        <p:cTn id="51" dur="2000"/>
                                        <p:tgtEl>
                                          <p:spTgt spid="10"/>
                                        </p:tgtEl>
                                        <p:attrNameLst>
                                          <p:attrName>ppt_x</p:attrName>
                                        </p:attrNameLst>
                                      </p:cBhvr>
                                      <p:tavLst>
                                        <p:tav tm="0">
                                          <p:val>
                                            <p:strVal val="ppt_x"/>
                                          </p:val>
                                        </p:tav>
                                        <p:tav tm="100000">
                                          <p:val>
                                            <p:strVal val="ppt_x-ppt_w/2"/>
                                          </p:val>
                                        </p:tav>
                                      </p:tavLst>
                                    </p:anim>
                                    <p:anim calcmode="lin" valueType="num">
                                      <p:cBhvr>
                                        <p:cTn id="52" dur="2000"/>
                                        <p:tgtEl>
                                          <p:spTgt spid="10"/>
                                        </p:tgtEl>
                                        <p:attrNameLst>
                                          <p:attrName>ppt_y</p:attrName>
                                        </p:attrNameLst>
                                      </p:cBhvr>
                                      <p:tavLst>
                                        <p:tav tm="0">
                                          <p:val>
                                            <p:strVal val="ppt_y"/>
                                          </p:val>
                                        </p:tav>
                                        <p:tav tm="100000">
                                          <p:val>
                                            <p:strVal val="ppt_y"/>
                                          </p:val>
                                        </p:tav>
                                      </p:tavLst>
                                    </p:anim>
                                    <p:anim calcmode="lin" valueType="num">
                                      <p:cBhvr>
                                        <p:cTn id="53" dur="2000"/>
                                        <p:tgtEl>
                                          <p:spTgt spid="10"/>
                                        </p:tgtEl>
                                        <p:attrNameLst>
                                          <p:attrName>ppt_w</p:attrName>
                                        </p:attrNameLst>
                                      </p:cBhvr>
                                      <p:tavLst>
                                        <p:tav tm="0">
                                          <p:val>
                                            <p:strVal val="ppt_w"/>
                                          </p:val>
                                        </p:tav>
                                        <p:tav tm="100000">
                                          <p:val>
                                            <p:fltVal val="0"/>
                                          </p:val>
                                        </p:tav>
                                      </p:tavLst>
                                    </p:anim>
                                    <p:anim calcmode="lin" valueType="num">
                                      <p:cBhvr>
                                        <p:cTn id="54" dur="2000"/>
                                        <p:tgtEl>
                                          <p:spTgt spid="10"/>
                                        </p:tgtEl>
                                        <p:attrNameLst>
                                          <p:attrName>ppt_h</p:attrName>
                                        </p:attrNameLst>
                                      </p:cBhvr>
                                      <p:tavLst>
                                        <p:tav tm="0">
                                          <p:val>
                                            <p:strVal val="ppt_h"/>
                                          </p:val>
                                        </p:tav>
                                        <p:tav tm="100000">
                                          <p:val>
                                            <p:strVal val="ppt_h"/>
                                          </p:val>
                                        </p:tav>
                                      </p:tavLst>
                                    </p:anim>
                                    <p:set>
                                      <p:cBhvr>
                                        <p:cTn id="55" dur="1" fill="hold">
                                          <p:stCondLst>
                                            <p:cond delay="1999"/>
                                          </p:stCondLst>
                                        </p:cTn>
                                        <p:tgtEl>
                                          <p:spTgt spid="10"/>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11"/>
                                        </p:tgtEl>
                                        <p:attrNameLst>
                                          <p:attrName>ppt_x</p:attrName>
                                        </p:attrNameLst>
                                      </p:cBhvr>
                                      <p:tavLst>
                                        <p:tav tm="0">
                                          <p:val>
                                            <p:strVal val="ppt_x"/>
                                          </p:val>
                                        </p:tav>
                                        <p:tav tm="100000">
                                          <p:val>
                                            <p:strVal val="ppt_x-ppt_w/2"/>
                                          </p:val>
                                        </p:tav>
                                      </p:tavLst>
                                    </p:anim>
                                    <p:anim calcmode="lin" valueType="num">
                                      <p:cBhvr>
                                        <p:cTn id="58" dur="2000"/>
                                        <p:tgtEl>
                                          <p:spTgt spid="11"/>
                                        </p:tgtEl>
                                        <p:attrNameLst>
                                          <p:attrName>ppt_y</p:attrName>
                                        </p:attrNameLst>
                                      </p:cBhvr>
                                      <p:tavLst>
                                        <p:tav tm="0">
                                          <p:val>
                                            <p:strVal val="ppt_y"/>
                                          </p:val>
                                        </p:tav>
                                        <p:tav tm="100000">
                                          <p:val>
                                            <p:strVal val="ppt_y"/>
                                          </p:val>
                                        </p:tav>
                                      </p:tavLst>
                                    </p:anim>
                                    <p:anim calcmode="lin" valueType="num">
                                      <p:cBhvr>
                                        <p:cTn id="59" dur="2000"/>
                                        <p:tgtEl>
                                          <p:spTgt spid="11"/>
                                        </p:tgtEl>
                                        <p:attrNameLst>
                                          <p:attrName>ppt_w</p:attrName>
                                        </p:attrNameLst>
                                      </p:cBhvr>
                                      <p:tavLst>
                                        <p:tav tm="0">
                                          <p:val>
                                            <p:strVal val="ppt_w"/>
                                          </p:val>
                                        </p:tav>
                                        <p:tav tm="100000">
                                          <p:val>
                                            <p:fltVal val="0"/>
                                          </p:val>
                                        </p:tav>
                                      </p:tavLst>
                                    </p:anim>
                                    <p:anim calcmode="lin" valueType="num">
                                      <p:cBhvr>
                                        <p:cTn id="60" dur="2000"/>
                                        <p:tgtEl>
                                          <p:spTgt spid="11"/>
                                        </p:tgtEl>
                                        <p:attrNameLst>
                                          <p:attrName>ppt_h</p:attrName>
                                        </p:attrNameLst>
                                      </p:cBhvr>
                                      <p:tavLst>
                                        <p:tav tm="0">
                                          <p:val>
                                            <p:strVal val="ppt_h"/>
                                          </p:val>
                                        </p:tav>
                                        <p:tav tm="100000">
                                          <p:val>
                                            <p:strVal val="ppt_h"/>
                                          </p:val>
                                        </p:tav>
                                      </p:tavLst>
                                    </p:anim>
                                    <p:set>
                                      <p:cBhvr>
                                        <p:cTn id="61" dur="1" fill="hold">
                                          <p:stCondLst>
                                            <p:cond delay="1999"/>
                                          </p:stCondLst>
                                        </p:cTn>
                                        <p:tgtEl>
                                          <p:spTgt spid="11"/>
                                        </p:tgtEl>
                                        <p:attrNameLst>
                                          <p:attrName>style.visibility</p:attrName>
                                        </p:attrNameLst>
                                      </p:cBhvr>
                                      <p:to>
                                        <p:strVal val="hidden"/>
                                      </p:to>
                                    </p:set>
                                  </p:childTnLst>
                                </p:cTn>
                              </p:par>
                              <p:par>
                                <p:cTn id="62" presetID="17" presetClass="exit" presetSubtype="8" fill="hold" grpId="2" nodeType="withEffect">
                                  <p:stCondLst>
                                    <p:cond delay="0"/>
                                  </p:stCondLst>
                                  <p:childTnLst>
                                    <p:anim calcmode="lin" valueType="num">
                                      <p:cBhvr>
                                        <p:cTn id="63" dur="2000"/>
                                        <p:tgtEl>
                                          <p:spTgt spid="12"/>
                                        </p:tgtEl>
                                        <p:attrNameLst>
                                          <p:attrName>ppt_x</p:attrName>
                                        </p:attrNameLst>
                                      </p:cBhvr>
                                      <p:tavLst>
                                        <p:tav tm="0">
                                          <p:val>
                                            <p:strVal val="ppt_x"/>
                                          </p:val>
                                        </p:tav>
                                        <p:tav tm="100000">
                                          <p:val>
                                            <p:strVal val="ppt_x-ppt_w/2"/>
                                          </p:val>
                                        </p:tav>
                                      </p:tavLst>
                                    </p:anim>
                                    <p:anim calcmode="lin" valueType="num">
                                      <p:cBhvr>
                                        <p:cTn id="64" dur="2000"/>
                                        <p:tgtEl>
                                          <p:spTgt spid="12"/>
                                        </p:tgtEl>
                                        <p:attrNameLst>
                                          <p:attrName>ppt_y</p:attrName>
                                        </p:attrNameLst>
                                      </p:cBhvr>
                                      <p:tavLst>
                                        <p:tav tm="0">
                                          <p:val>
                                            <p:strVal val="ppt_y"/>
                                          </p:val>
                                        </p:tav>
                                        <p:tav tm="100000">
                                          <p:val>
                                            <p:strVal val="ppt_y"/>
                                          </p:val>
                                        </p:tav>
                                      </p:tavLst>
                                    </p:anim>
                                    <p:anim calcmode="lin" valueType="num">
                                      <p:cBhvr>
                                        <p:cTn id="65" dur="2000"/>
                                        <p:tgtEl>
                                          <p:spTgt spid="12"/>
                                        </p:tgtEl>
                                        <p:attrNameLst>
                                          <p:attrName>ppt_w</p:attrName>
                                        </p:attrNameLst>
                                      </p:cBhvr>
                                      <p:tavLst>
                                        <p:tav tm="0">
                                          <p:val>
                                            <p:strVal val="ppt_w"/>
                                          </p:val>
                                        </p:tav>
                                        <p:tav tm="100000">
                                          <p:val>
                                            <p:fltVal val="0"/>
                                          </p:val>
                                        </p:tav>
                                      </p:tavLst>
                                    </p:anim>
                                    <p:anim calcmode="lin" valueType="num">
                                      <p:cBhvr>
                                        <p:cTn id="66" dur="2000"/>
                                        <p:tgtEl>
                                          <p:spTgt spid="12"/>
                                        </p:tgtEl>
                                        <p:attrNameLst>
                                          <p:attrName>ppt_h</p:attrName>
                                        </p:attrNameLst>
                                      </p:cBhvr>
                                      <p:tavLst>
                                        <p:tav tm="0">
                                          <p:val>
                                            <p:strVal val="ppt_h"/>
                                          </p:val>
                                        </p:tav>
                                        <p:tav tm="100000">
                                          <p:val>
                                            <p:strVal val="ppt_h"/>
                                          </p:val>
                                        </p:tav>
                                      </p:tavLst>
                                    </p:anim>
                                    <p:set>
                                      <p:cBhvr>
                                        <p:cTn id="67" dur="1" fill="hold">
                                          <p:stCondLst>
                                            <p:cond delay="1999"/>
                                          </p:stCondLst>
                                        </p:cTn>
                                        <p:tgtEl>
                                          <p:spTgt spid="12"/>
                                        </p:tgtEl>
                                        <p:attrNameLst>
                                          <p:attrName>style.visibility</p:attrName>
                                        </p:attrNameLst>
                                      </p:cBhvr>
                                      <p:to>
                                        <p:strVal val="hidden"/>
                                      </p:to>
                                    </p:set>
                                  </p:childTnLst>
                                </p:cTn>
                              </p:par>
                              <p:par>
                                <p:cTn id="68" presetID="17" presetClass="exit" presetSubtype="2" fill="hold" grpId="2" nodeType="withEffect">
                                  <p:stCondLst>
                                    <p:cond delay="0"/>
                                  </p:stCondLst>
                                  <p:childTnLst>
                                    <p:anim calcmode="lin" valueType="num">
                                      <p:cBhvr>
                                        <p:cTn id="69" dur="2000"/>
                                        <p:tgtEl>
                                          <p:spTgt spid="13"/>
                                        </p:tgtEl>
                                        <p:attrNameLst>
                                          <p:attrName>ppt_x</p:attrName>
                                        </p:attrNameLst>
                                      </p:cBhvr>
                                      <p:tavLst>
                                        <p:tav tm="0">
                                          <p:val>
                                            <p:strVal val="ppt_x"/>
                                          </p:val>
                                        </p:tav>
                                        <p:tav tm="100000">
                                          <p:val>
                                            <p:strVal val="ppt_x+ppt_w/2"/>
                                          </p:val>
                                        </p:tav>
                                      </p:tavLst>
                                    </p:anim>
                                    <p:anim calcmode="lin" valueType="num">
                                      <p:cBhvr>
                                        <p:cTn id="70" dur="2000"/>
                                        <p:tgtEl>
                                          <p:spTgt spid="13"/>
                                        </p:tgtEl>
                                        <p:attrNameLst>
                                          <p:attrName>ppt_y</p:attrName>
                                        </p:attrNameLst>
                                      </p:cBhvr>
                                      <p:tavLst>
                                        <p:tav tm="0">
                                          <p:val>
                                            <p:strVal val="ppt_y"/>
                                          </p:val>
                                        </p:tav>
                                        <p:tav tm="100000">
                                          <p:val>
                                            <p:strVal val="ppt_y"/>
                                          </p:val>
                                        </p:tav>
                                      </p:tavLst>
                                    </p:anim>
                                    <p:anim calcmode="lin" valueType="num">
                                      <p:cBhvr>
                                        <p:cTn id="71" dur="2000"/>
                                        <p:tgtEl>
                                          <p:spTgt spid="13"/>
                                        </p:tgtEl>
                                        <p:attrNameLst>
                                          <p:attrName>ppt_w</p:attrName>
                                        </p:attrNameLst>
                                      </p:cBhvr>
                                      <p:tavLst>
                                        <p:tav tm="0">
                                          <p:val>
                                            <p:strVal val="ppt_w"/>
                                          </p:val>
                                        </p:tav>
                                        <p:tav tm="100000">
                                          <p:val>
                                            <p:fltVal val="0"/>
                                          </p:val>
                                        </p:tav>
                                      </p:tavLst>
                                    </p:anim>
                                    <p:anim calcmode="lin" valueType="num">
                                      <p:cBhvr>
                                        <p:cTn id="72" dur="2000"/>
                                        <p:tgtEl>
                                          <p:spTgt spid="13"/>
                                        </p:tgtEl>
                                        <p:attrNameLst>
                                          <p:attrName>ppt_h</p:attrName>
                                        </p:attrNameLst>
                                      </p:cBhvr>
                                      <p:tavLst>
                                        <p:tav tm="0">
                                          <p:val>
                                            <p:strVal val="ppt_h"/>
                                          </p:val>
                                        </p:tav>
                                        <p:tav tm="100000">
                                          <p:val>
                                            <p:strVal val="ppt_h"/>
                                          </p:val>
                                        </p:tav>
                                      </p:tavLst>
                                    </p:anim>
                                    <p:set>
                                      <p:cBhvr>
                                        <p:cTn id="73" dur="1" fill="hold">
                                          <p:stCondLst>
                                            <p:cond delay="1999"/>
                                          </p:stCondLst>
                                        </p:cTn>
                                        <p:tgtEl>
                                          <p:spTgt spid="13"/>
                                        </p:tgtEl>
                                        <p:attrNameLst>
                                          <p:attrName>style.visibility</p:attrName>
                                        </p:attrNameLst>
                                      </p:cBhvr>
                                      <p:to>
                                        <p:strVal val="hidden"/>
                                      </p:to>
                                    </p:set>
                                  </p:childTnLst>
                                </p:cTn>
                              </p:par>
                              <p:par>
                                <p:cTn id="74" presetID="17" presetClass="exit" presetSubtype="2" fill="hold" grpId="2" nodeType="withEffect">
                                  <p:stCondLst>
                                    <p:cond delay="0"/>
                                  </p:stCondLst>
                                  <p:childTnLst>
                                    <p:anim calcmode="lin" valueType="num">
                                      <p:cBhvr>
                                        <p:cTn id="75" dur="2000"/>
                                        <p:tgtEl>
                                          <p:spTgt spid="14"/>
                                        </p:tgtEl>
                                        <p:attrNameLst>
                                          <p:attrName>ppt_x</p:attrName>
                                        </p:attrNameLst>
                                      </p:cBhvr>
                                      <p:tavLst>
                                        <p:tav tm="0">
                                          <p:val>
                                            <p:strVal val="ppt_x"/>
                                          </p:val>
                                        </p:tav>
                                        <p:tav tm="100000">
                                          <p:val>
                                            <p:strVal val="ppt_x+ppt_w/2"/>
                                          </p:val>
                                        </p:tav>
                                      </p:tavLst>
                                    </p:anim>
                                    <p:anim calcmode="lin" valueType="num">
                                      <p:cBhvr>
                                        <p:cTn id="76" dur="2000"/>
                                        <p:tgtEl>
                                          <p:spTgt spid="14"/>
                                        </p:tgtEl>
                                        <p:attrNameLst>
                                          <p:attrName>ppt_y</p:attrName>
                                        </p:attrNameLst>
                                      </p:cBhvr>
                                      <p:tavLst>
                                        <p:tav tm="0">
                                          <p:val>
                                            <p:strVal val="ppt_y"/>
                                          </p:val>
                                        </p:tav>
                                        <p:tav tm="100000">
                                          <p:val>
                                            <p:strVal val="ppt_y"/>
                                          </p:val>
                                        </p:tav>
                                      </p:tavLst>
                                    </p:anim>
                                    <p:anim calcmode="lin" valueType="num">
                                      <p:cBhvr>
                                        <p:cTn id="77" dur="2000"/>
                                        <p:tgtEl>
                                          <p:spTgt spid="14"/>
                                        </p:tgtEl>
                                        <p:attrNameLst>
                                          <p:attrName>ppt_w</p:attrName>
                                        </p:attrNameLst>
                                      </p:cBhvr>
                                      <p:tavLst>
                                        <p:tav tm="0">
                                          <p:val>
                                            <p:strVal val="ppt_w"/>
                                          </p:val>
                                        </p:tav>
                                        <p:tav tm="100000">
                                          <p:val>
                                            <p:fltVal val="0"/>
                                          </p:val>
                                        </p:tav>
                                      </p:tavLst>
                                    </p:anim>
                                    <p:anim calcmode="lin" valueType="num">
                                      <p:cBhvr>
                                        <p:cTn id="78" dur="2000"/>
                                        <p:tgtEl>
                                          <p:spTgt spid="14"/>
                                        </p:tgtEl>
                                        <p:attrNameLst>
                                          <p:attrName>ppt_h</p:attrName>
                                        </p:attrNameLst>
                                      </p:cBhvr>
                                      <p:tavLst>
                                        <p:tav tm="0">
                                          <p:val>
                                            <p:strVal val="ppt_h"/>
                                          </p:val>
                                        </p:tav>
                                        <p:tav tm="100000">
                                          <p:val>
                                            <p:strVal val="ppt_h"/>
                                          </p:val>
                                        </p:tav>
                                      </p:tavLst>
                                    </p:anim>
                                    <p:set>
                                      <p:cBhvr>
                                        <p:cTn id="79" dur="1" fill="hold">
                                          <p:stCondLst>
                                            <p:cond delay="1999"/>
                                          </p:stCondLst>
                                        </p:cTn>
                                        <p:tgtEl>
                                          <p:spTgt spid="14"/>
                                        </p:tgtEl>
                                        <p:attrNameLst>
                                          <p:attrName>style.visibility</p:attrName>
                                        </p:attrNameLst>
                                      </p:cBhvr>
                                      <p:to>
                                        <p:strVal val="hidden"/>
                                      </p:to>
                                    </p:set>
                                  </p:childTnLst>
                                </p:cTn>
                              </p:par>
                              <p:par>
                                <p:cTn id="80" presetID="17" presetClass="exit" presetSubtype="2" fill="hold" grpId="2" nodeType="withEffect">
                                  <p:stCondLst>
                                    <p:cond delay="0"/>
                                  </p:stCondLst>
                                  <p:childTnLst>
                                    <p:anim calcmode="lin" valueType="num">
                                      <p:cBhvr>
                                        <p:cTn id="81" dur="2000"/>
                                        <p:tgtEl>
                                          <p:spTgt spid="15"/>
                                        </p:tgtEl>
                                        <p:attrNameLst>
                                          <p:attrName>ppt_x</p:attrName>
                                        </p:attrNameLst>
                                      </p:cBhvr>
                                      <p:tavLst>
                                        <p:tav tm="0">
                                          <p:val>
                                            <p:strVal val="ppt_x"/>
                                          </p:val>
                                        </p:tav>
                                        <p:tav tm="100000">
                                          <p:val>
                                            <p:strVal val="ppt_x+ppt_w/2"/>
                                          </p:val>
                                        </p:tav>
                                      </p:tavLst>
                                    </p:anim>
                                    <p:anim calcmode="lin" valueType="num">
                                      <p:cBhvr>
                                        <p:cTn id="82" dur="2000"/>
                                        <p:tgtEl>
                                          <p:spTgt spid="15"/>
                                        </p:tgtEl>
                                        <p:attrNameLst>
                                          <p:attrName>ppt_y</p:attrName>
                                        </p:attrNameLst>
                                      </p:cBhvr>
                                      <p:tavLst>
                                        <p:tav tm="0">
                                          <p:val>
                                            <p:strVal val="ppt_y"/>
                                          </p:val>
                                        </p:tav>
                                        <p:tav tm="100000">
                                          <p:val>
                                            <p:strVal val="ppt_y"/>
                                          </p:val>
                                        </p:tav>
                                      </p:tavLst>
                                    </p:anim>
                                    <p:anim calcmode="lin" valueType="num">
                                      <p:cBhvr>
                                        <p:cTn id="83" dur="2000"/>
                                        <p:tgtEl>
                                          <p:spTgt spid="15"/>
                                        </p:tgtEl>
                                        <p:attrNameLst>
                                          <p:attrName>ppt_w</p:attrName>
                                        </p:attrNameLst>
                                      </p:cBhvr>
                                      <p:tavLst>
                                        <p:tav tm="0">
                                          <p:val>
                                            <p:strVal val="ppt_w"/>
                                          </p:val>
                                        </p:tav>
                                        <p:tav tm="100000">
                                          <p:val>
                                            <p:fltVal val="0"/>
                                          </p:val>
                                        </p:tav>
                                      </p:tavLst>
                                    </p:anim>
                                    <p:anim calcmode="lin" valueType="num">
                                      <p:cBhvr>
                                        <p:cTn id="84" dur="2000"/>
                                        <p:tgtEl>
                                          <p:spTgt spid="15"/>
                                        </p:tgtEl>
                                        <p:attrNameLst>
                                          <p:attrName>ppt_h</p:attrName>
                                        </p:attrNameLst>
                                      </p:cBhvr>
                                      <p:tavLst>
                                        <p:tav tm="0">
                                          <p:val>
                                            <p:strVal val="ppt_h"/>
                                          </p:val>
                                        </p:tav>
                                        <p:tav tm="100000">
                                          <p:val>
                                            <p:strVal val="ppt_h"/>
                                          </p:val>
                                        </p:tav>
                                      </p:tavLst>
                                    </p:anim>
                                    <p:set>
                                      <p:cBhvr>
                                        <p:cTn id="85" dur="1" fill="hold">
                                          <p:stCondLst>
                                            <p:cond delay="1999"/>
                                          </p:stCondLst>
                                        </p:cTn>
                                        <p:tgtEl>
                                          <p:spTgt spid="15"/>
                                        </p:tgtEl>
                                        <p:attrNameLst>
                                          <p:attrName>style.visibility</p:attrName>
                                        </p:attrNameLst>
                                      </p:cBhvr>
                                      <p:to>
                                        <p:strVal val="hidden"/>
                                      </p:to>
                                    </p:set>
                                  </p:childTnLst>
                                </p:cTn>
                              </p:par>
                              <p:par>
                                <p:cTn id="86" presetID="3" presetClass="exit" presetSubtype="5" fill="hold" grpId="3" nodeType="withEffect">
                                  <p:stCondLst>
                                    <p:cond delay="0"/>
                                  </p:stCondLst>
                                  <p:childTnLst>
                                    <p:animEffect transition="out" filter="blinds(vertical)">
                                      <p:cBhvr>
                                        <p:cTn id="87" dur="2000"/>
                                        <p:tgtEl>
                                          <p:spTgt spid="13"/>
                                        </p:tgtEl>
                                      </p:cBhvr>
                                    </p:animEffect>
                                    <p:set>
                                      <p:cBhvr>
                                        <p:cTn id="88" dur="1" fill="hold">
                                          <p:stCondLst>
                                            <p:cond delay="1999"/>
                                          </p:stCondLst>
                                        </p:cTn>
                                        <p:tgtEl>
                                          <p:spTgt spid="13"/>
                                        </p:tgtEl>
                                        <p:attrNameLst>
                                          <p:attrName>style.visibility</p:attrName>
                                        </p:attrNameLst>
                                      </p:cBhvr>
                                      <p:to>
                                        <p:strVal val="hidden"/>
                                      </p:to>
                                    </p:set>
                                  </p:childTnLst>
                                </p:cTn>
                              </p:par>
                              <p:par>
                                <p:cTn id="89" presetID="3" presetClass="exit" presetSubtype="5" fill="hold" grpId="3" nodeType="withEffect">
                                  <p:stCondLst>
                                    <p:cond delay="0"/>
                                  </p:stCondLst>
                                  <p:childTnLst>
                                    <p:animEffect transition="out" filter="blinds(vertical)">
                                      <p:cBhvr>
                                        <p:cTn id="90" dur="2000"/>
                                        <p:tgtEl>
                                          <p:spTgt spid="14"/>
                                        </p:tgtEl>
                                      </p:cBhvr>
                                    </p:animEffect>
                                    <p:set>
                                      <p:cBhvr>
                                        <p:cTn id="91" dur="1" fill="hold">
                                          <p:stCondLst>
                                            <p:cond delay="1999"/>
                                          </p:stCondLst>
                                        </p:cTn>
                                        <p:tgtEl>
                                          <p:spTgt spid="14"/>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2000"/>
                                        <p:tgtEl>
                                          <p:spTgt spid="15"/>
                                        </p:tgtEl>
                                      </p:cBhvr>
                                    </p:animEffect>
                                    <p:set>
                                      <p:cBhvr>
                                        <p:cTn id="94" dur="1" fill="hold">
                                          <p:stCondLst>
                                            <p:cond delay="1999"/>
                                          </p:stCondLst>
                                        </p:cTn>
                                        <p:tgtEl>
                                          <p:spTgt spid="15"/>
                                        </p:tgtEl>
                                        <p:attrNameLst>
                                          <p:attrName>style.visibility</p:attrName>
                                        </p:attrNameLst>
                                      </p:cBhvr>
                                      <p:to>
                                        <p:strVal val="hidden"/>
                                      </p:to>
                                    </p:set>
                                  </p:childTnLst>
                                </p:cTn>
                              </p:par>
                              <p:par>
                                <p:cTn id="95" presetID="3" presetClass="exit" presetSubtype="5" fill="hold" grpId="3" nodeType="withEffect">
                                  <p:stCondLst>
                                    <p:cond delay="0"/>
                                  </p:stCondLst>
                                  <p:childTnLst>
                                    <p:animEffect transition="out" filter="blinds(vertical)">
                                      <p:cBhvr>
                                        <p:cTn id="96" dur="2000"/>
                                        <p:tgtEl>
                                          <p:spTgt spid="10"/>
                                        </p:tgtEl>
                                      </p:cBhvr>
                                    </p:animEffect>
                                    <p:set>
                                      <p:cBhvr>
                                        <p:cTn id="97" dur="1" fill="hold">
                                          <p:stCondLst>
                                            <p:cond delay="1999"/>
                                          </p:stCondLst>
                                        </p:cTn>
                                        <p:tgtEl>
                                          <p:spTgt spid="10"/>
                                        </p:tgtEl>
                                        <p:attrNameLst>
                                          <p:attrName>style.visibility</p:attrName>
                                        </p:attrNameLst>
                                      </p:cBhvr>
                                      <p:to>
                                        <p:strVal val="hidden"/>
                                      </p:to>
                                    </p:set>
                                  </p:childTnLst>
                                </p:cTn>
                              </p:par>
                              <p:par>
                                <p:cTn id="98" presetID="3" presetClass="exit" presetSubtype="5" fill="hold" grpId="3" nodeType="withEffect">
                                  <p:stCondLst>
                                    <p:cond delay="0"/>
                                  </p:stCondLst>
                                  <p:childTnLst>
                                    <p:animEffect transition="out" filter="blinds(vertical)">
                                      <p:cBhvr>
                                        <p:cTn id="99" dur="2000"/>
                                        <p:tgtEl>
                                          <p:spTgt spid="11"/>
                                        </p:tgtEl>
                                      </p:cBhvr>
                                    </p:animEffect>
                                    <p:set>
                                      <p:cBhvr>
                                        <p:cTn id="100" dur="1" fill="hold">
                                          <p:stCondLst>
                                            <p:cond delay="1999"/>
                                          </p:stCondLst>
                                        </p:cTn>
                                        <p:tgtEl>
                                          <p:spTgt spid="11"/>
                                        </p:tgtEl>
                                        <p:attrNameLst>
                                          <p:attrName>style.visibility</p:attrName>
                                        </p:attrNameLst>
                                      </p:cBhvr>
                                      <p:to>
                                        <p:strVal val="hidden"/>
                                      </p:to>
                                    </p:set>
                                  </p:childTnLst>
                                </p:cTn>
                              </p:par>
                              <p:par>
                                <p:cTn id="101" presetID="3" presetClass="exit" presetSubtype="5" fill="hold" grpId="3" nodeType="withEffect">
                                  <p:stCondLst>
                                    <p:cond delay="0"/>
                                  </p:stCondLst>
                                  <p:childTnLst>
                                    <p:animEffect transition="out" filter="blinds(vertical)">
                                      <p:cBhvr>
                                        <p:cTn id="102" dur="2000"/>
                                        <p:tgtEl>
                                          <p:spTgt spid="12"/>
                                        </p:tgtEl>
                                      </p:cBhvr>
                                    </p:animEffect>
                                    <p:set>
                                      <p:cBhvr>
                                        <p:cTn id="103" dur="1" fill="hold">
                                          <p:stCondLst>
                                            <p:cond delay="1999"/>
                                          </p:stCondLst>
                                        </p:cTn>
                                        <p:tgtEl>
                                          <p:spTgt spid="12"/>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050"/>
                                        </p:tgtEl>
                                        <p:attrNameLst>
                                          <p:attrName>style.visibility</p:attrName>
                                        </p:attrNameLst>
                                      </p:cBhvr>
                                      <p:to>
                                        <p:strVal val="visible"/>
                                      </p:to>
                                    </p:set>
                                    <p:anim calcmode="lin" valueType="num">
                                      <p:cBhvr>
                                        <p:cTn id="106" dur="2000" fill="hold"/>
                                        <p:tgtEl>
                                          <p:spTgt spid="2050"/>
                                        </p:tgtEl>
                                        <p:attrNameLst>
                                          <p:attrName>ppt_w</p:attrName>
                                        </p:attrNameLst>
                                      </p:cBhvr>
                                      <p:tavLst>
                                        <p:tav tm="0">
                                          <p:val>
                                            <p:fltVal val="0"/>
                                          </p:val>
                                        </p:tav>
                                        <p:tav tm="100000">
                                          <p:val>
                                            <p:strVal val="#ppt_w"/>
                                          </p:val>
                                        </p:tav>
                                      </p:tavLst>
                                    </p:anim>
                                    <p:anim calcmode="lin" valueType="num">
                                      <p:cBhvr>
                                        <p:cTn id="107"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730967">
            <a:off x="2669400" y="113549"/>
            <a:ext cx="1624017" cy="1555839"/>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2730967">
            <a:off x="2604059" y="1813526"/>
            <a:ext cx="1611825" cy="1567817"/>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2730967">
            <a:off x="2688467" y="3568555"/>
            <a:ext cx="1585880" cy="1593295"/>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730967">
            <a:off x="669136" y="-2314"/>
            <a:ext cx="1624017" cy="1555839"/>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730967">
            <a:off x="603795" y="1697663"/>
            <a:ext cx="1611825" cy="1567817"/>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730967">
            <a:off x="688203" y="3452692"/>
            <a:ext cx="1585880" cy="1593295"/>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3340878">
            <a:off x="4948886" y="58462"/>
            <a:ext cx="1624017" cy="1555839"/>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3340878">
            <a:off x="4883545" y="1758439"/>
            <a:ext cx="1611825" cy="1567817"/>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3340878">
            <a:off x="4967953" y="3513468"/>
            <a:ext cx="1585880" cy="1593295"/>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3340878">
            <a:off x="6954378" y="14526"/>
            <a:ext cx="1624017" cy="1555839"/>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3340878">
            <a:off x="6889037" y="1714503"/>
            <a:ext cx="1611825" cy="1567817"/>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3340878">
            <a:off x="6973445" y="3469532"/>
            <a:ext cx="1585880" cy="1593295"/>
          </a:xfrm>
          <a:prstGeom prst="teardrop">
            <a:avLst/>
          </a:prstGeom>
          <a:gradFill flip="none" rotWithShape="1">
            <a:gsLst>
              <a:gs pos="55000">
                <a:srgbClr val="CC6600">
                  <a:alpha val="35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ppt_y"/>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ppt_y"/>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ppt_y"/>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643438" y="0"/>
            <a:ext cx="4500562" cy="5143500"/>
          </a:xfrm>
          <a:prstGeom prst="moon">
            <a:avLst>
              <a:gd name="adj" fmla="val 24466"/>
            </a:avLst>
          </a:prstGeom>
          <a:gradFill flip="none" rotWithShape="1">
            <a:gsLst>
              <a:gs pos="0">
                <a:srgbClr val="FF3300">
                  <a:alpha val="54000"/>
                </a:srgbClr>
              </a:gs>
              <a:gs pos="50000">
                <a:srgbClr val="FF9966">
                  <a:shade val="67500"/>
                  <a:satMod val="115000"/>
                </a:srgbClr>
              </a:gs>
              <a:gs pos="100000">
                <a:srgbClr val="FF9966">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10800000">
            <a:off x="0" y="0"/>
            <a:ext cx="4500562" cy="5143500"/>
          </a:xfrm>
          <a:prstGeom prst="moon">
            <a:avLst>
              <a:gd name="adj" fmla="val 24191"/>
            </a:avLst>
          </a:prstGeom>
          <a:gradFill flip="none" rotWithShape="1">
            <a:gsLst>
              <a:gs pos="0">
                <a:srgbClr val="FF3300">
                  <a:alpha val="54000"/>
                </a:srgbClr>
              </a:gs>
              <a:gs pos="50000">
                <a:srgbClr val="FF9966">
                  <a:shade val="67500"/>
                  <a:satMod val="115000"/>
                </a:srgbClr>
              </a:gs>
              <a:gs pos="100000">
                <a:srgbClr val="FF9966">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5" presetClass="entr" presetSubtype="10" fill="hold" grpId="4"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2000"/>
                                        <p:tgtEl>
                                          <p:spTgt spid="4"/>
                                        </p:tgtEl>
                                      </p:cBhvr>
                                    </p:animEffect>
                                  </p:childTnLst>
                                </p:cTn>
                              </p:par>
                              <p:par>
                                <p:cTn id="18" presetID="5" presetClass="entr" presetSubtype="10" fill="hold" grpId="4"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2000"/>
                                        <p:tgtEl>
                                          <p:spTgt spid="5"/>
                                        </p:tgtEl>
                                      </p:cBhvr>
                                    </p:animEffect>
                                  </p:childTnLst>
                                </p:cTn>
                              </p:par>
                              <p:par>
                                <p:cTn id="21" presetID="16" presetClass="entr" presetSubtype="26"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Horizontal)">
                                      <p:cBhvr>
                                        <p:cTn id="23" dur="2000"/>
                                        <p:tgtEl>
                                          <p:spTgt spid="5"/>
                                        </p:tgtEl>
                                      </p:cBhvr>
                                    </p:animEffect>
                                  </p:childTnLst>
                                </p:cTn>
                              </p:par>
                              <p:par>
                                <p:cTn id="24" presetID="16" presetClass="entr" presetSubtype="26"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Horizontal)">
                                      <p:cBhvr>
                                        <p:cTn id="26" dur="2000"/>
                                        <p:tgtEl>
                                          <p:spTgt spid="4"/>
                                        </p:tgtEl>
                                      </p:cBhvr>
                                    </p:animEffect>
                                  </p:childTnLst>
                                </p:cTn>
                              </p:par>
                            </p:childTnLst>
                          </p:cTn>
                        </p:par>
                        <p:par>
                          <p:cTn id="27" fill="hold">
                            <p:stCondLst>
                              <p:cond delay="2000"/>
                            </p:stCondLst>
                            <p:childTnLst>
                              <p:par>
                                <p:cTn id="28" presetID="2" presetClass="exit" presetSubtype="2" fill="hold" grpId="2"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1+ppt_w/2"/>
                                          </p:val>
                                        </p:tav>
                                      </p:tavLst>
                                    </p:anim>
                                    <p:anim calcmode="lin" valueType="num">
                                      <p:cBhvr additive="base">
                                        <p:cTn id="30" dur="2000"/>
                                        <p:tgtEl>
                                          <p:spTgt spid="5"/>
                                        </p:tgtEl>
                                        <p:attrNameLst>
                                          <p:attrName>ppt_y</p:attrName>
                                        </p:attrNameLst>
                                      </p:cBhvr>
                                      <p:tavLst>
                                        <p:tav tm="0">
                                          <p:val>
                                            <p:strVal val="ppt_y"/>
                                          </p:val>
                                        </p:tav>
                                        <p:tav tm="100000">
                                          <p:val>
                                            <p:strVal val="ppt_y"/>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8" fill="hold" grpId="2" nodeType="withEffect">
                                  <p:stCondLst>
                                    <p:cond delay="0"/>
                                  </p:stCondLst>
                                  <p:childTnLst>
                                    <p:anim calcmode="lin" valueType="num">
                                      <p:cBhvr additive="base">
                                        <p:cTn id="33" dur="2000"/>
                                        <p:tgtEl>
                                          <p:spTgt spid="4"/>
                                        </p:tgtEl>
                                        <p:attrNameLst>
                                          <p:attrName>ppt_x</p:attrName>
                                        </p:attrNameLst>
                                      </p:cBhvr>
                                      <p:tavLst>
                                        <p:tav tm="0">
                                          <p:val>
                                            <p:strVal val="ppt_x"/>
                                          </p:val>
                                        </p:tav>
                                        <p:tav tm="100000">
                                          <p:val>
                                            <p:strVal val="0-ppt_w/2"/>
                                          </p:val>
                                        </p:tav>
                                      </p:tavLst>
                                    </p:anim>
                                    <p:anim calcmode="lin" valueType="num">
                                      <p:cBhvr additive="base">
                                        <p:cTn id="34" dur="2000"/>
                                        <p:tgtEl>
                                          <p:spTgt spid="4"/>
                                        </p:tgtEl>
                                        <p:attrNameLst>
                                          <p:attrName>ppt_y</p:attrName>
                                        </p:attrNameLst>
                                      </p:cBhvr>
                                      <p:tavLst>
                                        <p:tav tm="0">
                                          <p:val>
                                            <p:strVal val="ppt_y"/>
                                          </p:val>
                                        </p:tav>
                                        <p:tav tm="100000">
                                          <p:val>
                                            <p:strVal val="ppt_y"/>
                                          </p:val>
                                        </p:tav>
                                      </p:tavLst>
                                    </p:anim>
                                    <p:set>
                                      <p:cBhvr>
                                        <p:cTn id="35" dur="1" fill="hold">
                                          <p:stCondLst>
                                            <p:cond delay="1999"/>
                                          </p:stCondLst>
                                        </p:cTn>
                                        <p:tgtEl>
                                          <p:spTgt spid="4"/>
                                        </p:tgtEl>
                                        <p:attrNameLst>
                                          <p:attrName>style.visibility</p:attrName>
                                        </p:attrNameLst>
                                      </p:cBhvr>
                                      <p:to>
                                        <p:strVal val="hidden"/>
                                      </p:to>
                                    </p:set>
                                  </p:childTnLst>
                                </p:cTn>
                              </p:par>
                              <p:par>
                                <p:cTn id="36" presetID="5" presetClass="exit" presetSubtype="10" fill="hold" grpId="5" nodeType="withEffect">
                                  <p:stCondLst>
                                    <p:cond delay="0"/>
                                  </p:stCondLst>
                                  <p:childTnLst>
                                    <p:animEffect transition="out" filter="checkerboard(across)">
                                      <p:cBhvr>
                                        <p:cTn id="37" dur="2000"/>
                                        <p:tgtEl>
                                          <p:spTgt spid="4"/>
                                        </p:tgtEl>
                                      </p:cBhvr>
                                    </p:animEffect>
                                    <p:set>
                                      <p:cBhvr>
                                        <p:cTn id="38" dur="1" fill="hold">
                                          <p:stCondLst>
                                            <p:cond delay="1999"/>
                                          </p:stCondLst>
                                        </p:cTn>
                                        <p:tgtEl>
                                          <p:spTgt spid="4"/>
                                        </p:tgtEl>
                                        <p:attrNameLst>
                                          <p:attrName>style.visibility</p:attrName>
                                        </p:attrNameLst>
                                      </p:cBhvr>
                                      <p:to>
                                        <p:strVal val="hidden"/>
                                      </p:to>
                                    </p:set>
                                  </p:childTnLst>
                                </p:cTn>
                              </p:par>
                              <p:par>
                                <p:cTn id="39" presetID="5" presetClass="exit" presetSubtype="10" fill="hold" grpId="5" nodeType="withEffect">
                                  <p:stCondLst>
                                    <p:cond delay="0"/>
                                  </p:stCondLst>
                                  <p:childTnLst>
                                    <p:animEffect transition="out" filter="checkerboard(across)">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42" fill="hold" grpId="3" nodeType="withEffect">
                                  <p:stCondLst>
                                    <p:cond delay="0"/>
                                  </p:stCondLst>
                                  <p:childTnLst>
                                    <p:animEffect transition="out" filter="barn(outHorizontal)">
                                      <p:cBhvr>
                                        <p:cTn id="43" dur="2000"/>
                                        <p:tgtEl>
                                          <p:spTgt spid="5"/>
                                        </p:tgtEl>
                                      </p:cBhvr>
                                    </p:animEffect>
                                    <p:set>
                                      <p:cBhvr>
                                        <p:cTn id="44" dur="1" fill="hold">
                                          <p:stCondLst>
                                            <p:cond delay="1999"/>
                                          </p:stCondLst>
                                        </p:cTn>
                                        <p:tgtEl>
                                          <p:spTgt spid="5"/>
                                        </p:tgtEl>
                                        <p:attrNameLst>
                                          <p:attrName>style.visibility</p:attrName>
                                        </p:attrNameLst>
                                      </p:cBhvr>
                                      <p:to>
                                        <p:strVal val="hidden"/>
                                      </p:to>
                                    </p:set>
                                  </p:childTnLst>
                                </p:cTn>
                              </p:par>
                              <p:par>
                                <p:cTn id="45" presetID="16" presetClass="exit" presetSubtype="42" fill="hold" grpId="3" nodeType="withEffect">
                                  <p:stCondLst>
                                    <p:cond delay="0"/>
                                  </p:stCondLst>
                                  <p:childTnLst>
                                    <p:animEffect transition="out" filter="barn(outHorizontal)">
                                      <p:cBhvr>
                                        <p:cTn id="46" dur="2000"/>
                                        <p:tgtEl>
                                          <p:spTgt spid="4"/>
                                        </p:tgtEl>
                                      </p:cBhvr>
                                    </p:animEffect>
                                    <p:set>
                                      <p:cBhvr>
                                        <p:cTn id="47" dur="1" fill="hold">
                                          <p:stCondLst>
                                            <p:cond delay="1999"/>
                                          </p:stCondLst>
                                        </p:cTn>
                                        <p:tgtEl>
                                          <p:spTgt spid="4"/>
                                        </p:tgtEl>
                                        <p:attrNameLst>
                                          <p:attrName>style.visibility</p:attrName>
                                        </p:attrNameLst>
                                      </p:cBhvr>
                                      <p:to>
                                        <p:strVal val="hidden"/>
                                      </p:to>
                                    </p:set>
                                  </p:childTnLst>
                                </p:cTn>
                              </p:par>
                              <p:par>
                                <p:cTn id="48" presetID="17" presetClass="entr" presetSubtype="1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fltVal val="0"/>
                                          </p:val>
                                        </p:tav>
                                        <p:tav tm="100000">
                                          <p:val>
                                            <p:strVal val="#ppt_w"/>
                                          </p:val>
                                        </p:tav>
                                      </p:tavLst>
                                    </p:anim>
                                    <p:anim calcmode="lin" valueType="num">
                                      <p:cBhvr>
                                        <p:cTn id="5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428596" y="142876"/>
            <a:ext cx="4071966" cy="1571636"/>
          </a:xfrm>
          <a:prstGeom prst="flowChartDecision">
            <a:avLst/>
          </a:prstGeom>
          <a:gradFill flip="none" rotWithShape="1">
            <a:gsLst>
              <a:gs pos="69000">
                <a:srgbClr val="480024">
                  <a:alpha val="5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ecisión"/>
          <p:cNvSpPr/>
          <p:nvPr/>
        </p:nvSpPr>
        <p:spPr>
          <a:xfrm>
            <a:off x="428596" y="1714494"/>
            <a:ext cx="4071966" cy="1571636"/>
          </a:xfrm>
          <a:prstGeom prst="flowChartDecision">
            <a:avLst/>
          </a:prstGeom>
          <a:gradFill flip="none" rotWithShape="1">
            <a:gsLst>
              <a:gs pos="69000">
                <a:srgbClr val="480024">
                  <a:alpha val="5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428596" y="3286130"/>
            <a:ext cx="4071966" cy="1571636"/>
          </a:xfrm>
          <a:prstGeom prst="flowChartDecision">
            <a:avLst/>
          </a:prstGeom>
          <a:gradFill flip="none" rotWithShape="1">
            <a:gsLst>
              <a:gs pos="69000">
                <a:srgbClr val="480024">
                  <a:alpha val="5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4500562" y="142876"/>
            <a:ext cx="4071966" cy="1571636"/>
          </a:xfrm>
          <a:prstGeom prst="flowChartDecision">
            <a:avLst/>
          </a:prstGeom>
          <a:gradFill flip="none" rotWithShape="1">
            <a:gsLst>
              <a:gs pos="69000">
                <a:srgbClr val="480024">
                  <a:alpha val="5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4500562" y="1714494"/>
            <a:ext cx="4071966" cy="1571636"/>
          </a:xfrm>
          <a:prstGeom prst="flowChartDecision">
            <a:avLst/>
          </a:prstGeom>
          <a:gradFill flip="none" rotWithShape="1">
            <a:gsLst>
              <a:gs pos="69000">
                <a:srgbClr val="480024">
                  <a:alpha val="5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4500562" y="3286130"/>
            <a:ext cx="4071966" cy="1571636"/>
          </a:xfrm>
          <a:prstGeom prst="flowChartDecision">
            <a:avLst/>
          </a:prstGeom>
          <a:gradFill flip="none" rotWithShape="1">
            <a:gsLst>
              <a:gs pos="69000">
                <a:srgbClr val="480024">
                  <a:alpha val="58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8" presetClass="entr" presetSubtype="32"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diamond(out)">
                                      <p:cBhvr>
                                        <p:cTn id="33" dur="2000"/>
                                        <p:tgtEl>
                                          <p:spTgt spid="3"/>
                                        </p:tgtEl>
                                      </p:cBhvr>
                                    </p:animEffect>
                                  </p:childTnLst>
                                </p:cTn>
                              </p:par>
                              <p:par>
                                <p:cTn id="34" presetID="8" presetClass="entr" presetSubtype="32"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diamond(out)">
                                      <p:cBhvr>
                                        <p:cTn id="36" dur="2000"/>
                                        <p:tgtEl>
                                          <p:spTgt spid="4"/>
                                        </p:tgtEl>
                                      </p:cBhvr>
                                    </p:animEffect>
                                  </p:childTnLst>
                                </p:cTn>
                              </p:par>
                              <p:par>
                                <p:cTn id="37" presetID="8" presetClass="entr" presetSubtype="32"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2000"/>
                                        <p:tgtEl>
                                          <p:spTgt spid="5"/>
                                        </p:tgtEl>
                                      </p:cBhvr>
                                    </p:animEffect>
                                  </p:childTnLst>
                                </p:cTn>
                              </p:par>
                              <p:par>
                                <p:cTn id="40" presetID="8" presetClass="entr" presetSubtype="32"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out)">
                                      <p:cBhvr>
                                        <p:cTn id="42" dur="2000"/>
                                        <p:tgtEl>
                                          <p:spTgt spid="6"/>
                                        </p:tgtEl>
                                      </p:cBhvr>
                                    </p:animEffect>
                                  </p:childTnLst>
                                </p:cTn>
                              </p:par>
                              <p:par>
                                <p:cTn id="43" presetID="8" presetClass="entr" presetSubtype="32"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out)">
                                      <p:cBhvr>
                                        <p:cTn id="45" dur="2000"/>
                                        <p:tgtEl>
                                          <p:spTgt spid="7"/>
                                        </p:tgtEl>
                                      </p:cBhvr>
                                    </p:animEffect>
                                  </p:childTnLst>
                                </p:cTn>
                              </p:par>
                              <p:par>
                                <p:cTn id="46" presetID="8" presetClass="entr" presetSubtype="32"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out)">
                                      <p:cBhvr>
                                        <p:cTn id="48" dur="2000"/>
                                        <p:tgtEl>
                                          <p:spTgt spid="8"/>
                                        </p:tgtEl>
                                      </p:cBhvr>
                                    </p:animEffect>
                                  </p:childTnLst>
                                </p:cTn>
                              </p:par>
                            </p:childTnLst>
                          </p:cTn>
                        </p:par>
                        <p:par>
                          <p:cTn id="49" fill="hold">
                            <p:stCondLst>
                              <p:cond delay="2000"/>
                            </p:stCondLst>
                            <p:childTnLst>
                              <p:par>
                                <p:cTn id="50" presetID="2" presetClass="exit" presetSubtype="2" fill="hold" grpId="2" nodeType="afterEffect">
                                  <p:stCondLst>
                                    <p:cond delay="0"/>
                                  </p:stCondLst>
                                  <p:childTnLst>
                                    <p:anim calcmode="lin" valueType="num">
                                      <p:cBhvr additive="base">
                                        <p:cTn id="51" dur="2000"/>
                                        <p:tgtEl>
                                          <p:spTgt spid="3"/>
                                        </p:tgtEl>
                                        <p:attrNameLst>
                                          <p:attrName>ppt_x</p:attrName>
                                        </p:attrNameLst>
                                      </p:cBhvr>
                                      <p:tavLst>
                                        <p:tav tm="0">
                                          <p:val>
                                            <p:strVal val="ppt_x"/>
                                          </p:val>
                                        </p:tav>
                                        <p:tav tm="100000">
                                          <p:val>
                                            <p:strVal val="1+ppt_w/2"/>
                                          </p:val>
                                        </p:tav>
                                      </p:tavLst>
                                    </p:anim>
                                    <p:anim calcmode="lin" valueType="num">
                                      <p:cBhvr additive="base">
                                        <p:cTn id="52" dur="2000"/>
                                        <p:tgtEl>
                                          <p:spTgt spid="3"/>
                                        </p:tgtEl>
                                        <p:attrNameLst>
                                          <p:attrName>ppt_y</p:attrName>
                                        </p:attrNameLst>
                                      </p:cBhvr>
                                      <p:tavLst>
                                        <p:tav tm="0">
                                          <p:val>
                                            <p:strVal val="ppt_y"/>
                                          </p:val>
                                        </p:tav>
                                        <p:tav tm="100000">
                                          <p:val>
                                            <p:strVal val="ppt_y"/>
                                          </p:val>
                                        </p:tav>
                                      </p:tavLst>
                                    </p:anim>
                                    <p:set>
                                      <p:cBhvr>
                                        <p:cTn id="53" dur="1" fill="hold">
                                          <p:stCondLst>
                                            <p:cond delay="1999"/>
                                          </p:stCondLst>
                                        </p:cTn>
                                        <p:tgtEl>
                                          <p:spTgt spid="3"/>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1+ppt_w/2"/>
                                          </p:val>
                                        </p:tav>
                                      </p:tavLst>
                                    </p:anim>
                                    <p:anim calcmode="lin" valueType="num">
                                      <p:cBhvr additive="base">
                                        <p:cTn id="56" dur="2000"/>
                                        <p:tgtEl>
                                          <p:spTgt spid="4"/>
                                        </p:tgtEl>
                                        <p:attrNameLst>
                                          <p:attrName>ppt_y</p:attrName>
                                        </p:attrNameLst>
                                      </p:cBhvr>
                                      <p:tavLst>
                                        <p:tav tm="0">
                                          <p:val>
                                            <p:strVal val="ppt_y"/>
                                          </p:val>
                                        </p:tav>
                                        <p:tav tm="100000">
                                          <p:val>
                                            <p:strVal val="ppt_y"/>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1+ppt_w/2"/>
                                          </p:val>
                                        </p:tav>
                                      </p:tavLst>
                                    </p:anim>
                                    <p:anim calcmode="lin" valueType="num">
                                      <p:cBhvr additive="base">
                                        <p:cTn id="60" dur="2000"/>
                                        <p:tgtEl>
                                          <p:spTgt spid="5"/>
                                        </p:tgtEl>
                                        <p:attrNameLst>
                                          <p:attrName>ppt_y</p:attrName>
                                        </p:attrNameLst>
                                      </p:cBhvr>
                                      <p:tavLst>
                                        <p:tav tm="0">
                                          <p:val>
                                            <p:strVal val="ppt_y"/>
                                          </p:val>
                                        </p:tav>
                                        <p:tav tm="100000">
                                          <p:val>
                                            <p:strVal val="ppt_y"/>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8" fill="hold" grpId="2"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2"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0-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8" fill="hold" grpId="2"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xit" presetSubtype="16" fill="hold" grpId="3" nodeType="withEffect">
                                  <p:stCondLst>
                                    <p:cond delay="0"/>
                                  </p:stCondLst>
                                  <p:childTnLst>
                                    <p:animEffect transition="out" filter="diamond(in)">
                                      <p:cBhvr>
                                        <p:cTn id="75" dur="2000"/>
                                        <p:tgtEl>
                                          <p:spTgt spid="3"/>
                                        </p:tgtEl>
                                      </p:cBhvr>
                                    </p:animEffect>
                                    <p:set>
                                      <p:cBhvr>
                                        <p:cTn id="76" dur="1" fill="hold">
                                          <p:stCondLst>
                                            <p:cond delay="1999"/>
                                          </p:stCondLst>
                                        </p:cTn>
                                        <p:tgtEl>
                                          <p:spTgt spid="3"/>
                                        </p:tgtEl>
                                        <p:attrNameLst>
                                          <p:attrName>style.visibility</p:attrName>
                                        </p:attrNameLst>
                                      </p:cBhvr>
                                      <p:to>
                                        <p:strVal val="hidden"/>
                                      </p:to>
                                    </p:set>
                                  </p:childTnLst>
                                </p:cTn>
                              </p:par>
                              <p:par>
                                <p:cTn id="77" presetID="8" presetClass="exit" presetSubtype="16" fill="hold" grpId="3" nodeType="withEffect">
                                  <p:stCondLst>
                                    <p:cond delay="0"/>
                                  </p:stCondLst>
                                  <p:childTnLst>
                                    <p:animEffect transition="out" filter="diamond(in)">
                                      <p:cBhvr>
                                        <p:cTn id="78" dur="2000"/>
                                        <p:tgtEl>
                                          <p:spTgt spid="4"/>
                                        </p:tgtEl>
                                      </p:cBhvr>
                                    </p:animEffect>
                                    <p:set>
                                      <p:cBhvr>
                                        <p:cTn id="79" dur="1" fill="hold">
                                          <p:stCondLst>
                                            <p:cond delay="1999"/>
                                          </p:stCondLst>
                                        </p:cTn>
                                        <p:tgtEl>
                                          <p:spTgt spid="4"/>
                                        </p:tgtEl>
                                        <p:attrNameLst>
                                          <p:attrName>style.visibility</p:attrName>
                                        </p:attrNameLst>
                                      </p:cBhvr>
                                      <p:to>
                                        <p:strVal val="hidden"/>
                                      </p:to>
                                    </p:set>
                                  </p:childTnLst>
                                </p:cTn>
                              </p:par>
                              <p:par>
                                <p:cTn id="80" presetID="8" presetClass="exit" presetSubtype="16" fill="hold" grpId="3" nodeType="withEffect">
                                  <p:stCondLst>
                                    <p:cond delay="0"/>
                                  </p:stCondLst>
                                  <p:childTnLst>
                                    <p:animEffect transition="out" filter="diamond(in)">
                                      <p:cBhvr>
                                        <p:cTn id="81" dur="2000"/>
                                        <p:tgtEl>
                                          <p:spTgt spid="5"/>
                                        </p:tgtEl>
                                      </p:cBhvr>
                                    </p:animEffect>
                                    <p:set>
                                      <p:cBhvr>
                                        <p:cTn id="82" dur="1" fill="hold">
                                          <p:stCondLst>
                                            <p:cond delay="1999"/>
                                          </p:stCondLst>
                                        </p:cTn>
                                        <p:tgtEl>
                                          <p:spTgt spid="5"/>
                                        </p:tgtEl>
                                        <p:attrNameLst>
                                          <p:attrName>style.visibility</p:attrName>
                                        </p:attrNameLst>
                                      </p:cBhvr>
                                      <p:to>
                                        <p:strVal val="hidden"/>
                                      </p:to>
                                    </p:set>
                                  </p:childTnLst>
                                </p:cTn>
                              </p:par>
                              <p:par>
                                <p:cTn id="83" presetID="8" presetClass="exit" presetSubtype="16" fill="hold" grpId="3" nodeType="withEffect">
                                  <p:stCondLst>
                                    <p:cond delay="0"/>
                                  </p:stCondLst>
                                  <p:childTnLst>
                                    <p:animEffect transition="out" filter="diamond(in)">
                                      <p:cBhvr>
                                        <p:cTn id="84" dur="2000"/>
                                        <p:tgtEl>
                                          <p:spTgt spid="6"/>
                                        </p:tgtEl>
                                      </p:cBhvr>
                                    </p:animEffect>
                                    <p:set>
                                      <p:cBhvr>
                                        <p:cTn id="85" dur="1" fill="hold">
                                          <p:stCondLst>
                                            <p:cond delay="1999"/>
                                          </p:stCondLst>
                                        </p:cTn>
                                        <p:tgtEl>
                                          <p:spTgt spid="6"/>
                                        </p:tgtEl>
                                        <p:attrNameLst>
                                          <p:attrName>style.visibility</p:attrName>
                                        </p:attrNameLst>
                                      </p:cBhvr>
                                      <p:to>
                                        <p:strVal val="hidden"/>
                                      </p:to>
                                    </p:set>
                                  </p:childTnLst>
                                </p:cTn>
                              </p:par>
                              <p:par>
                                <p:cTn id="86" presetID="8" presetClass="exit" presetSubtype="16" fill="hold" grpId="3" nodeType="withEffect">
                                  <p:stCondLst>
                                    <p:cond delay="0"/>
                                  </p:stCondLst>
                                  <p:childTnLst>
                                    <p:animEffect transition="out" filter="diamond(in)">
                                      <p:cBhvr>
                                        <p:cTn id="87" dur="2000"/>
                                        <p:tgtEl>
                                          <p:spTgt spid="7"/>
                                        </p:tgtEl>
                                      </p:cBhvr>
                                    </p:animEffect>
                                    <p:set>
                                      <p:cBhvr>
                                        <p:cTn id="88" dur="1" fill="hold">
                                          <p:stCondLst>
                                            <p:cond delay="1999"/>
                                          </p:stCondLst>
                                        </p:cTn>
                                        <p:tgtEl>
                                          <p:spTgt spid="7"/>
                                        </p:tgtEl>
                                        <p:attrNameLst>
                                          <p:attrName>style.visibility</p:attrName>
                                        </p:attrNameLst>
                                      </p:cBhvr>
                                      <p:to>
                                        <p:strVal val="hidden"/>
                                      </p:to>
                                    </p:set>
                                  </p:childTnLst>
                                </p:cTn>
                              </p:par>
                              <p:par>
                                <p:cTn id="89" presetID="8" presetClass="exit" presetSubtype="16" fill="hold" grpId="3" nodeType="withEffect">
                                  <p:stCondLst>
                                    <p:cond delay="0"/>
                                  </p:stCondLst>
                                  <p:childTnLst>
                                    <p:animEffect transition="out" filter="diamond(in)">
                                      <p:cBhvr>
                                        <p:cTn id="90" dur="2000"/>
                                        <p:tgtEl>
                                          <p:spTgt spid="8"/>
                                        </p:tgtEl>
                                      </p:cBhvr>
                                    </p:animEffect>
                                    <p:set>
                                      <p:cBhvr>
                                        <p:cTn id="91" dur="1" fill="hold">
                                          <p:stCondLst>
                                            <p:cond delay="1999"/>
                                          </p:stCondLst>
                                        </p:cTn>
                                        <p:tgtEl>
                                          <p:spTgt spid="8"/>
                                        </p:tgtEl>
                                        <p:attrNameLst>
                                          <p:attrName>style.visibility</p:attrName>
                                        </p:attrNameLst>
                                      </p:cBhvr>
                                      <p:to>
                                        <p:strVal val="hidden"/>
                                      </p:to>
                                    </p:set>
                                  </p:childTnLst>
                                </p:cTn>
                              </p:par>
                              <p:par>
                                <p:cTn id="92" presetID="17" presetClass="entr" presetSubtype="10"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fltVal val="0"/>
                                          </p:val>
                                        </p:tav>
                                        <p:tav tm="100000">
                                          <p:val>
                                            <p:strVal val="#ppt_w"/>
                                          </p:val>
                                        </p:tav>
                                      </p:tavLst>
                                    </p:anim>
                                    <p:anim calcmode="lin" valueType="num">
                                      <p:cBhvr>
                                        <p:cTn id="9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621838">
            <a:off x="765205" y="1045599"/>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rot="1621838">
            <a:off x="765206" y="1603702"/>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rot="1621838">
            <a:off x="765207" y="2175206"/>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1621838">
            <a:off x="765207" y="2675272"/>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rot="1621838">
            <a:off x="765207" y="3246776"/>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rot="1621838">
            <a:off x="765207" y="3746842"/>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rot="19936201">
            <a:off x="4398674" y="1053054"/>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rot="19936201">
            <a:off x="4398674" y="1553120"/>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rot="19936201">
            <a:off x="4398674" y="2196063"/>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rot="19936201">
            <a:off x="4398675" y="2696128"/>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rot="19936201">
            <a:off x="4398675" y="3196195"/>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rot="19936201">
            <a:off x="4398674" y="3767698"/>
            <a:ext cx="3970249" cy="234967"/>
          </a:xfrm>
          <a:prstGeom prst="rect">
            <a:avLst/>
          </a:prstGeom>
          <a:gradFill flip="none" rotWithShape="1">
            <a:gsLst>
              <a:gs pos="77000">
                <a:srgbClr val="FF33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0-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3"/>
                                        </p:tgtEl>
                                      </p:cBhvr>
                                    </p:animEffect>
                                    <p:set>
                                      <p:cBhvr>
                                        <p:cTn id="142" dur="1" fill="hold">
                                          <p:stCondLst>
                                            <p:cond delay="1999"/>
                                          </p:stCondLst>
                                        </p:cTn>
                                        <p:tgtEl>
                                          <p:spTgt spid="3"/>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4"/>
                                        </p:tgtEl>
                                      </p:cBhvr>
                                    </p:animEffect>
                                    <p:set>
                                      <p:cBhvr>
                                        <p:cTn id="145" dur="1" fill="hold">
                                          <p:stCondLst>
                                            <p:cond delay="1999"/>
                                          </p:stCondLst>
                                        </p:cTn>
                                        <p:tgtEl>
                                          <p:spTgt spid="4"/>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5"/>
                                        </p:tgtEl>
                                      </p:cBhvr>
                                    </p:animEffect>
                                    <p:set>
                                      <p:cBhvr>
                                        <p:cTn id="148" dur="1" fill="hold">
                                          <p:stCondLst>
                                            <p:cond delay="1999"/>
                                          </p:stCondLst>
                                        </p:cTn>
                                        <p:tgtEl>
                                          <p:spTgt spid="5"/>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6"/>
                                        </p:tgtEl>
                                      </p:cBhvr>
                                    </p:animEffect>
                                    <p:set>
                                      <p:cBhvr>
                                        <p:cTn id="151" dur="1" fill="hold">
                                          <p:stCondLst>
                                            <p:cond delay="1999"/>
                                          </p:stCondLst>
                                        </p:cTn>
                                        <p:tgtEl>
                                          <p:spTgt spid="6"/>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7"/>
                                        </p:tgtEl>
                                      </p:cBhvr>
                                    </p:animEffect>
                                    <p:set>
                                      <p:cBhvr>
                                        <p:cTn id="154" dur="1" fill="hold">
                                          <p:stCondLst>
                                            <p:cond delay="1999"/>
                                          </p:stCondLst>
                                        </p:cTn>
                                        <p:tgtEl>
                                          <p:spTgt spid="7"/>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8"/>
                                        </p:tgtEl>
                                      </p:cBhvr>
                                    </p:animEffect>
                                    <p:set>
                                      <p:cBhvr>
                                        <p:cTn id="157" dur="1" fill="hold">
                                          <p:stCondLst>
                                            <p:cond delay="1999"/>
                                          </p:stCondLst>
                                        </p:cTn>
                                        <p:tgtEl>
                                          <p:spTgt spid="8"/>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9"/>
                                        </p:tgtEl>
                                      </p:cBhvr>
                                    </p:animEffect>
                                    <p:set>
                                      <p:cBhvr>
                                        <p:cTn id="160" dur="1" fill="hold">
                                          <p:stCondLst>
                                            <p:cond delay="1999"/>
                                          </p:stCondLst>
                                        </p:cTn>
                                        <p:tgtEl>
                                          <p:spTgt spid="9"/>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10"/>
                                        </p:tgtEl>
                                      </p:cBhvr>
                                    </p:animEffect>
                                    <p:set>
                                      <p:cBhvr>
                                        <p:cTn id="163" dur="1" fill="hold">
                                          <p:stCondLst>
                                            <p:cond delay="1999"/>
                                          </p:stCondLst>
                                        </p:cTn>
                                        <p:tgtEl>
                                          <p:spTgt spid="10"/>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11"/>
                                        </p:tgtEl>
                                      </p:cBhvr>
                                    </p:animEffect>
                                    <p:set>
                                      <p:cBhvr>
                                        <p:cTn id="166" dur="1" fill="hold">
                                          <p:stCondLst>
                                            <p:cond delay="1999"/>
                                          </p:stCondLst>
                                        </p:cTn>
                                        <p:tgtEl>
                                          <p:spTgt spid="11"/>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857488" y="0"/>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857488" y="785800"/>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857488" y="1643056"/>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857488" y="2643188"/>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2857488" y="3429006"/>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4572000" y="0"/>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4572000" y="785800"/>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4572000" y="1643056"/>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4572000" y="2643188"/>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4572000" y="3429006"/>
            <a:ext cx="1714512" cy="1714494"/>
          </a:xfrm>
          <a:prstGeom prst="donut">
            <a:avLst>
              <a:gd name="adj" fmla="val 14054"/>
            </a:avLst>
          </a:prstGeom>
          <a:gradFill flip="none" rotWithShape="1">
            <a:gsLst>
              <a:gs pos="13000">
                <a:schemeClr val="tx1"/>
              </a:gs>
              <a:gs pos="50000">
                <a:srgbClr val="FF3300">
                  <a:shade val="67500"/>
                  <a:satMod val="115000"/>
                </a:srgbClr>
              </a:gs>
              <a:gs pos="100000">
                <a:srgbClr val="FF33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0" presetClass="entr" presetSubtype="0" fill="hold" grpId="3"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edge">
                                      <p:cBhvr>
                                        <p:cTn id="49" dur="2000"/>
                                        <p:tgtEl>
                                          <p:spTgt spid="3"/>
                                        </p:tgtEl>
                                      </p:cBhvr>
                                    </p:animEffect>
                                  </p:childTnLst>
                                </p:cTn>
                              </p:par>
                              <p:par>
                                <p:cTn id="50" presetID="20" presetClass="entr" presetSubtype="0" fill="hold" grpId="3"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edge">
                                      <p:cBhvr>
                                        <p:cTn id="52" dur="2000"/>
                                        <p:tgtEl>
                                          <p:spTgt spid="4"/>
                                        </p:tgtEl>
                                      </p:cBhvr>
                                    </p:animEffect>
                                  </p:childTnLst>
                                </p:cTn>
                              </p:par>
                              <p:par>
                                <p:cTn id="53" presetID="20" presetClass="entr" presetSubtype="0" fill="hold" grpId="3"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2000"/>
                                        <p:tgtEl>
                                          <p:spTgt spid="5"/>
                                        </p:tgtEl>
                                      </p:cBhvr>
                                    </p:animEffect>
                                  </p:childTnLst>
                                </p:cTn>
                              </p:par>
                              <p:par>
                                <p:cTn id="56" presetID="20" presetClass="entr" presetSubtype="0" fill="hold" grpId="3"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2000"/>
                                        <p:tgtEl>
                                          <p:spTgt spid="6"/>
                                        </p:tgtEl>
                                      </p:cBhvr>
                                    </p:animEffect>
                                  </p:childTnLst>
                                </p:cTn>
                              </p:par>
                              <p:par>
                                <p:cTn id="59" presetID="20" presetClass="entr" presetSubtype="0" fill="hold" grpId="3"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2000"/>
                                        <p:tgtEl>
                                          <p:spTgt spid="7"/>
                                        </p:tgtEl>
                                      </p:cBhvr>
                                    </p:animEffect>
                                  </p:childTnLst>
                                </p:cTn>
                              </p:par>
                              <p:par>
                                <p:cTn id="62" presetID="20" presetClass="entr" presetSubtype="0" fill="hold" grpId="3"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2000"/>
                                        <p:tgtEl>
                                          <p:spTgt spid="8"/>
                                        </p:tgtEl>
                                      </p:cBhvr>
                                    </p:animEffect>
                                  </p:childTnLst>
                                </p:cTn>
                              </p:par>
                              <p:par>
                                <p:cTn id="65" presetID="20" presetClass="entr" presetSubtype="0" fill="hold" grpId="3"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2000"/>
                                        <p:tgtEl>
                                          <p:spTgt spid="9"/>
                                        </p:tgtEl>
                                      </p:cBhvr>
                                    </p:animEffect>
                                  </p:childTnLst>
                                </p:cTn>
                              </p:par>
                              <p:par>
                                <p:cTn id="68" presetID="20" presetClass="entr" presetSubtype="0" fill="hold" grpId="3"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2000"/>
                                        <p:tgtEl>
                                          <p:spTgt spid="10"/>
                                        </p:tgtEl>
                                      </p:cBhvr>
                                    </p:animEffect>
                                  </p:childTnLst>
                                </p:cTn>
                              </p:par>
                              <p:par>
                                <p:cTn id="71" presetID="20" presetClass="entr" presetSubtype="0" fill="hold" grpId="3"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2000"/>
                                        <p:tgtEl>
                                          <p:spTgt spid="11"/>
                                        </p:tgtEl>
                                      </p:cBhvr>
                                    </p:animEffect>
                                  </p:childTnLst>
                                </p:cTn>
                              </p:par>
                              <p:par>
                                <p:cTn id="74" presetID="20" presetClass="entr" presetSubtype="0" fill="hold" grpId="3"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2000"/>
                                        <p:tgtEl>
                                          <p:spTgt spid="12"/>
                                        </p:tgtEl>
                                      </p:cBhvr>
                                    </p:animEffect>
                                  </p:childTnLst>
                                </p:cTn>
                              </p:par>
                            </p:childTnLst>
                          </p:cTn>
                        </p:par>
                        <p:par>
                          <p:cTn id="77" fill="hold">
                            <p:stCondLst>
                              <p:cond delay="2000"/>
                            </p:stCondLst>
                            <p:childTnLst>
                              <p:par>
                                <p:cTn id="78" presetID="2" presetClass="exit" presetSubtype="12" fill="hold" grpId="1"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0-ppt_w/2"/>
                                          </p:val>
                                        </p:tav>
                                      </p:tavLst>
                                    </p:anim>
                                    <p:anim calcmode="lin" valueType="num">
                                      <p:cBhvr additive="base">
                                        <p:cTn id="80" dur="2000"/>
                                        <p:tgtEl>
                                          <p:spTgt spid="3"/>
                                        </p:tgtEl>
                                        <p:attrNameLst>
                                          <p:attrName>ppt_y</p:attrName>
                                        </p:attrNameLst>
                                      </p:cBhvr>
                                      <p:tavLst>
                                        <p:tav tm="0">
                                          <p:val>
                                            <p:strVal val="ppt_y"/>
                                          </p:val>
                                        </p:tav>
                                        <p:tav tm="100000">
                                          <p:val>
                                            <p:strVal val="1+ppt_h/2"/>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12" fill="hold" grpId="1" nodeType="withEffect">
                                  <p:stCondLst>
                                    <p:cond delay="0"/>
                                  </p:stCondLst>
                                  <p:childTnLst>
                                    <p:anim calcmode="lin" valueType="num">
                                      <p:cBhvr additive="base">
                                        <p:cTn id="83" dur="2000"/>
                                        <p:tgtEl>
                                          <p:spTgt spid="4"/>
                                        </p:tgtEl>
                                        <p:attrNameLst>
                                          <p:attrName>ppt_x</p:attrName>
                                        </p:attrNameLst>
                                      </p:cBhvr>
                                      <p:tavLst>
                                        <p:tav tm="0">
                                          <p:val>
                                            <p:strVal val="ppt_x"/>
                                          </p:val>
                                        </p:tav>
                                        <p:tav tm="100000">
                                          <p:val>
                                            <p:strVal val="0-ppt_w/2"/>
                                          </p:val>
                                        </p:tav>
                                      </p:tavLst>
                                    </p:anim>
                                    <p:anim calcmode="lin" valueType="num">
                                      <p:cBhvr additive="base">
                                        <p:cTn id="84" dur="2000"/>
                                        <p:tgtEl>
                                          <p:spTgt spid="4"/>
                                        </p:tgtEl>
                                        <p:attrNameLst>
                                          <p:attrName>ppt_y</p:attrName>
                                        </p:attrNameLst>
                                      </p:cBhvr>
                                      <p:tavLst>
                                        <p:tav tm="0">
                                          <p:val>
                                            <p:strVal val="ppt_y"/>
                                          </p:val>
                                        </p:tav>
                                        <p:tav tm="100000">
                                          <p:val>
                                            <p:strVal val="1+ppt_h/2"/>
                                          </p:val>
                                        </p:tav>
                                      </p:tavLst>
                                    </p:anim>
                                    <p:set>
                                      <p:cBhvr>
                                        <p:cTn id="85" dur="1" fill="hold">
                                          <p:stCondLst>
                                            <p:cond delay="1999"/>
                                          </p:stCondLst>
                                        </p:cTn>
                                        <p:tgtEl>
                                          <p:spTgt spid="4"/>
                                        </p:tgtEl>
                                        <p:attrNameLst>
                                          <p:attrName>style.visibility</p:attrName>
                                        </p:attrNameLst>
                                      </p:cBhvr>
                                      <p:to>
                                        <p:strVal val="hidden"/>
                                      </p:to>
                                    </p:set>
                                  </p:childTnLst>
                                </p:cTn>
                              </p:par>
                              <p:par>
                                <p:cTn id="86" presetID="2" presetClass="exit" presetSubtype="12" fill="hold" grpId="1"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1+ppt_h/2"/>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12" fill="hold" grpId="1"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1+ppt_h/2"/>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12" fill="hold" grpId="1"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1+ppt_h/2"/>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6" fill="hold" grpId="1" nodeType="with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1+ppt_w/2"/>
                                          </p:val>
                                        </p:tav>
                                      </p:tavLst>
                                    </p:anim>
                                    <p:anim calcmode="lin" valueType="num">
                                      <p:cBhvr additive="base">
                                        <p:cTn id="100" dur="2000"/>
                                        <p:tgtEl>
                                          <p:spTgt spid="8"/>
                                        </p:tgtEl>
                                        <p:attrNameLst>
                                          <p:attrName>ppt_y</p:attrName>
                                        </p:attrNameLst>
                                      </p:cBhvr>
                                      <p:tavLst>
                                        <p:tav tm="0">
                                          <p:val>
                                            <p:strVal val="ppt_y"/>
                                          </p:val>
                                        </p:tav>
                                        <p:tav tm="100000">
                                          <p:val>
                                            <p:strVal val="1+ppt_h/2"/>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6" fill="hold" grpId="1" nodeType="withEffect">
                                  <p:stCondLst>
                                    <p:cond delay="0"/>
                                  </p:stCondLst>
                                  <p:childTnLst>
                                    <p:anim calcmode="lin" valueType="num">
                                      <p:cBhvr additive="base">
                                        <p:cTn id="103" dur="2000"/>
                                        <p:tgtEl>
                                          <p:spTgt spid="9"/>
                                        </p:tgtEl>
                                        <p:attrNameLst>
                                          <p:attrName>ppt_x</p:attrName>
                                        </p:attrNameLst>
                                      </p:cBhvr>
                                      <p:tavLst>
                                        <p:tav tm="0">
                                          <p:val>
                                            <p:strVal val="ppt_x"/>
                                          </p:val>
                                        </p:tav>
                                        <p:tav tm="100000">
                                          <p:val>
                                            <p:strVal val="1+ppt_w/2"/>
                                          </p:val>
                                        </p:tav>
                                      </p:tavLst>
                                    </p:anim>
                                    <p:anim calcmode="lin" valueType="num">
                                      <p:cBhvr additive="base">
                                        <p:cTn id="104" dur="2000"/>
                                        <p:tgtEl>
                                          <p:spTgt spid="9"/>
                                        </p:tgtEl>
                                        <p:attrNameLst>
                                          <p:attrName>ppt_y</p:attrName>
                                        </p:attrNameLst>
                                      </p:cBhvr>
                                      <p:tavLst>
                                        <p:tav tm="0">
                                          <p:val>
                                            <p:strVal val="ppt_y"/>
                                          </p:val>
                                        </p:tav>
                                        <p:tav tm="100000">
                                          <p:val>
                                            <p:strVal val="1+ppt_h/2"/>
                                          </p:val>
                                        </p:tav>
                                      </p:tavLst>
                                    </p:anim>
                                    <p:set>
                                      <p:cBhvr>
                                        <p:cTn id="105" dur="1" fill="hold">
                                          <p:stCondLst>
                                            <p:cond delay="1999"/>
                                          </p:stCondLst>
                                        </p:cTn>
                                        <p:tgtEl>
                                          <p:spTgt spid="9"/>
                                        </p:tgtEl>
                                        <p:attrNameLst>
                                          <p:attrName>style.visibility</p:attrName>
                                        </p:attrNameLst>
                                      </p:cBhvr>
                                      <p:to>
                                        <p:strVal val="hidden"/>
                                      </p:to>
                                    </p:set>
                                  </p:childTnLst>
                                </p:cTn>
                              </p:par>
                              <p:par>
                                <p:cTn id="106" presetID="2" presetClass="exit" presetSubtype="6" fill="hold" grpId="1" nodeType="withEffect">
                                  <p:stCondLst>
                                    <p:cond delay="0"/>
                                  </p:stCondLst>
                                  <p:childTnLst>
                                    <p:anim calcmode="lin" valueType="num">
                                      <p:cBhvr additive="base">
                                        <p:cTn id="107" dur="2000"/>
                                        <p:tgtEl>
                                          <p:spTgt spid="10"/>
                                        </p:tgtEl>
                                        <p:attrNameLst>
                                          <p:attrName>ppt_x</p:attrName>
                                        </p:attrNameLst>
                                      </p:cBhvr>
                                      <p:tavLst>
                                        <p:tav tm="0">
                                          <p:val>
                                            <p:strVal val="ppt_x"/>
                                          </p:val>
                                        </p:tav>
                                        <p:tav tm="100000">
                                          <p:val>
                                            <p:strVal val="1+ppt_w/2"/>
                                          </p:val>
                                        </p:tav>
                                      </p:tavLst>
                                    </p:anim>
                                    <p:anim calcmode="lin" valueType="num">
                                      <p:cBhvr additive="base">
                                        <p:cTn id="108" dur="2000"/>
                                        <p:tgtEl>
                                          <p:spTgt spid="10"/>
                                        </p:tgtEl>
                                        <p:attrNameLst>
                                          <p:attrName>ppt_y</p:attrName>
                                        </p:attrNameLst>
                                      </p:cBhvr>
                                      <p:tavLst>
                                        <p:tav tm="0">
                                          <p:val>
                                            <p:strVal val="ppt_y"/>
                                          </p:val>
                                        </p:tav>
                                        <p:tav tm="100000">
                                          <p:val>
                                            <p:strVal val="1+ppt_h/2"/>
                                          </p:val>
                                        </p:tav>
                                      </p:tavLst>
                                    </p:anim>
                                    <p:set>
                                      <p:cBhvr>
                                        <p:cTn id="109" dur="1" fill="hold">
                                          <p:stCondLst>
                                            <p:cond delay="1999"/>
                                          </p:stCondLst>
                                        </p:cTn>
                                        <p:tgtEl>
                                          <p:spTgt spid="10"/>
                                        </p:tgtEl>
                                        <p:attrNameLst>
                                          <p:attrName>style.visibility</p:attrName>
                                        </p:attrNameLst>
                                      </p:cBhvr>
                                      <p:to>
                                        <p:strVal val="hidden"/>
                                      </p:to>
                                    </p:set>
                                  </p:childTnLst>
                                </p:cTn>
                              </p:par>
                              <p:par>
                                <p:cTn id="110" presetID="2" presetClass="exit" presetSubtype="6" fill="hold" grpId="1"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1+ppt_w/2"/>
                                          </p:val>
                                        </p:tav>
                                      </p:tavLst>
                                    </p:anim>
                                    <p:anim calcmode="lin" valueType="num">
                                      <p:cBhvr additive="base">
                                        <p:cTn id="112" dur="2000"/>
                                        <p:tgtEl>
                                          <p:spTgt spid="11"/>
                                        </p:tgtEl>
                                        <p:attrNameLst>
                                          <p:attrName>ppt_y</p:attrName>
                                        </p:attrNameLst>
                                      </p:cBhvr>
                                      <p:tavLst>
                                        <p:tav tm="0">
                                          <p:val>
                                            <p:strVal val="ppt_y"/>
                                          </p:val>
                                        </p:tav>
                                        <p:tav tm="100000">
                                          <p:val>
                                            <p:strVal val="1+ppt_h/2"/>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6" fill="hold" grpId="1"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1+ppt_w/2"/>
                                          </p:val>
                                        </p:tav>
                                      </p:tavLst>
                                    </p:anim>
                                    <p:anim calcmode="lin" valueType="num">
                                      <p:cBhvr additive="base">
                                        <p:cTn id="116" dur="2000"/>
                                        <p:tgtEl>
                                          <p:spTgt spid="12"/>
                                        </p:tgtEl>
                                        <p:attrNameLst>
                                          <p:attrName>ppt_y</p:attrName>
                                        </p:attrNameLst>
                                      </p:cBhvr>
                                      <p:tavLst>
                                        <p:tav tm="0">
                                          <p:val>
                                            <p:strVal val="ppt_y"/>
                                          </p:val>
                                        </p:tav>
                                        <p:tav tm="100000">
                                          <p:val>
                                            <p:strVal val="1+ppt_h/2"/>
                                          </p:val>
                                        </p:tav>
                                      </p:tavLst>
                                    </p:anim>
                                    <p:set>
                                      <p:cBhvr>
                                        <p:cTn id="117" dur="1" fill="hold">
                                          <p:stCondLst>
                                            <p:cond delay="1999"/>
                                          </p:stCondLst>
                                        </p:cTn>
                                        <p:tgtEl>
                                          <p:spTgt spid="12"/>
                                        </p:tgtEl>
                                        <p:attrNameLst>
                                          <p:attrName>style.visibility</p:attrName>
                                        </p:attrNameLst>
                                      </p:cBhvr>
                                      <p:to>
                                        <p:strVal val="hidden"/>
                                      </p:to>
                                    </p:set>
                                  </p:childTnLst>
                                </p:cTn>
                              </p:par>
                              <p:par>
                                <p:cTn id="118" presetID="21" presetClass="exit" presetSubtype="8" fill="hold" grpId="2" nodeType="withEffect">
                                  <p:stCondLst>
                                    <p:cond delay="0"/>
                                  </p:stCondLst>
                                  <p:childTnLst>
                                    <p:animEffect transition="out" filter="wheel(8)">
                                      <p:cBhvr>
                                        <p:cTn id="119" dur="2000"/>
                                        <p:tgtEl>
                                          <p:spTgt spid="3"/>
                                        </p:tgtEl>
                                      </p:cBhvr>
                                    </p:animEffect>
                                    <p:set>
                                      <p:cBhvr>
                                        <p:cTn id="120" dur="1" fill="hold">
                                          <p:stCondLst>
                                            <p:cond delay="1999"/>
                                          </p:stCondLst>
                                        </p:cTn>
                                        <p:tgtEl>
                                          <p:spTgt spid="3"/>
                                        </p:tgtEl>
                                        <p:attrNameLst>
                                          <p:attrName>style.visibility</p:attrName>
                                        </p:attrNameLst>
                                      </p:cBhvr>
                                      <p:to>
                                        <p:strVal val="hidden"/>
                                      </p:to>
                                    </p:set>
                                  </p:childTnLst>
                                </p:cTn>
                              </p:par>
                              <p:par>
                                <p:cTn id="121" presetID="21" presetClass="exit" presetSubtype="8" fill="hold" grpId="2" nodeType="withEffect">
                                  <p:stCondLst>
                                    <p:cond delay="0"/>
                                  </p:stCondLst>
                                  <p:childTnLst>
                                    <p:animEffect transition="out" filter="wheel(8)">
                                      <p:cBhvr>
                                        <p:cTn id="122" dur="2000"/>
                                        <p:tgtEl>
                                          <p:spTgt spid="4"/>
                                        </p:tgtEl>
                                      </p:cBhvr>
                                    </p:animEffect>
                                    <p:set>
                                      <p:cBhvr>
                                        <p:cTn id="123" dur="1" fill="hold">
                                          <p:stCondLst>
                                            <p:cond delay="1999"/>
                                          </p:stCondLst>
                                        </p:cTn>
                                        <p:tgtEl>
                                          <p:spTgt spid="4"/>
                                        </p:tgtEl>
                                        <p:attrNameLst>
                                          <p:attrName>style.visibility</p:attrName>
                                        </p:attrNameLst>
                                      </p:cBhvr>
                                      <p:to>
                                        <p:strVal val="hidden"/>
                                      </p:to>
                                    </p:set>
                                  </p:childTnLst>
                                </p:cTn>
                              </p:par>
                              <p:par>
                                <p:cTn id="124" presetID="21" presetClass="exit" presetSubtype="8" fill="hold" grpId="2" nodeType="withEffect">
                                  <p:stCondLst>
                                    <p:cond delay="0"/>
                                  </p:stCondLst>
                                  <p:childTnLst>
                                    <p:animEffect transition="out" filter="wheel(8)">
                                      <p:cBhvr>
                                        <p:cTn id="125" dur="2000"/>
                                        <p:tgtEl>
                                          <p:spTgt spid="5"/>
                                        </p:tgtEl>
                                      </p:cBhvr>
                                    </p:animEffect>
                                    <p:set>
                                      <p:cBhvr>
                                        <p:cTn id="126" dur="1" fill="hold">
                                          <p:stCondLst>
                                            <p:cond delay="1999"/>
                                          </p:stCondLst>
                                        </p:cTn>
                                        <p:tgtEl>
                                          <p:spTgt spid="5"/>
                                        </p:tgtEl>
                                        <p:attrNameLst>
                                          <p:attrName>style.visibility</p:attrName>
                                        </p:attrNameLst>
                                      </p:cBhvr>
                                      <p:to>
                                        <p:strVal val="hidden"/>
                                      </p:to>
                                    </p:set>
                                  </p:childTnLst>
                                </p:cTn>
                              </p:par>
                              <p:par>
                                <p:cTn id="127" presetID="21" presetClass="exit" presetSubtype="8" fill="hold" grpId="2" nodeType="withEffect">
                                  <p:stCondLst>
                                    <p:cond delay="0"/>
                                  </p:stCondLst>
                                  <p:childTnLst>
                                    <p:animEffect transition="out" filter="wheel(8)">
                                      <p:cBhvr>
                                        <p:cTn id="128" dur="2000"/>
                                        <p:tgtEl>
                                          <p:spTgt spid="6"/>
                                        </p:tgtEl>
                                      </p:cBhvr>
                                    </p:animEffect>
                                    <p:set>
                                      <p:cBhvr>
                                        <p:cTn id="129" dur="1" fill="hold">
                                          <p:stCondLst>
                                            <p:cond delay="1999"/>
                                          </p:stCondLst>
                                        </p:cTn>
                                        <p:tgtEl>
                                          <p:spTgt spid="6"/>
                                        </p:tgtEl>
                                        <p:attrNameLst>
                                          <p:attrName>style.visibility</p:attrName>
                                        </p:attrNameLst>
                                      </p:cBhvr>
                                      <p:to>
                                        <p:strVal val="hidden"/>
                                      </p:to>
                                    </p:set>
                                  </p:childTnLst>
                                </p:cTn>
                              </p:par>
                              <p:par>
                                <p:cTn id="130" presetID="21" presetClass="exit" presetSubtype="8" fill="hold" grpId="2" nodeType="withEffect">
                                  <p:stCondLst>
                                    <p:cond delay="0"/>
                                  </p:stCondLst>
                                  <p:childTnLst>
                                    <p:animEffect transition="out" filter="wheel(8)">
                                      <p:cBhvr>
                                        <p:cTn id="131" dur="2000"/>
                                        <p:tgtEl>
                                          <p:spTgt spid="7"/>
                                        </p:tgtEl>
                                      </p:cBhvr>
                                    </p:animEffect>
                                    <p:set>
                                      <p:cBhvr>
                                        <p:cTn id="132" dur="1" fill="hold">
                                          <p:stCondLst>
                                            <p:cond delay="1999"/>
                                          </p:stCondLst>
                                        </p:cTn>
                                        <p:tgtEl>
                                          <p:spTgt spid="7"/>
                                        </p:tgtEl>
                                        <p:attrNameLst>
                                          <p:attrName>style.visibility</p:attrName>
                                        </p:attrNameLst>
                                      </p:cBhvr>
                                      <p:to>
                                        <p:strVal val="hidden"/>
                                      </p:to>
                                    </p:set>
                                  </p:childTnLst>
                                </p:cTn>
                              </p:par>
                              <p:par>
                                <p:cTn id="133" presetID="21" presetClass="exit" presetSubtype="8" fill="hold" grpId="2" nodeType="withEffect">
                                  <p:stCondLst>
                                    <p:cond delay="0"/>
                                  </p:stCondLst>
                                  <p:childTnLst>
                                    <p:animEffect transition="out" filter="wheel(8)">
                                      <p:cBhvr>
                                        <p:cTn id="134" dur="2000"/>
                                        <p:tgtEl>
                                          <p:spTgt spid="8"/>
                                        </p:tgtEl>
                                      </p:cBhvr>
                                    </p:animEffect>
                                    <p:set>
                                      <p:cBhvr>
                                        <p:cTn id="135" dur="1" fill="hold">
                                          <p:stCondLst>
                                            <p:cond delay="1999"/>
                                          </p:stCondLst>
                                        </p:cTn>
                                        <p:tgtEl>
                                          <p:spTgt spid="8"/>
                                        </p:tgtEl>
                                        <p:attrNameLst>
                                          <p:attrName>style.visibility</p:attrName>
                                        </p:attrNameLst>
                                      </p:cBhvr>
                                      <p:to>
                                        <p:strVal val="hidden"/>
                                      </p:to>
                                    </p:set>
                                  </p:childTnLst>
                                </p:cTn>
                              </p:par>
                              <p:par>
                                <p:cTn id="136" presetID="21" presetClass="exit" presetSubtype="8" fill="hold" grpId="2" nodeType="withEffect">
                                  <p:stCondLst>
                                    <p:cond delay="0"/>
                                  </p:stCondLst>
                                  <p:childTnLst>
                                    <p:animEffect transition="out" filter="wheel(8)">
                                      <p:cBhvr>
                                        <p:cTn id="137" dur="2000"/>
                                        <p:tgtEl>
                                          <p:spTgt spid="9"/>
                                        </p:tgtEl>
                                      </p:cBhvr>
                                    </p:animEffect>
                                    <p:set>
                                      <p:cBhvr>
                                        <p:cTn id="138" dur="1" fill="hold">
                                          <p:stCondLst>
                                            <p:cond delay="1999"/>
                                          </p:stCondLst>
                                        </p:cTn>
                                        <p:tgtEl>
                                          <p:spTgt spid="9"/>
                                        </p:tgtEl>
                                        <p:attrNameLst>
                                          <p:attrName>style.visibility</p:attrName>
                                        </p:attrNameLst>
                                      </p:cBhvr>
                                      <p:to>
                                        <p:strVal val="hidden"/>
                                      </p:to>
                                    </p:set>
                                  </p:childTnLst>
                                </p:cTn>
                              </p:par>
                              <p:par>
                                <p:cTn id="139" presetID="21" presetClass="exit" presetSubtype="8" fill="hold" grpId="2" nodeType="withEffect">
                                  <p:stCondLst>
                                    <p:cond delay="0"/>
                                  </p:stCondLst>
                                  <p:childTnLst>
                                    <p:animEffect transition="out" filter="wheel(8)">
                                      <p:cBhvr>
                                        <p:cTn id="140" dur="2000"/>
                                        <p:tgtEl>
                                          <p:spTgt spid="10"/>
                                        </p:tgtEl>
                                      </p:cBhvr>
                                    </p:animEffect>
                                    <p:set>
                                      <p:cBhvr>
                                        <p:cTn id="141" dur="1" fill="hold">
                                          <p:stCondLst>
                                            <p:cond delay="1999"/>
                                          </p:stCondLst>
                                        </p:cTn>
                                        <p:tgtEl>
                                          <p:spTgt spid="10"/>
                                        </p:tgtEl>
                                        <p:attrNameLst>
                                          <p:attrName>style.visibility</p:attrName>
                                        </p:attrNameLst>
                                      </p:cBhvr>
                                      <p:to>
                                        <p:strVal val="hidden"/>
                                      </p:to>
                                    </p:set>
                                  </p:childTnLst>
                                </p:cTn>
                              </p:par>
                              <p:par>
                                <p:cTn id="142" presetID="21" presetClass="exit" presetSubtype="8" fill="hold" grpId="2" nodeType="withEffect">
                                  <p:stCondLst>
                                    <p:cond delay="0"/>
                                  </p:stCondLst>
                                  <p:childTnLst>
                                    <p:animEffect transition="out" filter="wheel(8)">
                                      <p:cBhvr>
                                        <p:cTn id="143" dur="2000"/>
                                        <p:tgtEl>
                                          <p:spTgt spid="11"/>
                                        </p:tgtEl>
                                      </p:cBhvr>
                                    </p:animEffect>
                                    <p:set>
                                      <p:cBhvr>
                                        <p:cTn id="144" dur="1" fill="hold">
                                          <p:stCondLst>
                                            <p:cond delay="1999"/>
                                          </p:stCondLst>
                                        </p:cTn>
                                        <p:tgtEl>
                                          <p:spTgt spid="11"/>
                                        </p:tgtEl>
                                        <p:attrNameLst>
                                          <p:attrName>style.visibility</p:attrName>
                                        </p:attrNameLst>
                                      </p:cBhvr>
                                      <p:to>
                                        <p:strVal val="hidden"/>
                                      </p:to>
                                    </p:set>
                                  </p:childTnLst>
                                </p:cTn>
                              </p:par>
                              <p:par>
                                <p:cTn id="145" presetID="21" presetClass="exit" presetSubtype="8" fill="hold" grpId="2" nodeType="withEffect">
                                  <p:stCondLst>
                                    <p:cond delay="0"/>
                                  </p:stCondLst>
                                  <p:childTnLst>
                                    <p:animEffect transition="out" filter="wheel(8)">
                                      <p:cBhvr>
                                        <p:cTn id="146" dur="2000"/>
                                        <p:tgtEl>
                                          <p:spTgt spid="12"/>
                                        </p:tgtEl>
                                      </p:cBhvr>
                                    </p:animEffect>
                                    <p:set>
                                      <p:cBhvr>
                                        <p:cTn id="147" dur="1" fill="hold">
                                          <p:stCondLst>
                                            <p:cond delay="1999"/>
                                          </p:stCondLst>
                                        </p:cTn>
                                        <p:tgtEl>
                                          <p:spTgt spid="12"/>
                                        </p:tgtEl>
                                        <p:attrNameLst>
                                          <p:attrName>style.visibility</p:attrName>
                                        </p:attrNameLst>
                                      </p:cBhvr>
                                      <p:to>
                                        <p:strVal val="hidden"/>
                                      </p:to>
                                    </p:set>
                                  </p:childTnLst>
                                </p:cTn>
                              </p:par>
                              <p:par>
                                <p:cTn id="148" presetID="17" presetClass="entr" presetSubtype="1"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ppt_x</p:attrName>
                                        </p:attrNameLst>
                                      </p:cBhvr>
                                      <p:tavLst>
                                        <p:tav tm="0">
                                          <p:val>
                                            <p:strVal val="#ppt_x"/>
                                          </p:val>
                                        </p:tav>
                                        <p:tav tm="100000">
                                          <p:val>
                                            <p:strVal val="#ppt_x"/>
                                          </p:val>
                                        </p:tav>
                                      </p:tavLst>
                                    </p:anim>
                                    <p:anim calcmode="lin" valueType="num">
                                      <p:cBhvr>
                                        <p:cTn id="151" dur="2000" fill="hold"/>
                                        <p:tgtEl>
                                          <p:spTgt spid="2"/>
                                        </p:tgtEl>
                                        <p:attrNameLst>
                                          <p:attrName>ppt_y</p:attrName>
                                        </p:attrNameLst>
                                      </p:cBhvr>
                                      <p:tavLst>
                                        <p:tav tm="0">
                                          <p:val>
                                            <p:strVal val="#ppt_y-#ppt_h/2"/>
                                          </p:val>
                                        </p:tav>
                                        <p:tav tm="100000">
                                          <p:val>
                                            <p:strVal val="#ppt_y"/>
                                          </p:val>
                                        </p:tav>
                                      </p:tavLst>
                                    </p:anim>
                                    <p:anim calcmode="lin" valueType="num">
                                      <p:cBhvr>
                                        <p:cTn id="152" dur="2000" fill="hold"/>
                                        <p:tgtEl>
                                          <p:spTgt spid="2"/>
                                        </p:tgtEl>
                                        <p:attrNameLst>
                                          <p:attrName>ppt_w</p:attrName>
                                        </p:attrNameLst>
                                      </p:cBhvr>
                                      <p:tavLst>
                                        <p:tav tm="0">
                                          <p:val>
                                            <p:strVal val="#ppt_w"/>
                                          </p:val>
                                        </p:tav>
                                        <p:tav tm="100000">
                                          <p:val>
                                            <p:strVal val="#ppt_w"/>
                                          </p:val>
                                        </p:tav>
                                      </p:tavLst>
                                    </p:anim>
                                    <p:anim calcmode="lin" valueType="num">
                                      <p:cBhvr>
                                        <p:cTn id="1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apecio"/>
          <p:cNvSpPr/>
          <p:nvPr/>
        </p:nvSpPr>
        <p:spPr>
          <a:xfrm rot="5400000">
            <a:off x="-321469" y="250031"/>
            <a:ext cx="5143500" cy="4643438"/>
          </a:xfrm>
          <a:prstGeom prst="trapezoid">
            <a:avLst/>
          </a:prstGeom>
          <a:gradFill flip="none" rotWithShape="1">
            <a:gsLst>
              <a:gs pos="60000">
                <a:srgbClr val="000000">
                  <a:alpha val="0"/>
                </a:srgbClr>
              </a:gs>
              <a:gs pos="39999">
                <a:srgbClr val="0A128C"/>
              </a:gs>
              <a:gs pos="70000">
                <a:srgbClr val="181CC7"/>
              </a:gs>
              <a:gs pos="88000">
                <a:srgbClr val="7005D4"/>
              </a:gs>
              <a:gs pos="100000">
                <a:srgbClr val="8C3D9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apecio"/>
          <p:cNvSpPr/>
          <p:nvPr/>
        </p:nvSpPr>
        <p:spPr>
          <a:xfrm rot="5400000" flipV="1">
            <a:off x="4250531" y="250031"/>
            <a:ext cx="5143500" cy="4643438"/>
          </a:xfrm>
          <a:prstGeom prst="trapezoid">
            <a:avLst/>
          </a:prstGeom>
          <a:gradFill flip="none" rotWithShape="1">
            <a:gsLst>
              <a:gs pos="60000">
                <a:srgbClr val="000000">
                  <a:alpha val="0"/>
                </a:srgbClr>
              </a:gs>
              <a:gs pos="39999">
                <a:srgbClr val="0A128C"/>
              </a:gs>
              <a:gs pos="70000">
                <a:srgbClr val="181CC7"/>
              </a:gs>
              <a:gs pos="88000">
                <a:srgbClr val="7005D4"/>
              </a:gs>
              <a:gs pos="100000">
                <a:srgbClr val="8C3D91"/>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ppt_x</p:attrName>
                                        </p:attrNameLst>
                                      </p:cBhvr>
                                      <p:tavLst>
                                        <p:tav tm="0">
                                          <p:val>
                                            <p:strVal val="#ppt_x+#ppt_w/2"/>
                                          </p:val>
                                        </p:tav>
                                        <p:tav tm="100000">
                                          <p:val>
                                            <p:strVal val="#ppt_x"/>
                                          </p:val>
                                        </p:tav>
                                      </p:tavLst>
                                    </p:anim>
                                    <p:anim calcmode="lin" valueType="num">
                                      <p:cBhvr>
                                        <p:cTn id="10" dur="2000" fill="hold"/>
                                        <p:tgtEl>
                                          <p:spTgt spid="4"/>
                                        </p:tgtEl>
                                        <p:attrNameLst>
                                          <p:attrName>ppt_y</p:attrName>
                                        </p:attrNameLst>
                                      </p:cBhvr>
                                      <p:tavLst>
                                        <p:tav tm="0">
                                          <p:val>
                                            <p:strVal val="#ppt_y"/>
                                          </p:val>
                                        </p:tav>
                                        <p:tav tm="100000">
                                          <p:val>
                                            <p:strVal val="#ppt_y"/>
                                          </p:val>
                                        </p:tav>
                                      </p:tavLst>
                                    </p:anim>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4" presetClass="entr" presetSubtype="16"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2000"/>
                                        <p:tgtEl>
                                          <p:spTgt spid="4"/>
                                        </p:tgtEl>
                                      </p:cBhvr>
                                    </p:animEffect>
                                  </p:childTnLst>
                                </p:cTn>
                              </p:par>
                              <p:par>
                                <p:cTn id="22" presetID="4" presetClass="entr" presetSubtype="16" fill="hold" grpId="1"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ox(in)">
                                      <p:cBhvr>
                                        <p:cTn id="24" dur="2000"/>
                                        <p:tgtEl>
                                          <p:spTgt spid="5"/>
                                        </p:tgtEl>
                                      </p:cBhvr>
                                    </p:animEffect>
                                  </p:childTnLst>
                                </p:cTn>
                              </p:par>
                            </p:childTnLst>
                          </p:cTn>
                        </p:par>
                        <p:par>
                          <p:cTn id="25" fill="hold">
                            <p:stCondLst>
                              <p:cond delay="2000"/>
                            </p:stCondLst>
                            <p:childTnLst>
                              <p:par>
                                <p:cTn id="26" presetID="17" presetClass="exit" presetSubtype="8" fill="hold" grpId="2" nodeType="afterEffect">
                                  <p:stCondLst>
                                    <p:cond delay="0"/>
                                  </p:stCondLst>
                                  <p:childTnLst>
                                    <p:anim calcmode="lin" valueType="num">
                                      <p:cBhvr>
                                        <p:cTn id="27" dur="2000"/>
                                        <p:tgtEl>
                                          <p:spTgt spid="4"/>
                                        </p:tgtEl>
                                        <p:attrNameLst>
                                          <p:attrName>ppt_x</p:attrName>
                                        </p:attrNameLst>
                                      </p:cBhvr>
                                      <p:tavLst>
                                        <p:tav tm="0">
                                          <p:val>
                                            <p:strVal val="ppt_x"/>
                                          </p:val>
                                        </p:tav>
                                        <p:tav tm="100000">
                                          <p:val>
                                            <p:strVal val="ppt_x-ppt_w/2"/>
                                          </p:val>
                                        </p:tav>
                                      </p:tavLst>
                                    </p:anim>
                                    <p:anim calcmode="lin" valueType="num">
                                      <p:cBhvr>
                                        <p:cTn id="28" dur="2000"/>
                                        <p:tgtEl>
                                          <p:spTgt spid="4"/>
                                        </p:tgtEl>
                                        <p:attrNameLst>
                                          <p:attrName>ppt_y</p:attrName>
                                        </p:attrNameLst>
                                      </p:cBhvr>
                                      <p:tavLst>
                                        <p:tav tm="0">
                                          <p:val>
                                            <p:strVal val="ppt_y"/>
                                          </p:val>
                                        </p:tav>
                                        <p:tav tm="100000">
                                          <p:val>
                                            <p:strVal val="ppt_y"/>
                                          </p:val>
                                        </p:tav>
                                      </p:tavLst>
                                    </p:anim>
                                    <p:anim calcmode="lin" valueType="num">
                                      <p:cBhvr>
                                        <p:cTn id="29" dur="2000"/>
                                        <p:tgtEl>
                                          <p:spTgt spid="4"/>
                                        </p:tgtEl>
                                        <p:attrNameLst>
                                          <p:attrName>ppt_w</p:attrName>
                                        </p:attrNameLst>
                                      </p:cBhvr>
                                      <p:tavLst>
                                        <p:tav tm="0">
                                          <p:val>
                                            <p:strVal val="ppt_w"/>
                                          </p:val>
                                        </p:tav>
                                        <p:tav tm="100000">
                                          <p:val>
                                            <p:fltVal val="0"/>
                                          </p:val>
                                        </p:tav>
                                      </p:tavLst>
                                    </p:anim>
                                    <p:anim calcmode="lin" valueType="num">
                                      <p:cBhvr>
                                        <p:cTn id="30" dur="2000"/>
                                        <p:tgtEl>
                                          <p:spTgt spid="4"/>
                                        </p:tgtEl>
                                        <p:attrNameLst>
                                          <p:attrName>ppt_h</p:attrName>
                                        </p:attrNameLst>
                                      </p:cBhvr>
                                      <p:tavLst>
                                        <p:tav tm="0">
                                          <p:val>
                                            <p:strVal val="ppt_h"/>
                                          </p:val>
                                        </p:tav>
                                        <p:tav tm="100000">
                                          <p:val>
                                            <p:strVal val="ppt_h"/>
                                          </p:val>
                                        </p:tav>
                                      </p:tavLst>
                                    </p:anim>
                                    <p:set>
                                      <p:cBhvr>
                                        <p:cTn id="31" dur="1" fill="hold">
                                          <p:stCondLst>
                                            <p:cond delay="1999"/>
                                          </p:stCondLst>
                                        </p:cTn>
                                        <p:tgtEl>
                                          <p:spTgt spid="4"/>
                                        </p:tgtEl>
                                        <p:attrNameLst>
                                          <p:attrName>style.visibility</p:attrName>
                                        </p:attrNameLst>
                                      </p:cBhvr>
                                      <p:to>
                                        <p:strVal val="hidden"/>
                                      </p:to>
                                    </p:set>
                                  </p:childTnLst>
                                </p:cTn>
                              </p:par>
                              <p:par>
                                <p:cTn id="32" presetID="17" presetClass="exit" presetSubtype="2" fill="hold" grpId="2" nodeType="withEffect">
                                  <p:stCondLst>
                                    <p:cond delay="0"/>
                                  </p:stCondLst>
                                  <p:childTnLst>
                                    <p:anim calcmode="lin" valueType="num">
                                      <p:cBhvr>
                                        <p:cTn id="33" dur="2000"/>
                                        <p:tgtEl>
                                          <p:spTgt spid="5"/>
                                        </p:tgtEl>
                                        <p:attrNameLst>
                                          <p:attrName>ppt_x</p:attrName>
                                        </p:attrNameLst>
                                      </p:cBhvr>
                                      <p:tavLst>
                                        <p:tav tm="0">
                                          <p:val>
                                            <p:strVal val="ppt_x"/>
                                          </p:val>
                                        </p:tav>
                                        <p:tav tm="100000">
                                          <p:val>
                                            <p:strVal val="ppt_x+ppt_w/2"/>
                                          </p:val>
                                        </p:tav>
                                      </p:tavLst>
                                    </p:anim>
                                    <p:anim calcmode="lin" valueType="num">
                                      <p:cBhvr>
                                        <p:cTn id="34" dur="2000"/>
                                        <p:tgtEl>
                                          <p:spTgt spid="5"/>
                                        </p:tgtEl>
                                        <p:attrNameLst>
                                          <p:attrName>ppt_y</p:attrName>
                                        </p:attrNameLst>
                                      </p:cBhvr>
                                      <p:tavLst>
                                        <p:tav tm="0">
                                          <p:val>
                                            <p:strVal val="ppt_y"/>
                                          </p:val>
                                        </p:tav>
                                        <p:tav tm="100000">
                                          <p:val>
                                            <p:strVal val="ppt_y"/>
                                          </p:val>
                                        </p:tav>
                                      </p:tavLst>
                                    </p:anim>
                                    <p:anim calcmode="lin" valueType="num">
                                      <p:cBhvr>
                                        <p:cTn id="35" dur="2000"/>
                                        <p:tgtEl>
                                          <p:spTgt spid="5"/>
                                        </p:tgtEl>
                                        <p:attrNameLst>
                                          <p:attrName>ppt_w</p:attrName>
                                        </p:attrNameLst>
                                      </p:cBhvr>
                                      <p:tavLst>
                                        <p:tav tm="0">
                                          <p:val>
                                            <p:strVal val="ppt_w"/>
                                          </p:val>
                                        </p:tav>
                                        <p:tav tm="100000">
                                          <p:val>
                                            <p:fltVal val="0"/>
                                          </p:val>
                                        </p:tav>
                                      </p:tavLst>
                                    </p:anim>
                                    <p:anim calcmode="lin" valueType="num">
                                      <p:cBhvr>
                                        <p:cTn id="36" dur="2000"/>
                                        <p:tgtEl>
                                          <p:spTgt spid="5"/>
                                        </p:tgtEl>
                                        <p:attrNameLst>
                                          <p:attrName>ppt_h</p:attrName>
                                        </p:attrNameLst>
                                      </p:cBhvr>
                                      <p:tavLst>
                                        <p:tav tm="0">
                                          <p:val>
                                            <p:strVal val="ppt_h"/>
                                          </p:val>
                                        </p:tav>
                                        <p:tav tm="100000">
                                          <p:val>
                                            <p:strVal val="ppt_h"/>
                                          </p:val>
                                        </p:tav>
                                      </p:tavLst>
                                    </p:anim>
                                    <p:set>
                                      <p:cBhvr>
                                        <p:cTn id="37" dur="1" fill="hold">
                                          <p:stCondLst>
                                            <p:cond delay="1999"/>
                                          </p:stCondLst>
                                        </p:cTn>
                                        <p:tgtEl>
                                          <p:spTgt spid="5"/>
                                        </p:tgtEl>
                                        <p:attrNameLst>
                                          <p:attrName>style.visibility</p:attrName>
                                        </p:attrNameLst>
                                      </p:cBhvr>
                                      <p:to>
                                        <p:strVal val="hidden"/>
                                      </p:to>
                                    </p:set>
                                  </p:childTnLst>
                                </p:cTn>
                              </p:par>
                              <p:par>
                                <p:cTn id="38" presetID="3" presetClass="exit" presetSubtype="5" fill="hold" grpId="3" nodeType="withEffect">
                                  <p:stCondLst>
                                    <p:cond delay="0"/>
                                  </p:stCondLst>
                                  <p:childTnLst>
                                    <p:animEffect transition="out" filter="blinds(vertical)">
                                      <p:cBhvr>
                                        <p:cTn id="39" dur="2000"/>
                                        <p:tgtEl>
                                          <p:spTgt spid="4"/>
                                        </p:tgtEl>
                                      </p:cBhvr>
                                    </p:animEffect>
                                    <p:set>
                                      <p:cBhvr>
                                        <p:cTn id="40" dur="1" fill="hold">
                                          <p:stCondLst>
                                            <p:cond delay="1999"/>
                                          </p:stCondLst>
                                        </p:cTn>
                                        <p:tgtEl>
                                          <p:spTgt spid="4"/>
                                        </p:tgtEl>
                                        <p:attrNameLst>
                                          <p:attrName>style.visibility</p:attrName>
                                        </p:attrNameLst>
                                      </p:cBhvr>
                                      <p:to>
                                        <p:strVal val="hidden"/>
                                      </p:to>
                                    </p:set>
                                  </p:childTnLst>
                                </p:cTn>
                              </p:par>
                              <p:par>
                                <p:cTn id="41" presetID="3" presetClass="exit" presetSubtype="5" fill="hold" grpId="3" nodeType="withEffect">
                                  <p:stCondLst>
                                    <p:cond delay="0"/>
                                  </p:stCondLst>
                                  <p:childTnLst>
                                    <p:animEffect transition="out" filter="blinds(vertical)">
                                      <p:cBhvr>
                                        <p:cTn id="42" dur="2000"/>
                                        <p:tgtEl>
                                          <p:spTgt spid="5"/>
                                        </p:tgtEl>
                                      </p:cBhvr>
                                    </p:animEffect>
                                    <p:set>
                                      <p:cBhvr>
                                        <p:cTn id="43" dur="1" fill="hold">
                                          <p:stCondLst>
                                            <p:cond delay="1999"/>
                                          </p:stCondLst>
                                        </p:cTn>
                                        <p:tgtEl>
                                          <p:spTgt spid="5"/>
                                        </p:tgtEl>
                                        <p:attrNameLst>
                                          <p:attrName>style.visibility</p:attrName>
                                        </p:attrNameLst>
                                      </p:cBhvr>
                                      <p:to>
                                        <p:strVal val="hidden"/>
                                      </p:to>
                                    </p:set>
                                  </p:childTnLst>
                                </p:cTn>
                              </p:par>
                              <p:par>
                                <p:cTn id="44" presetID="17" presetClass="entr" presetSubtype="10"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2000" fill="hold"/>
                                        <p:tgtEl>
                                          <p:spTgt spid="2"/>
                                        </p:tgtEl>
                                        <p:attrNameLst>
                                          <p:attrName>ppt_w</p:attrName>
                                        </p:attrNameLst>
                                      </p:cBhvr>
                                      <p:tavLst>
                                        <p:tav tm="0">
                                          <p:val>
                                            <p:fltVal val="0"/>
                                          </p:val>
                                        </p:tav>
                                        <p:tav tm="100000">
                                          <p:val>
                                            <p:strVal val="#ppt_w"/>
                                          </p:val>
                                        </p:tav>
                                      </p:tavLst>
                                    </p:anim>
                                    <p:anim calcmode="lin" valueType="num">
                                      <p:cBhvr>
                                        <p:cTn id="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arriba"/>
          <p:cNvSpPr/>
          <p:nvPr/>
        </p:nvSpPr>
        <p:spPr>
          <a:xfrm rot="5400000">
            <a:off x="1428728" y="1285866"/>
            <a:ext cx="4000528" cy="2428892"/>
          </a:xfrm>
          <a:prstGeom prst="curvedUpArrow">
            <a:avLst>
              <a:gd name="adj1" fmla="val 15654"/>
              <a:gd name="adj2" fmla="val 15938"/>
              <a:gd name="adj3" fmla="val 0"/>
            </a:avLst>
          </a:prstGeom>
          <a:gradFill flip="none" rotWithShape="1">
            <a:gsLst>
              <a:gs pos="0">
                <a:srgbClr val="CC6600"/>
              </a:gs>
              <a:gs pos="17999">
                <a:srgbClr val="FEE7F2"/>
              </a:gs>
              <a:gs pos="36000">
                <a:srgbClr val="FAC77D"/>
              </a:gs>
              <a:gs pos="61000">
                <a:srgbClr val="FBA97D"/>
              </a:gs>
              <a:gs pos="82001">
                <a:srgbClr val="FBD49C"/>
              </a:gs>
              <a:gs pos="100000">
                <a:srgbClr val="FEE7F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Flecha curvada hacia arriba"/>
          <p:cNvSpPr/>
          <p:nvPr/>
        </p:nvSpPr>
        <p:spPr>
          <a:xfrm rot="5400000" flipV="1">
            <a:off x="3857620" y="1285866"/>
            <a:ext cx="4000528" cy="2428892"/>
          </a:xfrm>
          <a:prstGeom prst="curvedUpArrow">
            <a:avLst>
              <a:gd name="adj1" fmla="val 15654"/>
              <a:gd name="adj2" fmla="val 15938"/>
              <a:gd name="adj3" fmla="val 0"/>
            </a:avLst>
          </a:prstGeom>
          <a:gradFill flip="none" rotWithShape="1">
            <a:gsLst>
              <a:gs pos="0">
                <a:srgbClr val="CC6600"/>
              </a:gs>
              <a:gs pos="17999">
                <a:srgbClr val="FEE7F2"/>
              </a:gs>
              <a:gs pos="36000">
                <a:srgbClr val="FAC77D"/>
              </a:gs>
              <a:gs pos="61000">
                <a:srgbClr val="FBA97D"/>
              </a:gs>
              <a:gs pos="82001">
                <a:srgbClr val="FBD49C"/>
              </a:gs>
              <a:gs pos="100000">
                <a:srgbClr val="FEE7F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0"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42844" y="0"/>
            <a:ext cx="4429156" cy="5143500"/>
          </a:xfrm>
          <a:prstGeom prst="chevron">
            <a:avLst>
              <a:gd name="adj" fmla="val 56722"/>
            </a:avLst>
          </a:prstGeom>
          <a:gradFill flip="none" rotWithShape="1">
            <a:gsLst>
              <a:gs pos="73000">
                <a:srgbClr val="FF0000"/>
              </a:gs>
              <a:gs pos="50000">
                <a:srgbClr val="0000FF">
                  <a:shade val="67500"/>
                  <a:satMod val="115000"/>
                </a:srgbClr>
              </a:gs>
              <a:gs pos="100000">
                <a:srgbClr val="00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4572000" y="0"/>
            <a:ext cx="4429156" cy="5143500"/>
          </a:xfrm>
          <a:prstGeom prst="chevron">
            <a:avLst>
              <a:gd name="adj" fmla="val 56722"/>
            </a:avLst>
          </a:prstGeom>
          <a:gradFill flip="none" rotWithShape="1">
            <a:gsLst>
              <a:gs pos="73000">
                <a:srgbClr val="FF0000"/>
              </a:gs>
              <a:gs pos="50000">
                <a:srgbClr val="0000FF">
                  <a:shade val="67500"/>
                  <a:satMod val="115000"/>
                </a:srgbClr>
              </a:gs>
              <a:gs pos="100000">
                <a:srgbClr val="0000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16" presetClass="entr" presetSubtype="26" fill="hold" grpId="1"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Horizontal)">
                                      <p:cBhvr>
                                        <p:cTn id="13" dur="2000"/>
                                        <p:tgtEl>
                                          <p:spTgt spid="3"/>
                                        </p:tgtEl>
                                      </p:cBhvr>
                                    </p:animEffect>
                                  </p:childTnLst>
                                </p:cTn>
                              </p:par>
                              <p:par>
                                <p:cTn id="14" presetID="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0-#ppt_w/2"/>
                                          </p:val>
                                        </p:tav>
                                        <p:tav tm="100000">
                                          <p:val>
                                            <p:strVal val="#ppt_x"/>
                                          </p:val>
                                        </p:tav>
                                      </p:tavLst>
                                    </p:anim>
                                    <p:anim calcmode="lin" valueType="num">
                                      <p:cBhvr additive="base">
                                        <p:cTn id="17" dur="2000" fill="hold"/>
                                        <p:tgtEl>
                                          <p:spTgt spid="4"/>
                                        </p:tgtEl>
                                        <p:attrNameLst>
                                          <p:attrName>ppt_y</p:attrName>
                                        </p:attrNameLst>
                                      </p:cBhvr>
                                      <p:tavLst>
                                        <p:tav tm="0">
                                          <p:val>
                                            <p:strVal val="#ppt_y"/>
                                          </p:val>
                                        </p:tav>
                                        <p:tav tm="100000">
                                          <p:val>
                                            <p:strVal val="#ppt_y"/>
                                          </p:val>
                                        </p:tav>
                                      </p:tavLst>
                                    </p:anim>
                                  </p:childTnLst>
                                </p:cTn>
                              </p:par>
                              <p:par>
                                <p:cTn id="18" presetID="16" presetClass="entr" presetSubtype="26" fill="hold" grpId="1"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2000"/>
                                        <p:tgtEl>
                                          <p:spTgt spid="4"/>
                                        </p:tgtEl>
                                      </p:cBhvr>
                                    </p:animEffect>
                                  </p:childTnLst>
                                </p:cTn>
                              </p:par>
                            </p:childTnLst>
                          </p:cTn>
                        </p:par>
                        <p:par>
                          <p:cTn id="21" fill="hold">
                            <p:stCondLst>
                              <p:cond delay="2000"/>
                            </p:stCondLst>
                            <p:childTnLst>
                              <p:par>
                                <p:cTn id="22" presetID="2" presetClass="exit" presetSubtype="2" fill="hold" grpId="2" nodeType="afterEffect">
                                  <p:stCondLst>
                                    <p:cond delay="0"/>
                                  </p:stCondLst>
                                  <p:childTnLst>
                                    <p:anim calcmode="lin" valueType="num">
                                      <p:cBhvr additive="base">
                                        <p:cTn id="23" dur="2000"/>
                                        <p:tgtEl>
                                          <p:spTgt spid="3"/>
                                        </p:tgtEl>
                                        <p:attrNameLst>
                                          <p:attrName>ppt_x</p:attrName>
                                        </p:attrNameLst>
                                      </p:cBhvr>
                                      <p:tavLst>
                                        <p:tav tm="0">
                                          <p:val>
                                            <p:strVal val="ppt_x"/>
                                          </p:val>
                                        </p:tav>
                                        <p:tav tm="100000">
                                          <p:val>
                                            <p:strVal val="1+ppt_w/2"/>
                                          </p:val>
                                        </p:tav>
                                      </p:tavLst>
                                    </p:anim>
                                    <p:anim calcmode="lin" valueType="num">
                                      <p:cBhvr additive="base">
                                        <p:cTn id="24" dur="2000"/>
                                        <p:tgtEl>
                                          <p:spTgt spid="3"/>
                                        </p:tgtEl>
                                        <p:attrNameLst>
                                          <p:attrName>ppt_y</p:attrName>
                                        </p:attrNameLst>
                                      </p:cBhvr>
                                      <p:tavLst>
                                        <p:tav tm="0">
                                          <p:val>
                                            <p:strVal val="ppt_y"/>
                                          </p:val>
                                        </p:tav>
                                        <p:tav tm="100000">
                                          <p:val>
                                            <p:strVal val="ppt_y"/>
                                          </p:val>
                                        </p:tav>
                                      </p:tavLst>
                                    </p:anim>
                                    <p:set>
                                      <p:cBhvr>
                                        <p:cTn id="25" dur="1" fill="hold">
                                          <p:stCondLst>
                                            <p:cond delay="1999"/>
                                          </p:stCondLst>
                                        </p:cTn>
                                        <p:tgtEl>
                                          <p:spTgt spid="3"/>
                                        </p:tgtEl>
                                        <p:attrNameLst>
                                          <p:attrName>style.visibility</p:attrName>
                                        </p:attrNameLst>
                                      </p:cBhvr>
                                      <p:to>
                                        <p:strVal val="hidden"/>
                                      </p:to>
                                    </p:set>
                                  </p:childTnLst>
                                </p:cTn>
                              </p:par>
                              <p:par>
                                <p:cTn id="26" presetID="16" presetClass="exit" presetSubtype="42" fill="hold" grpId="3" nodeType="withEffect">
                                  <p:stCondLst>
                                    <p:cond delay="0"/>
                                  </p:stCondLst>
                                  <p:childTnLst>
                                    <p:animEffect transition="out" filter="barn(outHorizontal)">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2" presetClass="exit" presetSubtype="8" fill="hold" grpId="2" nodeType="withEffect">
                                  <p:stCondLst>
                                    <p:cond delay="0"/>
                                  </p:stCondLst>
                                  <p:childTnLst>
                                    <p:anim calcmode="lin" valueType="num">
                                      <p:cBhvr additive="base">
                                        <p:cTn id="30" dur="2000"/>
                                        <p:tgtEl>
                                          <p:spTgt spid="4"/>
                                        </p:tgtEl>
                                        <p:attrNameLst>
                                          <p:attrName>ppt_x</p:attrName>
                                        </p:attrNameLst>
                                      </p:cBhvr>
                                      <p:tavLst>
                                        <p:tav tm="0">
                                          <p:val>
                                            <p:strVal val="ppt_x"/>
                                          </p:val>
                                        </p:tav>
                                        <p:tav tm="100000">
                                          <p:val>
                                            <p:strVal val="0-ppt_w/2"/>
                                          </p:val>
                                        </p:tav>
                                      </p:tavLst>
                                    </p:anim>
                                    <p:anim calcmode="lin" valueType="num">
                                      <p:cBhvr additive="base">
                                        <p:cTn id="31" dur="2000"/>
                                        <p:tgtEl>
                                          <p:spTgt spid="4"/>
                                        </p:tgtEl>
                                        <p:attrNameLst>
                                          <p:attrName>ppt_y</p:attrName>
                                        </p:attrNameLst>
                                      </p:cBhvr>
                                      <p:tavLst>
                                        <p:tav tm="0">
                                          <p:val>
                                            <p:strVal val="ppt_y"/>
                                          </p:val>
                                        </p:tav>
                                        <p:tav tm="100000">
                                          <p:val>
                                            <p:strVal val="ppt_y"/>
                                          </p:val>
                                        </p:tav>
                                      </p:tavLst>
                                    </p:anim>
                                    <p:set>
                                      <p:cBhvr>
                                        <p:cTn id="32" dur="1" fill="hold">
                                          <p:stCondLst>
                                            <p:cond delay="1999"/>
                                          </p:stCondLst>
                                        </p:cTn>
                                        <p:tgtEl>
                                          <p:spTgt spid="4"/>
                                        </p:tgtEl>
                                        <p:attrNameLst>
                                          <p:attrName>style.visibility</p:attrName>
                                        </p:attrNameLst>
                                      </p:cBhvr>
                                      <p:to>
                                        <p:strVal val="hidden"/>
                                      </p:to>
                                    </p:set>
                                  </p:childTnLst>
                                </p:cTn>
                              </p:par>
                              <p:par>
                                <p:cTn id="33" presetID="16" presetClass="exit" presetSubtype="42" fill="hold" grpId="3" nodeType="withEffect">
                                  <p:stCondLst>
                                    <p:cond delay="0"/>
                                  </p:stCondLst>
                                  <p:childTnLst>
                                    <p:animEffect transition="out" filter="barn(outHorizontal)">
                                      <p:cBhvr>
                                        <p:cTn id="34" dur="2000"/>
                                        <p:tgtEl>
                                          <p:spTgt spid="4"/>
                                        </p:tgtEl>
                                      </p:cBhvr>
                                    </p:animEffect>
                                    <p:set>
                                      <p:cBhvr>
                                        <p:cTn id="35" dur="1" fill="hold">
                                          <p:stCondLst>
                                            <p:cond delay="1999"/>
                                          </p:stCondLst>
                                        </p:cTn>
                                        <p:tgtEl>
                                          <p:spTgt spid="4"/>
                                        </p:tgtEl>
                                        <p:attrNameLst>
                                          <p:attrName>style.visibility</p:attrName>
                                        </p:attrNameLst>
                                      </p:cBhvr>
                                      <p:to>
                                        <p:strVal val="hidden"/>
                                      </p:to>
                                    </p:set>
                                  </p:childTnLst>
                                </p:cTn>
                              </p:par>
                              <p:par>
                                <p:cTn id="36" presetID="23" presetClass="entr" presetSubtype="28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2000" fill="hold"/>
                                        <p:tgtEl>
                                          <p:spTgt spid="2"/>
                                        </p:tgtEl>
                                        <p:attrNameLst>
                                          <p:attrName>ppt_w</p:attrName>
                                        </p:attrNameLst>
                                      </p:cBhvr>
                                      <p:tavLst>
                                        <p:tav tm="0">
                                          <p:val>
                                            <p:strVal val="4/3*#ppt_w"/>
                                          </p:val>
                                        </p:tav>
                                        <p:tav tm="100000">
                                          <p:val>
                                            <p:strVal val="#ppt_w"/>
                                          </p:val>
                                        </p:tav>
                                      </p:tavLst>
                                    </p:anim>
                                    <p:anim calcmode="lin" valueType="num">
                                      <p:cBhvr>
                                        <p:cTn id="39" dur="2000" fill="hold"/>
                                        <p:tgtEl>
                                          <p:spTgt spid="2"/>
                                        </p:tgtEl>
                                        <p:attrNameLst>
                                          <p:attrName>ppt_h</p:attrName>
                                        </p:attrNameLst>
                                      </p:cBhvr>
                                      <p:tavLst>
                                        <p:tav tm="0">
                                          <p:val>
                                            <p:strVal val="4/3*#ppt_h"/>
                                          </p:val>
                                        </p:tav>
                                        <p:tav tm="100000">
                                          <p:val>
                                            <p:strVal val="#ppt_h"/>
                                          </p:val>
                                        </p:tav>
                                      </p:tavLst>
                                    </p:anim>
                                  </p:childTnLst>
                                </p:cTn>
                              </p:par>
                              <p:par>
                                <p:cTn id="40" presetID="16" presetClass="entr" presetSubtype="37"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outVertical)">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0"/>
            <a:ext cx="4572000" cy="2143140"/>
          </a:xfrm>
          <a:prstGeom prst="wave">
            <a:avLst>
              <a:gd name="adj1" fmla="val 20000"/>
              <a:gd name="adj2" fmla="val 294"/>
            </a:avLst>
          </a:prstGeom>
          <a:gradFill flip="none" rotWithShape="1">
            <a:gsLst>
              <a:gs pos="90000">
                <a:srgbClr val="CC6600"/>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1357304"/>
            <a:ext cx="4572000" cy="2143140"/>
          </a:xfrm>
          <a:prstGeom prst="wave">
            <a:avLst>
              <a:gd name="adj1" fmla="val 20000"/>
              <a:gd name="adj2" fmla="val 294"/>
            </a:avLst>
          </a:prstGeom>
          <a:gradFill flip="none" rotWithShape="1">
            <a:gsLst>
              <a:gs pos="90000">
                <a:srgbClr val="CC6600"/>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2786064"/>
            <a:ext cx="4572000" cy="2143140"/>
          </a:xfrm>
          <a:prstGeom prst="wave">
            <a:avLst>
              <a:gd name="adj1" fmla="val 20000"/>
              <a:gd name="adj2" fmla="val 294"/>
            </a:avLst>
          </a:prstGeom>
          <a:gradFill flip="none" rotWithShape="1">
            <a:gsLst>
              <a:gs pos="90000">
                <a:srgbClr val="CC6600"/>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flipH="1">
            <a:off x="4572000" y="0"/>
            <a:ext cx="4572000" cy="2143140"/>
          </a:xfrm>
          <a:prstGeom prst="wave">
            <a:avLst>
              <a:gd name="adj1" fmla="val 20000"/>
              <a:gd name="adj2" fmla="val 294"/>
            </a:avLst>
          </a:prstGeom>
          <a:gradFill flip="none" rotWithShape="1">
            <a:gsLst>
              <a:gs pos="90000">
                <a:srgbClr val="CC6600"/>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flipH="1">
            <a:off x="4572000" y="1357304"/>
            <a:ext cx="4572000" cy="2143140"/>
          </a:xfrm>
          <a:prstGeom prst="wave">
            <a:avLst>
              <a:gd name="adj1" fmla="val 20000"/>
              <a:gd name="adj2" fmla="val 294"/>
            </a:avLst>
          </a:prstGeom>
          <a:gradFill flip="none" rotWithShape="1">
            <a:gsLst>
              <a:gs pos="90000">
                <a:srgbClr val="CC6600"/>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572000" y="2786064"/>
            <a:ext cx="4572000" cy="2143140"/>
          </a:xfrm>
          <a:prstGeom prst="wave">
            <a:avLst>
              <a:gd name="adj1" fmla="val 20000"/>
              <a:gd name="adj2" fmla="val 294"/>
            </a:avLst>
          </a:prstGeom>
          <a:gradFill flip="none" rotWithShape="1">
            <a:gsLst>
              <a:gs pos="90000">
                <a:srgbClr val="CC6600"/>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3" presetClass="entr" presetSubtype="5"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blinds(vertical)">
                                      <p:cBhvr>
                                        <p:cTn id="33" dur="2000"/>
                                        <p:tgtEl>
                                          <p:spTgt spid="3"/>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linds(vertical)">
                                      <p:cBhvr>
                                        <p:cTn id="36" dur="2000"/>
                                        <p:tgtEl>
                                          <p:spTgt spid="4"/>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linds(vertical)">
                                      <p:cBhvr>
                                        <p:cTn id="39" dur="2000"/>
                                        <p:tgtEl>
                                          <p:spTgt spid="5"/>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vertical)">
                                      <p:cBhvr>
                                        <p:cTn id="42" dur="2000"/>
                                        <p:tgtEl>
                                          <p:spTgt spid="6"/>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vertical)">
                                      <p:cBhvr>
                                        <p:cTn id="45" dur="2000"/>
                                        <p:tgtEl>
                                          <p:spTgt spid="7"/>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linds(vertical)">
                                      <p:cBhvr>
                                        <p:cTn id="48" dur="2000"/>
                                        <p:tgtEl>
                                          <p:spTgt spid="8"/>
                                        </p:tgtEl>
                                      </p:cBhvr>
                                    </p:animEffect>
                                  </p:childTnLst>
                                </p:cTn>
                              </p:par>
                            </p:childTnLst>
                          </p:cTn>
                        </p:par>
                        <p:par>
                          <p:cTn id="49" fill="hold">
                            <p:stCondLst>
                              <p:cond delay="2000"/>
                            </p:stCondLst>
                            <p:childTnLst>
                              <p:par>
                                <p:cTn id="50" presetID="17" presetClass="exit" presetSubtype="8" fill="hold" grpId="2" nodeType="afterEffect">
                                  <p:stCondLst>
                                    <p:cond delay="0"/>
                                  </p:stCondLst>
                                  <p:childTnLst>
                                    <p:anim calcmode="lin" valueType="num">
                                      <p:cBhvr>
                                        <p:cTn id="51" dur="2000"/>
                                        <p:tgtEl>
                                          <p:spTgt spid="3"/>
                                        </p:tgtEl>
                                        <p:attrNameLst>
                                          <p:attrName>ppt_x</p:attrName>
                                        </p:attrNameLst>
                                      </p:cBhvr>
                                      <p:tavLst>
                                        <p:tav tm="0">
                                          <p:val>
                                            <p:strVal val="ppt_x"/>
                                          </p:val>
                                        </p:tav>
                                        <p:tav tm="100000">
                                          <p:val>
                                            <p:strVal val="ppt_x-ppt_w/2"/>
                                          </p:val>
                                        </p:tav>
                                      </p:tavLst>
                                    </p:anim>
                                    <p:anim calcmode="lin" valueType="num">
                                      <p:cBhvr>
                                        <p:cTn id="52" dur="2000"/>
                                        <p:tgtEl>
                                          <p:spTgt spid="3"/>
                                        </p:tgtEl>
                                        <p:attrNameLst>
                                          <p:attrName>ppt_y</p:attrName>
                                        </p:attrNameLst>
                                      </p:cBhvr>
                                      <p:tavLst>
                                        <p:tav tm="0">
                                          <p:val>
                                            <p:strVal val="ppt_y"/>
                                          </p:val>
                                        </p:tav>
                                        <p:tav tm="100000">
                                          <p:val>
                                            <p:strVal val="ppt_y"/>
                                          </p:val>
                                        </p:tav>
                                      </p:tavLst>
                                    </p:anim>
                                    <p:anim calcmode="lin" valueType="num">
                                      <p:cBhvr>
                                        <p:cTn id="53" dur="2000"/>
                                        <p:tgtEl>
                                          <p:spTgt spid="3"/>
                                        </p:tgtEl>
                                        <p:attrNameLst>
                                          <p:attrName>ppt_w</p:attrName>
                                        </p:attrNameLst>
                                      </p:cBhvr>
                                      <p:tavLst>
                                        <p:tav tm="0">
                                          <p:val>
                                            <p:strVal val="ppt_w"/>
                                          </p:val>
                                        </p:tav>
                                        <p:tav tm="100000">
                                          <p:val>
                                            <p:fltVal val="0"/>
                                          </p:val>
                                        </p:tav>
                                      </p:tavLst>
                                    </p:anim>
                                    <p:anim calcmode="lin" valueType="num">
                                      <p:cBhvr>
                                        <p:cTn id="54" dur="2000"/>
                                        <p:tgtEl>
                                          <p:spTgt spid="3"/>
                                        </p:tgtEl>
                                        <p:attrNameLst>
                                          <p:attrName>ppt_h</p:attrName>
                                        </p:attrNameLst>
                                      </p:cBhvr>
                                      <p:tavLst>
                                        <p:tav tm="0">
                                          <p:val>
                                            <p:strVal val="ppt_h"/>
                                          </p:val>
                                        </p:tav>
                                        <p:tav tm="100000">
                                          <p:val>
                                            <p:strVal val="ppt_h"/>
                                          </p:val>
                                        </p:tav>
                                      </p:tavLst>
                                    </p:anim>
                                    <p:set>
                                      <p:cBhvr>
                                        <p:cTn id="55" dur="1" fill="hold">
                                          <p:stCondLst>
                                            <p:cond delay="1999"/>
                                          </p:stCondLst>
                                        </p:cTn>
                                        <p:tgtEl>
                                          <p:spTgt spid="3"/>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4"/>
                                        </p:tgtEl>
                                        <p:attrNameLst>
                                          <p:attrName>ppt_x</p:attrName>
                                        </p:attrNameLst>
                                      </p:cBhvr>
                                      <p:tavLst>
                                        <p:tav tm="0">
                                          <p:val>
                                            <p:strVal val="ppt_x"/>
                                          </p:val>
                                        </p:tav>
                                        <p:tav tm="100000">
                                          <p:val>
                                            <p:strVal val="ppt_x-ppt_w/2"/>
                                          </p:val>
                                        </p:tav>
                                      </p:tavLst>
                                    </p:anim>
                                    <p:anim calcmode="lin" valueType="num">
                                      <p:cBhvr>
                                        <p:cTn id="58" dur="2000"/>
                                        <p:tgtEl>
                                          <p:spTgt spid="4"/>
                                        </p:tgtEl>
                                        <p:attrNameLst>
                                          <p:attrName>ppt_y</p:attrName>
                                        </p:attrNameLst>
                                      </p:cBhvr>
                                      <p:tavLst>
                                        <p:tav tm="0">
                                          <p:val>
                                            <p:strVal val="ppt_y"/>
                                          </p:val>
                                        </p:tav>
                                        <p:tav tm="100000">
                                          <p:val>
                                            <p:strVal val="ppt_y"/>
                                          </p:val>
                                        </p:tav>
                                      </p:tavLst>
                                    </p:anim>
                                    <p:anim calcmode="lin" valueType="num">
                                      <p:cBhvr>
                                        <p:cTn id="59" dur="2000"/>
                                        <p:tgtEl>
                                          <p:spTgt spid="4"/>
                                        </p:tgtEl>
                                        <p:attrNameLst>
                                          <p:attrName>ppt_w</p:attrName>
                                        </p:attrNameLst>
                                      </p:cBhvr>
                                      <p:tavLst>
                                        <p:tav tm="0">
                                          <p:val>
                                            <p:strVal val="ppt_w"/>
                                          </p:val>
                                        </p:tav>
                                        <p:tav tm="100000">
                                          <p:val>
                                            <p:fltVal val="0"/>
                                          </p:val>
                                        </p:tav>
                                      </p:tavLst>
                                    </p:anim>
                                    <p:anim calcmode="lin" valueType="num">
                                      <p:cBhvr>
                                        <p:cTn id="60" dur="2000"/>
                                        <p:tgtEl>
                                          <p:spTgt spid="4"/>
                                        </p:tgtEl>
                                        <p:attrNameLst>
                                          <p:attrName>ppt_h</p:attrName>
                                        </p:attrNameLst>
                                      </p:cBhvr>
                                      <p:tavLst>
                                        <p:tav tm="0">
                                          <p:val>
                                            <p:strVal val="ppt_h"/>
                                          </p:val>
                                        </p:tav>
                                        <p:tav tm="100000">
                                          <p:val>
                                            <p:strVal val="ppt_h"/>
                                          </p:val>
                                        </p:tav>
                                      </p:tavLst>
                                    </p:anim>
                                    <p:set>
                                      <p:cBhvr>
                                        <p:cTn id="61" dur="1" fill="hold">
                                          <p:stCondLst>
                                            <p:cond delay="1999"/>
                                          </p:stCondLst>
                                        </p:cTn>
                                        <p:tgtEl>
                                          <p:spTgt spid="4"/>
                                        </p:tgtEl>
                                        <p:attrNameLst>
                                          <p:attrName>style.visibility</p:attrName>
                                        </p:attrNameLst>
                                      </p:cBhvr>
                                      <p:to>
                                        <p:strVal val="hidden"/>
                                      </p:to>
                                    </p:set>
                                  </p:childTnLst>
                                </p:cTn>
                              </p:par>
                              <p:par>
                                <p:cTn id="62" presetID="17" presetClass="exit" presetSubtype="8" fill="hold" grpId="2" nodeType="withEffect">
                                  <p:stCondLst>
                                    <p:cond delay="0"/>
                                  </p:stCondLst>
                                  <p:childTnLst>
                                    <p:anim calcmode="lin" valueType="num">
                                      <p:cBhvr>
                                        <p:cTn id="63" dur="2000"/>
                                        <p:tgtEl>
                                          <p:spTgt spid="5"/>
                                        </p:tgtEl>
                                        <p:attrNameLst>
                                          <p:attrName>ppt_x</p:attrName>
                                        </p:attrNameLst>
                                      </p:cBhvr>
                                      <p:tavLst>
                                        <p:tav tm="0">
                                          <p:val>
                                            <p:strVal val="ppt_x"/>
                                          </p:val>
                                        </p:tav>
                                        <p:tav tm="100000">
                                          <p:val>
                                            <p:strVal val="ppt_x-ppt_w/2"/>
                                          </p:val>
                                        </p:tav>
                                      </p:tavLst>
                                    </p:anim>
                                    <p:anim calcmode="lin" valueType="num">
                                      <p:cBhvr>
                                        <p:cTn id="64" dur="2000"/>
                                        <p:tgtEl>
                                          <p:spTgt spid="5"/>
                                        </p:tgtEl>
                                        <p:attrNameLst>
                                          <p:attrName>ppt_y</p:attrName>
                                        </p:attrNameLst>
                                      </p:cBhvr>
                                      <p:tavLst>
                                        <p:tav tm="0">
                                          <p:val>
                                            <p:strVal val="ppt_y"/>
                                          </p:val>
                                        </p:tav>
                                        <p:tav tm="100000">
                                          <p:val>
                                            <p:strVal val="ppt_y"/>
                                          </p:val>
                                        </p:tav>
                                      </p:tavLst>
                                    </p:anim>
                                    <p:anim calcmode="lin" valueType="num">
                                      <p:cBhvr>
                                        <p:cTn id="65" dur="2000"/>
                                        <p:tgtEl>
                                          <p:spTgt spid="5"/>
                                        </p:tgtEl>
                                        <p:attrNameLst>
                                          <p:attrName>ppt_w</p:attrName>
                                        </p:attrNameLst>
                                      </p:cBhvr>
                                      <p:tavLst>
                                        <p:tav tm="0">
                                          <p:val>
                                            <p:strVal val="ppt_w"/>
                                          </p:val>
                                        </p:tav>
                                        <p:tav tm="100000">
                                          <p:val>
                                            <p:fltVal val="0"/>
                                          </p:val>
                                        </p:tav>
                                      </p:tavLst>
                                    </p:anim>
                                    <p:anim calcmode="lin" valueType="num">
                                      <p:cBhvr>
                                        <p:cTn id="66" dur="2000"/>
                                        <p:tgtEl>
                                          <p:spTgt spid="5"/>
                                        </p:tgtEl>
                                        <p:attrNameLst>
                                          <p:attrName>ppt_h</p:attrName>
                                        </p:attrNameLst>
                                      </p:cBhvr>
                                      <p:tavLst>
                                        <p:tav tm="0">
                                          <p:val>
                                            <p:strVal val="ppt_h"/>
                                          </p:val>
                                        </p:tav>
                                        <p:tav tm="100000">
                                          <p:val>
                                            <p:strVal val="ppt_h"/>
                                          </p:val>
                                        </p:tav>
                                      </p:tavLst>
                                    </p:anim>
                                    <p:set>
                                      <p:cBhvr>
                                        <p:cTn id="67" dur="1" fill="hold">
                                          <p:stCondLst>
                                            <p:cond delay="1999"/>
                                          </p:stCondLst>
                                        </p:cTn>
                                        <p:tgtEl>
                                          <p:spTgt spid="5"/>
                                        </p:tgtEl>
                                        <p:attrNameLst>
                                          <p:attrName>style.visibility</p:attrName>
                                        </p:attrNameLst>
                                      </p:cBhvr>
                                      <p:to>
                                        <p:strVal val="hidden"/>
                                      </p:to>
                                    </p:set>
                                  </p:childTnLst>
                                </p:cTn>
                              </p:par>
                              <p:par>
                                <p:cTn id="68" presetID="17" presetClass="exit" presetSubtype="2" fill="hold" grpId="2" nodeType="withEffect">
                                  <p:stCondLst>
                                    <p:cond delay="0"/>
                                  </p:stCondLst>
                                  <p:childTnLst>
                                    <p:anim calcmode="lin" valueType="num">
                                      <p:cBhvr>
                                        <p:cTn id="69" dur="2000"/>
                                        <p:tgtEl>
                                          <p:spTgt spid="6"/>
                                        </p:tgtEl>
                                        <p:attrNameLst>
                                          <p:attrName>ppt_x</p:attrName>
                                        </p:attrNameLst>
                                      </p:cBhvr>
                                      <p:tavLst>
                                        <p:tav tm="0">
                                          <p:val>
                                            <p:strVal val="ppt_x"/>
                                          </p:val>
                                        </p:tav>
                                        <p:tav tm="100000">
                                          <p:val>
                                            <p:strVal val="ppt_x+ppt_w/2"/>
                                          </p:val>
                                        </p:tav>
                                      </p:tavLst>
                                    </p:anim>
                                    <p:anim calcmode="lin" valueType="num">
                                      <p:cBhvr>
                                        <p:cTn id="70" dur="2000"/>
                                        <p:tgtEl>
                                          <p:spTgt spid="6"/>
                                        </p:tgtEl>
                                        <p:attrNameLst>
                                          <p:attrName>ppt_y</p:attrName>
                                        </p:attrNameLst>
                                      </p:cBhvr>
                                      <p:tavLst>
                                        <p:tav tm="0">
                                          <p:val>
                                            <p:strVal val="ppt_y"/>
                                          </p:val>
                                        </p:tav>
                                        <p:tav tm="100000">
                                          <p:val>
                                            <p:strVal val="ppt_y"/>
                                          </p:val>
                                        </p:tav>
                                      </p:tavLst>
                                    </p:anim>
                                    <p:anim calcmode="lin" valueType="num">
                                      <p:cBhvr>
                                        <p:cTn id="71" dur="2000"/>
                                        <p:tgtEl>
                                          <p:spTgt spid="6"/>
                                        </p:tgtEl>
                                        <p:attrNameLst>
                                          <p:attrName>ppt_w</p:attrName>
                                        </p:attrNameLst>
                                      </p:cBhvr>
                                      <p:tavLst>
                                        <p:tav tm="0">
                                          <p:val>
                                            <p:strVal val="ppt_w"/>
                                          </p:val>
                                        </p:tav>
                                        <p:tav tm="100000">
                                          <p:val>
                                            <p:fltVal val="0"/>
                                          </p:val>
                                        </p:tav>
                                      </p:tavLst>
                                    </p:anim>
                                    <p:anim calcmode="lin" valueType="num">
                                      <p:cBhvr>
                                        <p:cTn id="72" dur="2000"/>
                                        <p:tgtEl>
                                          <p:spTgt spid="6"/>
                                        </p:tgtEl>
                                        <p:attrNameLst>
                                          <p:attrName>ppt_h</p:attrName>
                                        </p:attrNameLst>
                                      </p:cBhvr>
                                      <p:tavLst>
                                        <p:tav tm="0">
                                          <p:val>
                                            <p:strVal val="ppt_h"/>
                                          </p:val>
                                        </p:tav>
                                        <p:tav tm="100000">
                                          <p:val>
                                            <p:strVal val="ppt_h"/>
                                          </p:val>
                                        </p:tav>
                                      </p:tavLst>
                                    </p:anim>
                                    <p:set>
                                      <p:cBhvr>
                                        <p:cTn id="73" dur="1" fill="hold">
                                          <p:stCondLst>
                                            <p:cond delay="1999"/>
                                          </p:stCondLst>
                                        </p:cTn>
                                        <p:tgtEl>
                                          <p:spTgt spid="6"/>
                                        </p:tgtEl>
                                        <p:attrNameLst>
                                          <p:attrName>style.visibility</p:attrName>
                                        </p:attrNameLst>
                                      </p:cBhvr>
                                      <p:to>
                                        <p:strVal val="hidden"/>
                                      </p:to>
                                    </p:set>
                                  </p:childTnLst>
                                </p:cTn>
                              </p:par>
                              <p:par>
                                <p:cTn id="74" presetID="17" presetClass="exit" presetSubtype="2" fill="hold" grpId="2" nodeType="withEffect">
                                  <p:stCondLst>
                                    <p:cond delay="0"/>
                                  </p:stCondLst>
                                  <p:childTnLst>
                                    <p:anim calcmode="lin" valueType="num">
                                      <p:cBhvr>
                                        <p:cTn id="75" dur="2000"/>
                                        <p:tgtEl>
                                          <p:spTgt spid="7"/>
                                        </p:tgtEl>
                                        <p:attrNameLst>
                                          <p:attrName>ppt_x</p:attrName>
                                        </p:attrNameLst>
                                      </p:cBhvr>
                                      <p:tavLst>
                                        <p:tav tm="0">
                                          <p:val>
                                            <p:strVal val="ppt_x"/>
                                          </p:val>
                                        </p:tav>
                                        <p:tav tm="100000">
                                          <p:val>
                                            <p:strVal val="ppt_x+ppt_w/2"/>
                                          </p:val>
                                        </p:tav>
                                      </p:tavLst>
                                    </p:anim>
                                    <p:anim calcmode="lin" valueType="num">
                                      <p:cBhvr>
                                        <p:cTn id="76" dur="2000"/>
                                        <p:tgtEl>
                                          <p:spTgt spid="7"/>
                                        </p:tgtEl>
                                        <p:attrNameLst>
                                          <p:attrName>ppt_y</p:attrName>
                                        </p:attrNameLst>
                                      </p:cBhvr>
                                      <p:tavLst>
                                        <p:tav tm="0">
                                          <p:val>
                                            <p:strVal val="ppt_y"/>
                                          </p:val>
                                        </p:tav>
                                        <p:tav tm="100000">
                                          <p:val>
                                            <p:strVal val="ppt_y"/>
                                          </p:val>
                                        </p:tav>
                                      </p:tavLst>
                                    </p:anim>
                                    <p:anim calcmode="lin" valueType="num">
                                      <p:cBhvr>
                                        <p:cTn id="77" dur="2000"/>
                                        <p:tgtEl>
                                          <p:spTgt spid="7"/>
                                        </p:tgtEl>
                                        <p:attrNameLst>
                                          <p:attrName>ppt_w</p:attrName>
                                        </p:attrNameLst>
                                      </p:cBhvr>
                                      <p:tavLst>
                                        <p:tav tm="0">
                                          <p:val>
                                            <p:strVal val="ppt_w"/>
                                          </p:val>
                                        </p:tav>
                                        <p:tav tm="100000">
                                          <p:val>
                                            <p:fltVal val="0"/>
                                          </p:val>
                                        </p:tav>
                                      </p:tavLst>
                                    </p:anim>
                                    <p:anim calcmode="lin" valueType="num">
                                      <p:cBhvr>
                                        <p:cTn id="78" dur="2000"/>
                                        <p:tgtEl>
                                          <p:spTgt spid="7"/>
                                        </p:tgtEl>
                                        <p:attrNameLst>
                                          <p:attrName>ppt_h</p:attrName>
                                        </p:attrNameLst>
                                      </p:cBhvr>
                                      <p:tavLst>
                                        <p:tav tm="0">
                                          <p:val>
                                            <p:strVal val="ppt_h"/>
                                          </p:val>
                                        </p:tav>
                                        <p:tav tm="100000">
                                          <p:val>
                                            <p:strVal val="ppt_h"/>
                                          </p:val>
                                        </p:tav>
                                      </p:tavLst>
                                    </p:anim>
                                    <p:set>
                                      <p:cBhvr>
                                        <p:cTn id="79" dur="1" fill="hold">
                                          <p:stCondLst>
                                            <p:cond delay="1999"/>
                                          </p:stCondLst>
                                        </p:cTn>
                                        <p:tgtEl>
                                          <p:spTgt spid="7"/>
                                        </p:tgtEl>
                                        <p:attrNameLst>
                                          <p:attrName>style.visibility</p:attrName>
                                        </p:attrNameLst>
                                      </p:cBhvr>
                                      <p:to>
                                        <p:strVal val="hidden"/>
                                      </p:to>
                                    </p:set>
                                  </p:childTnLst>
                                </p:cTn>
                              </p:par>
                              <p:par>
                                <p:cTn id="80" presetID="17" presetClass="exit" presetSubtype="2" fill="hold" grpId="2" nodeType="withEffect">
                                  <p:stCondLst>
                                    <p:cond delay="0"/>
                                  </p:stCondLst>
                                  <p:childTnLst>
                                    <p:anim calcmode="lin" valueType="num">
                                      <p:cBhvr>
                                        <p:cTn id="81" dur="2000"/>
                                        <p:tgtEl>
                                          <p:spTgt spid="8"/>
                                        </p:tgtEl>
                                        <p:attrNameLst>
                                          <p:attrName>ppt_x</p:attrName>
                                        </p:attrNameLst>
                                      </p:cBhvr>
                                      <p:tavLst>
                                        <p:tav tm="0">
                                          <p:val>
                                            <p:strVal val="ppt_x"/>
                                          </p:val>
                                        </p:tav>
                                        <p:tav tm="100000">
                                          <p:val>
                                            <p:strVal val="ppt_x+ppt_w/2"/>
                                          </p:val>
                                        </p:tav>
                                      </p:tavLst>
                                    </p:anim>
                                    <p:anim calcmode="lin" valueType="num">
                                      <p:cBhvr>
                                        <p:cTn id="82" dur="2000"/>
                                        <p:tgtEl>
                                          <p:spTgt spid="8"/>
                                        </p:tgtEl>
                                        <p:attrNameLst>
                                          <p:attrName>ppt_y</p:attrName>
                                        </p:attrNameLst>
                                      </p:cBhvr>
                                      <p:tavLst>
                                        <p:tav tm="0">
                                          <p:val>
                                            <p:strVal val="ppt_y"/>
                                          </p:val>
                                        </p:tav>
                                        <p:tav tm="100000">
                                          <p:val>
                                            <p:strVal val="ppt_y"/>
                                          </p:val>
                                        </p:tav>
                                      </p:tavLst>
                                    </p:anim>
                                    <p:anim calcmode="lin" valueType="num">
                                      <p:cBhvr>
                                        <p:cTn id="83" dur="2000"/>
                                        <p:tgtEl>
                                          <p:spTgt spid="8"/>
                                        </p:tgtEl>
                                        <p:attrNameLst>
                                          <p:attrName>ppt_w</p:attrName>
                                        </p:attrNameLst>
                                      </p:cBhvr>
                                      <p:tavLst>
                                        <p:tav tm="0">
                                          <p:val>
                                            <p:strVal val="ppt_w"/>
                                          </p:val>
                                        </p:tav>
                                        <p:tav tm="100000">
                                          <p:val>
                                            <p:fltVal val="0"/>
                                          </p:val>
                                        </p:tav>
                                      </p:tavLst>
                                    </p:anim>
                                    <p:anim calcmode="lin" valueType="num">
                                      <p:cBhvr>
                                        <p:cTn id="84" dur="2000"/>
                                        <p:tgtEl>
                                          <p:spTgt spid="8"/>
                                        </p:tgtEl>
                                        <p:attrNameLst>
                                          <p:attrName>ppt_h</p:attrName>
                                        </p:attrNameLst>
                                      </p:cBhvr>
                                      <p:tavLst>
                                        <p:tav tm="0">
                                          <p:val>
                                            <p:strVal val="ppt_h"/>
                                          </p:val>
                                        </p:tav>
                                        <p:tav tm="100000">
                                          <p:val>
                                            <p:strVal val="ppt_h"/>
                                          </p:val>
                                        </p:tav>
                                      </p:tavLst>
                                    </p:anim>
                                    <p:set>
                                      <p:cBhvr>
                                        <p:cTn id="85" dur="1" fill="hold">
                                          <p:stCondLst>
                                            <p:cond delay="1999"/>
                                          </p:stCondLst>
                                        </p:cTn>
                                        <p:tgtEl>
                                          <p:spTgt spid="8"/>
                                        </p:tgtEl>
                                        <p:attrNameLst>
                                          <p:attrName>style.visibility</p:attrName>
                                        </p:attrNameLst>
                                      </p:cBhvr>
                                      <p:to>
                                        <p:strVal val="hidden"/>
                                      </p:to>
                                    </p:set>
                                  </p:childTnLst>
                                </p:cTn>
                              </p:par>
                              <p:par>
                                <p:cTn id="86" presetID="3" presetClass="exit" presetSubtype="5" fill="hold" grpId="3" nodeType="withEffect">
                                  <p:stCondLst>
                                    <p:cond delay="0"/>
                                  </p:stCondLst>
                                  <p:childTnLst>
                                    <p:animEffect transition="out" filter="blinds(vertical)">
                                      <p:cBhvr>
                                        <p:cTn id="87" dur="2000"/>
                                        <p:tgtEl>
                                          <p:spTgt spid="6"/>
                                        </p:tgtEl>
                                      </p:cBhvr>
                                    </p:animEffect>
                                    <p:set>
                                      <p:cBhvr>
                                        <p:cTn id="88" dur="1" fill="hold">
                                          <p:stCondLst>
                                            <p:cond delay="1999"/>
                                          </p:stCondLst>
                                        </p:cTn>
                                        <p:tgtEl>
                                          <p:spTgt spid="6"/>
                                        </p:tgtEl>
                                        <p:attrNameLst>
                                          <p:attrName>style.visibility</p:attrName>
                                        </p:attrNameLst>
                                      </p:cBhvr>
                                      <p:to>
                                        <p:strVal val="hidden"/>
                                      </p:to>
                                    </p:set>
                                  </p:childTnLst>
                                </p:cTn>
                              </p:par>
                              <p:par>
                                <p:cTn id="89" presetID="3" presetClass="exit" presetSubtype="5" fill="hold" grpId="3" nodeType="withEffect">
                                  <p:stCondLst>
                                    <p:cond delay="0"/>
                                  </p:stCondLst>
                                  <p:childTnLst>
                                    <p:animEffect transition="out" filter="blinds(vertical)">
                                      <p:cBhvr>
                                        <p:cTn id="90" dur="2000"/>
                                        <p:tgtEl>
                                          <p:spTgt spid="7"/>
                                        </p:tgtEl>
                                      </p:cBhvr>
                                    </p:animEffect>
                                    <p:set>
                                      <p:cBhvr>
                                        <p:cTn id="91" dur="1" fill="hold">
                                          <p:stCondLst>
                                            <p:cond delay="1999"/>
                                          </p:stCondLst>
                                        </p:cTn>
                                        <p:tgtEl>
                                          <p:spTgt spid="7"/>
                                        </p:tgtEl>
                                        <p:attrNameLst>
                                          <p:attrName>style.visibility</p:attrName>
                                        </p:attrNameLst>
                                      </p:cBhvr>
                                      <p:to>
                                        <p:strVal val="hidden"/>
                                      </p:to>
                                    </p:set>
                                  </p:childTnLst>
                                </p:cTn>
                              </p:par>
                              <p:par>
                                <p:cTn id="92" presetID="3" presetClass="exit" presetSubtype="5" fill="hold" grpId="3" nodeType="withEffect">
                                  <p:stCondLst>
                                    <p:cond delay="0"/>
                                  </p:stCondLst>
                                  <p:childTnLst>
                                    <p:animEffect transition="out" filter="blinds(vertical)">
                                      <p:cBhvr>
                                        <p:cTn id="93" dur="2000"/>
                                        <p:tgtEl>
                                          <p:spTgt spid="8"/>
                                        </p:tgtEl>
                                      </p:cBhvr>
                                    </p:animEffect>
                                    <p:set>
                                      <p:cBhvr>
                                        <p:cTn id="94" dur="1" fill="hold">
                                          <p:stCondLst>
                                            <p:cond delay="1999"/>
                                          </p:stCondLst>
                                        </p:cTn>
                                        <p:tgtEl>
                                          <p:spTgt spid="8"/>
                                        </p:tgtEl>
                                        <p:attrNameLst>
                                          <p:attrName>style.visibility</p:attrName>
                                        </p:attrNameLst>
                                      </p:cBhvr>
                                      <p:to>
                                        <p:strVal val="hidden"/>
                                      </p:to>
                                    </p:set>
                                  </p:childTnLst>
                                </p:cTn>
                              </p:par>
                              <p:par>
                                <p:cTn id="95" presetID="3" presetClass="exit" presetSubtype="5" fill="hold" grpId="3" nodeType="withEffect">
                                  <p:stCondLst>
                                    <p:cond delay="0"/>
                                  </p:stCondLst>
                                  <p:childTnLst>
                                    <p:animEffect transition="out" filter="blinds(vertical)">
                                      <p:cBhvr>
                                        <p:cTn id="96" dur="2000"/>
                                        <p:tgtEl>
                                          <p:spTgt spid="3"/>
                                        </p:tgtEl>
                                      </p:cBhvr>
                                    </p:animEffect>
                                    <p:set>
                                      <p:cBhvr>
                                        <p:cTn id="97" dur="1" fill="hold">
                                          <p:stCondLst>
                                            <p:cond delay="1999"/>
                                          </p:stCondLst>
                                        </p:cTn>
                                        <p:tgtEl>
                                          <p:spTgt spid="3"/>
                                        </p:tgtEl>
                                        <p:attrNameLst>
                                          <p:attrName>style.visibility</p:attrName>
                                        </p:attrNameLst>
                                      </p:cBhvr>
                                      <p:to>
                                        <p:strVal val="hidden"/>
                                      </p:to>
                                    </p:set>
                                  </p:childTnLst>
                                </p:cTn>
                              </p:par>
                              <p:par>
                                <p:cTn id="98" presetID="3" presetClass="exit" presetSubtype="5" fill="hold" grpId="3" nodeType="withEffect">
                                  <p:stCondLst>
                                    <p:cond delay="0"/>
                                  </p:stCondLst>
                                  <p:childTnLst>
                                    <p:animEffect transition="out" filter="blinds(vertical)">
                                      <p:cBhvr>
                                        <p:cTn id="99" dur="2000"/>
                                        <p:tgtEl>
                                          <p:spTgt spid="4"/>
                                        </p:tgtEl>
                                      </p:cBhvr>
                                    </p:animEffect>
                                    <p:set>
                                      <p:cBhvr>
                                        <p:cTn id="100" dur="1" fill="hold">
                                          <p:stCondLst>
                                            <p:cond delay="1999"/>
                                          </p:stCondLst>
                                        </p:cTn>
                                        <p:tgtEl>
                                          <p:spTgt spid="4"/>
                                        </p:tgtEl>
                                        <p:attrNameLst>
                                          <p:attrName>style.visibility</p:attrName>
                                        </p:attrNameLst>
                                      </p:cBhvr>
                                      <p:to>
                                        <p:strVal val="hidden"/>
                                      </p:to>
                                    </p:set>
                                  </p:childTnLst>
                                </p:cTn>
                              </p:par>
                              <p:par>
                                <p:cTn id="101" presetID="3" presetClass="exit" presetSubtype="5" fill="hold" grpId="3" nodeType="withEffect">
                                  <p:stCondLst>
                                    <p:cond delay="0"/>
                                  </p:stCondLst>
                                  <p:childTnLst>
                                    <p:animEffect transition="out" filter="blinds(vertical)">
                                      <p:cBhvr>
                                        <p:cTn id="102" dur="2000"/>
                                        <p:tgtEl>
                                          <p:spTgt spid="5"/>
                                        </p:tgtEl>
                                      </p:cBhvr>
                                    </p:animEffect>
                                    <p:set>
                                      <p:cBhvr>
                                        <p:cTn id="103" dur="1" fill="hold">
                                          <p:stCondLst>
                                            <p:cond delay="1999"/>
                                          </p:stCondLst>
                                        </p:cTn>
                                        <p:tgtEl>
                                          <p:spTgt spid="5"/>
                                        </p:tgtEl>
                                        <p:attrNameLst>
                                          <p:attrName>style.visibility</p:attrName>
                                        </p:attrNameLst>
                                      </p:cBhvr>
                                      <p:to>
                                        <p:strVal val="hidden"/>
                                      </p:to>
                                    </p:se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64" y="0"/>
            <a:ext cx="9144064" cy="5143500"/>
          </a:xfrm>
          <a:prstGeom prst="rect">
            <a:avLst/>
          </a:prstGeom>
          <a:noFill/>
          <a:ln w="9525">
            <a:noFill/>
            <a:miter lim="800000"/>
            <a:headEnd/>
            <a:tailEnd/>
          </a:ln>
          <a:effectLst/>
        </p:spPr>
      </p:pic>
      <p:sp>
        <p:nvSpPr>
          <p:cNvPr id="5" name="4 Luna"/>
          <p:cNvSpPr/>
          <p:nvPr/>
        </p:nvSpPr>
        <p:spPr>
          <a:xfrm>
            <a:off x="4643438" y="0"/>
            <a:ext cx="4500562" cy="5143500"/>
          </a:xfrm>
          <a:prstGeom prst="moon">
            <a:avLst>
              <a:gd name="adj" fmla="val 24466"/>
            </a:avLst>
          </a:prstGeom>
          <a:gradFill flip="none" rotWithShape="1">
            <a:gsLst>
              <a:gs pos="74000">
                <a:srgbClr val="FF0000"/>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10800000">
            <a:off x="0" y="0"/>
            <a:ext cx="4500562" cy="5143500"/>
          </a:xfrm>
          <a:prstGeom prst="moon">
            <a:avLst>
              <a:gd name="adj" fmla="val 24191"/>
            </a:avLst>
          </a:prstGeom>
          <a:gradFill flip="none" rotWithShape="1">
            <a:gsLst>
              <a:gs pos="74000">
                <a:srgbClr val="FF0000"/>
              </a:gs>
              <a:gs pos="50000">
                <a:srgbClr val="0000FF">
                  <a:shade val="67500"/>
                  <a:satMod val="115000"/>
                </a:srgbClr>
              </a:gs>
              <a:gs pos="100000">
                <a:srgbClr val="0000FF">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16" presetClass="entr" presetSubtype="2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Horizontal)">
                                      <p:cBhvr>
                                        <p:cTn id="17" dur="2000"/>
                                        <p:tgtEl>
                                          <p:spTgt spid="6"/>
                                        </p:tgtEl>
                                      </p:cBhvr>
                                    </p:animEffect>
                                  </p:childTnLst>
                                </p:cTn>
                              </p:par>
                              <p:par>
                                <p:cTn id="18" presetID="16" presetClass="entr" presetSubtype="26" fill="hold" grpId="1"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Horizontal)">
                                      <p:cBhvr>
                                        <p:cTn id="20" dur="2000"/>
                                        <p:tgtEl>
                                          <p:spTgt spid="5"/>
                                        </p:tgtEl>
                                      </p:cBhvr>
                                    </p:animEffect>
                                  </p:childTnLst>
                                </p:cTn>
                              </p:par>
                            </p:childTnLst>
                          </p:cTn>
                        </p:par>
                        <p:par>
                          <p:cTn id="21" fill="hold">
                            <p:stCondLst>
                              <p:cond delay="2000"/>
                            </p:stCondLst>
                            <p:childTnLst>
                              <p:par>
                                <p:cTn id="22" presetID="2" presetClass="exit" presetSubtype="2" fill="hold" grpId="2" nodeType="afterEffect">
                                  <p:stCondLst>
                                    <p:cond delay="0"/>
                                  </p:stCondLst>
                                  <p:childTnLst>
                                    <p:anim calcmode="lin" valueType="num">
                                      <p:cBhvr additive="base">
                                        <p:cTn id="23" dur="2000"/>
                                        <p:tgtEl>
                                          <p:spTgt spid="6"/>
                                        </p:tgtEl>
                                        <p:attrNameLst>
                                          <p:attrName>ppt_x</p:attrName>
                                        </p:attrNameLst>
                                      </p:cBhvr>
                                      <p:tavLst>
                                        <p:tav tm="0">
                                          <p:val>
                                            <p:strVal val="ppt_x"/>
                                          </p:val>
                                        </p:tav>
                                        <p:tav tm="100000">
                                          <p:val>
                                            <p:strVal val="1+ppt_w/2"/>
                                          </p:val>
                                        </p:tav>
                                      </p:tavLst>
                                    </p:anim>
                                    <p:anim calcmode="lin" valueType="num">
                                      <p:cBhvr additive="base">
                                        <p:cTn id="24" dur="2000"/>
                                        <p:tgtEl>
                                          <p:spTgt spid="6"/>
                                        </p:tgtEl>
                                        <p:attrNameLst>
                                          <p:attrName>ppt_y</p:attrName>
                                        </p:attrNameLst>
                                      </p:cBhvr>
                                      <p:tavLst>
                                        <p:tav tm="0">
                                          <p:val>
                                            <p:strVal val="ppt_y"/>
                                          </p:val>
                                        </p:tav>
                                        <p:tav tm="100000">
                                          <p:val>
                                            <p:strVal val="ppt_y"/>
                                          </p:val>
                                        </p:tav>
                                      </p:tavLst>
                                    </p:anim>
                                    <p:set>
                                      <p:cBhvr>
                                        <p:cTn id="25" dur="1" fill="hold">
                                          <p:stCondLst>
                                            <p:cond delay="1999"/>
                                          </p:stCondLst>
                                        </p:cTn>
                                        <p:tgtEl>
                                          <p:spTgt spid="6"/>
                                        </p:tgtEl>
                                        <p:attrNameLst>
                                          <p:attrName>style.visibility</p:attrName>
                                        </p:attrNameLst>
                                      </p:cBhvr>
                                      <p:to>
                                        <p:strVal val="hidden"/>
                                      </p:to>
                                    </p:set>
                                  </p:childTnLst>
                                </p:cTn>
                              </p:par>
                              <p:par>
                                <p:cTn id="26" presetID="2" presetClass="exit" presetSubtype="8" fill="hold" grpId="2" nodeType="with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0-ppt_w/2"/>
                                          </p:val>
                                        </p:tav>
                                      </p:tavLst>
                                    </p:anim>
                                    <p:anim calcmode="lin" valueType="num">
                                      <p:cBhvr additive="base">
                                        <p:cTn id="28" dur="2000"/>
                                        <p:tgtEl>
                                          <p:spTgt spid="5"/>
                                        </p:tgtEl>
                                        <p:attrNameLst>
                                          <p:attrName>ppt_y</p:attrName>
                                        </p:attrNameLst>
                                      </p:cBhvr>
                                      <p:tavLst>
                                        <p:tav tm="0">
                                          <p:val>
                                            <p:strVal val="ppt_y"/>
                                          </p:val>
                                        </p:tav>
                                        <p:tav tm="100000">
                                          <p:val>
                                            <p:strVal val="ppt_y"/>
                                          </p:val>
                                        </p:tav>
                                      </p:tavLst>
                                    </p:anim>
                                    <p:set>
                                      <p:cBhvr>
                                        <p:cTn id="29" dur="1" fill="hold">
                                          <p:stCondLst>
                                            <p:cond delay="1999"/>
                                          </p:stCondLst>
                                        </p:cTn>
                                        <p:tgtEl>
                                          <p:spTgt spid="5"/>
                                        </p:tgtEl>
                                        <p:attrNameLst>
                                          <p:attrName>style.visibility</p:attrName>
                                        </p:attrNameLst>
                                      </p:cBhvr>
                                      <p:to>
                                        <p:strVal val="hidden"/>
                                      </p:to>
                                    </p:set>
                                  </p:childTnLst>
                                </p:cTn>
                              </p:par>
                              <p:par>
                                <p:cTn id="30" presetID="16" presetClass="exit" presetSubtype="42" fill="hold" grpId="3" nodeType="withEffect">
                                  <p:stCondLst>
                                    <p:cond delay="0"/>
                                  </p:stCondLst>
                                  <p:childTnLst>
                                    <p:animEffect transition="out" filter="barn(outHorizontal)">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par>
                                <p:cTn id="33" presetID="16" presetClass="exit" presetSubtype="42" fill="hold" grpId="3" nodeType="withEffect">
                                  <p:stCondLst>
                                    <p:cond delay="0"/>
                                  </p:stCondLst>
                                  <p:childTnLst>
                                    <p:animEffect transition="out" filter="barn(outHorizontal)">
                                      <p:cBhvr>
                                        <p:cTn id="34" dur="2000"/>
                                        <p:tgtEl>
                                          <p:spTgt spid="5"/>
                                        </p:tgtEl>
                                      </p:cBhvr>
                                    </p:animEffect>
                                    <p:set>
                                      <p:cBhvr>
                                        <p:cTn id="35" dur="1" fill="hold">
                                          <p:stCondLst>
                                            <p:cond delay="1999"/>
                                          </p:stCondLst>
                                        </p:cTn>
                                        <p:tgtEl>
                                          <p:spTgt spid="5"/>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4098"/>
                                        </p:tgtEl>
                                        <p:attrNameLst>
                                          <p:attrName>style.visibility</p:attrName>
                                        </p:attrNameLst>
                                      </p:cBhvr>
                                      <p:to>
                                        <p:strVal val="visible"/>
                                      </p:to>
                                    </p:set>
                                    <p:anim calcmode="lin" valueType="num">
                                      <p:cBhvr>
                                        <p:cTn id="38" dur="2000" fill="hold"/>
                                        <p:tgtEl>
                                          <p:spTgt spid="4098"/>
                                        </p:tgtEl>
                                        <p:attrNameLst>
                                          <p:attrName>ppt_w</p:attrName>
                                        </p:attrNameLst>
                                      </p:cBhvr>
                                      <p:tavLst>
                                        <p:tav tm="0">
                                          <p:val>
                                            <p:fltVal val="0"/>
                                          </p:val>
                                        </p:tav>
                                        <p:tav tm="100000">
                                          <p:val>
                                            <p:strVal val="#ppt_w"/>
                                          </p:val>
                                        </p:tav>
                                      </p:tavLst>
                                    </p:anim>
                                    <p:anim calcmode="lin" valueType="num">
                                      <p:cBhvr>
                                        <p:cTn id="39"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a:off x="428596" y="142876"/>
            <a:ext cx="4071966" cy="1571636"/>
          </a:xfrm>
          <a:prstGeom prst="flowChartDecision">
            <a:avLst/>
          </a:prstGeom>
          <a:gradFill flip="none" rotWithShape="1">
            <a:gsLst>
              <a:gs pos="61000">
                <a:schemeClr val="tx1">
                  <a:alpha val="73000"/>
                </a:scheme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Decisión"/>
          <p:cNvSpPr/>
          <p:nvPr/>
        </p:nvSpPr>
        <p:spPr>
          <a:xfrm>
            <a:off x="428596" y="1714494"/>
            <a:ext cx="4071966" cy="1571636"/>
          </a:xfrm>
          <a:prstGeom prst="flowChartDecision">
            <a:avLst/>
          </a:prstGeom>
          <a:gradFill flip="none" rotWithShape="1">
            <a:gsLst>
              <a:gs pos="61000">
                <a:schemeClr val="tx1">
                  <a:alpha val="73000"/>
                </a:scheme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Decisión"/>
          <p:cNvSpPr/>
          <p:nvPr/>
        </p:nvSpPr>
        <p:spPr>
          <a:xfrm>
            <a:off x="428596" y="3286130"/>
            <a:ext cx="4071966" cy="1571636"/>
          </a:xfrm>
          <a:prstGeom prst="flowChartDecision">
            <a:avLst/>
          </a:prstGeom>
          <a:gradFill flip="none" rotWithShape="1">
            <a:gsLst>
              <a:gs pos="61000">
                <a:schemeClr val="tx1">
                  <a:alpha val="73000"/>
                </a:scheme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ecisión"/>
          <p:cNvSpPr/>
          <p:nvPr/>
        </p:nvSpPr>
        <p:spPr>
          <a:xfrm>
            <a:off x="4500562" y="142876"/>
            <a:ext cx="4071966" cy="1571636"/>
          </a:xfrm>
          <a:prstGeom prst="flowChartDecision">
            <a:avLst/>
          </a:prstGeom>
          <a:gradFill flip="none" rotWithShape="1">
            <a:gsLst>
              <a:gs pos="61000">
                <a:schemeClr val="tx1">
                  <a:alpha val="73000"/>
                </a:scheme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ecisión"/>
          <p:cNvSpPr/>
          <p:nvPr/>
        </p:nvSpPr>
        <p:spPr>
          <a:xfrm>
            <a:off x="4500562" y="1714494"/>
            <a:ext cx="4071966" cy="1571636"/>
          </a:xfrm>
          <a:prstGeom prst="flowChartDecision">
            <a:avLst/>
          </a:prstGeom>
          <a:gradFill flip="none" rotWithShape="1">
            <a:gsLst>
              <a:gs pos="61000">
                <a:schemeClr val="tx1">
                  <a:alpha val="73000"/>
                </a:scheme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ecisión"/>
          <p:cNvSpPr/>
          <p:nvPr/>
        </p:nvSpPr>
        <p:spPr>
          <a:xfrm>
            <a:off x="4500562" y="3286130"/>
            <a:ext cx="4071966" cy="1571636"/>
          </a:xfrm>
          <a:prstGeom prst="flowChartDecision">
            <a:avLst/>
          </a:prstGeom>
          <a:gradFill flip="none" rotWithShape="1">
            <a:gsLst>
              <a:gs pos="61000">
                <a:schemeClr val="tx1">
                  <a:alpha val="73000"/>
                </a:scheme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8" presetClass="entr" presetSubtype="32" fill="hold" grpId="1"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diamond(out)">
                                      <p:cBhvr>
                                        <p:cTn id="33" dur="2000"/>
                                        <p:tgtEl>
                                          <p:spTgt spid="3"/>
                                        </p:tgtEl>
                                      </p:cBhvr>
                                    </p:animEffect>
                                  </p:childTnLst>
                                </p:cTn>
                              </p:par>
                              <p:par>
                                <p:cTn id="34" presetID="8" presetClass="entr" presetSubtype="32"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diamond(out)">
                                      <p:cBhvr>
                                        <p:cTn id="36" dur="2000"/>
                                        <p:tgtEl>
                                          <p:spTgt spid="4"/>
                                        </p:tgtEl>
                                      </p:cBhvr>
                                    </p:animEffect>
                                  </p:childTnLst>
                                </p:cTn>
                              </p:par>
                              <p:par>
                                <p:cTn id="37" presetID="8" presetClass="entr" presetSubtype="32"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2000"/>
                                        <p:tgtEl>
                                          <p:spTgt spid="5"/>
                                        </p:tgtEl>
                                      </p:cBhvr>
                                    </p:animEffect>
                                  </p:childTnLst>
                                </p:cTn>
                              </p:par>
                              <p:par>
                                <p:cTn id="40" presetID="8" presetClass="entr" presetSubtype="32"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out)">
                                      <p:cBhvr>
                                        <p:cTn id="42" dur="2000"/>
                                        <p:tgtEl>
                                          <p:spTgt spid="6"/>
                                        </p:tgtEl>
                                      </p:cBhvr>
                                    </p:animEffect>
                                  </p:childTnLst>
                                </p:cTn>
                              </p:par>
                              <p:par>
                                <p:cTn id="43" presetID="8" presetClass="entr" presetSubtype="32"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out)">
                                      <p:cBhvr>
                                        <p:cTn id="45" dur="2000"/>
                                        <p:tgtEl>
                                          <p:spTgt spid="7"/>
                                        </p:tgtEl>
                                      </p:cBhvr>
                                    </p:animEffect>
                                  </p:childTnLst>
                                </p:cTn>
                              </p:par>
                              <p:par>
                                <p:cTn id="46" presetID="8" presetClass="entr" presetSubtype="32"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out)">
                                      <p:cBhvr>
                                        <p:cTn id="48" dur="2000"/>
                                        <p:tgtEl>
                                          <p:spTgt spid="8"/>
                                        </p:tgtEl>
                                      </p:cBhvr>
                                    </p:animEffect>
                                  </p:childTnLst>
                                </p:cTn>
                              </p:par>
                            </p:childTnLst>
                          </p:cTn>
                        </p:par>
                        <p:par>
                          <p:cTn id="49" fill="hold">
                            <p:stCondLst>
                              <p:cond delay="2000"/>
                            </p:stCondLst>
                            <p:childTnLst>
                              <p:par>
                                <p:cTn id="50" presetID="2" presetClass="exit" presetSubtype="2" fill="hold" grpId="2" nodeType="afterEffect">
                                  <p:stCondLst>
                                    <p:cond delay="0"/>
                                  </p:stCondLst>
                                  <p:childTnLst>
                                    <p:anim calcmode="lin" valueType="num">
                                      <p:cBhvr additive="base">
                                        <p:cTn id="51" dur="2000"/>
                                        <p:tgtEl>
                                          <p:spTgt spid="3"/>
                                        </p:tgtEl>
                                        <p:attrNameLst>
                                          <p:attrName>ppt_x</p:attrName>
                                        </p:attrNameLst>
                                      </p:cBhvr>
                                      <p:tavLst>
                                        <p:tav tm="0">
                                          <p:val>
                                            <p:strVal val="ppt_x"/>
                                          </p:val>
                                        </p:tav>
                                        <p:tav tm="100000">
                                          <p:val>
                                            <p:strVal val="1+ppt_w/2"/>
                                          </p:val>
                                        </p:tav>
                                      </p:tavLst>
                                    </p:anim>
                                    <p:anim calcmode="lin" valueType="num">
                                      <p:cBhvr additive="base">
                                        <p:cTn id="52" dur="2000"/>
                                        <p:tgtEl>
                                          <p:spTgt spid="3"/>
                                        </p:tgtEl>
                                        <p:attrNameLst>
                                          <p:attrName>ppt_y</p:attrName>
                                        </p:attrNameLst>
                                      </p:cBhvr>
                                      <p:tavLst>
                                        <p:tav tm="0">
                                          <p:val>
                                            <p:strVal val="ppt_y"/>
                                          </p:val>
                                        </p:tav>
                                        <p:tav tm="100000">
                                          <p:val>
                                            <p:strVal val="ppt_y"/>
                                          </p:val>
                                        </p:tav>
                                      </p:tavLst>
                                    </p:anim>
                                    <p:set>
                                      <p:cBhvr>
                                        <p:cTn id="53" dur="1" fill="hold">
                                          <p:stCondLst>
                                            <p:cond delay="1999"/>
                                          </p:stCondLst>
                                        </p:cTn>
                                        <p:tgtEl>
                                          <p:spTgt spid="3"/>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1+ppt_w/2"/>
                                          </p:val>
                                        </p:tav>
                                      </p:tavLst>
                                    </p:anim>
                                    <p:anim calcmode="lin" valueType="num">
                                      <p:cBhvr additive="base">
                                        <p:cTn id="56" dur="2000"/>
                                        <p:tgtEl>
                                          <p:spTgt spid="4"/>
                                        </p:tgtEl>
                                        <p:attrNameLst>
                                          <p:attrName>ppt_y</p:attrName>
                                        </p:attrNameLst>
                                      </p:cBhvr>
                                      <p:tavLst>
                                        <p:tav tm="0">
                                          <p:val>
                                            <p:strVal val="ppt_y"/>
                                          </p:val>
                                        </p:tav>
                                        <p:tav tm="100000">
                                          <p:val>
                                            <p:strVal val="ppt_y"/>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1+ppt_w/2"/>
                                          </p:val>
                                        </p:tav>
                                      </p:tavLst>
                                    </p:anim>
                                    <p:anim calcmode="lin" valueType="num">
                                      <p:cBhvr additive="base">
                                        <p:cTn id="60" dur="2000"/>
                                        <p:tgtEl>
                                          <p:spTgt spid="5"/>
                                        </p:tgtEl>
                                        <p:attrNameLst>
                                          <p:attrName>ppt_y</p:attrName>
                                        </p:attrNameLst>
                                      </p:cBhvr>
                                      <p:tavLst>
                                        <p:tav tm="0">
                                          <p:val>
                                            <p:strVal val="ppt_y"/>
                                          </p:val>
                                        </p:tav>
                                        <p:tav tm="100000">
                                          <p:val>
                                            <p:strVal val="ppt_y"/>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8" fill="hold" grpId="2"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2"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0-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8" fill="hold" grpId="2"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xit" presetSubtype="16" fill="hold" grpId="3" nodeType="withEffect">
                                  <p:stCondLst>
                                    <p:cond delay="0"/>
                                  </p:stCondLst>
                                  <p:childTnLst>
                                    <p:animEffect transition="out" filter="diamond(in)">
                                      <p:cBhvr>
                                        <p:cTn id="75" dur="2000"/>
                                        <p:tgtEl>
                                          <p:spTgt spid="3"/>
                                        </p:tgtEl>
                                      </p:cBhvr>
                                    </p:animEffect>
                                    <p:set>
                                      <p:cBhvr>
                                        <p:cTn id="76" dur="1" fill="hold">
                                          <p:stCondLst>
                                            <p:cond delay="1999"/>
                                          </p:stCondLst>
                                        </p:cTn>
                                        <p:tgtEl>
                                          <p:spTgt spid="3"/>
                                        </p:tgtEl>
                                        <p:attrNameLst>
                                          <p:attrName>style.visibility</p:attrName>
                                        </p:attrNameLst>
                                      </p:cBhvr>
                                      <p:to>
                                        <p:strVal val="hidden"/>
                                      </p:to>
                                    </p:set>
                                  </p:childTnLst>
                                </p:cTn>
                              </p:par>
                              <p:par>
                                <p:cTn id="77" presetID="8" presetClass="exit" presetSubtype="16" fill="hold" grpId="3" nodeType="withEffect">
                                  <p:stCondLst>
                                    <p:cond delay="0"/>
                                  </p:stCondLst>
                                  <p:childTnLst>
                                    <p:animEffect transition="out" filter="diamond(in)">
                                      <p:cBhvr>
                                        <p:cTn id="78" dur="2000"/>
                                        <p:tgtEl>
                                          <p:spTgt spid="4"/>
                                        </p:tgtEl>
                                      </p:cBhvr>
                                    </p:animEffect>
                                    <p:set>
                                      <p:cBhvr>
                                        <p:cTn id="79" dur="1" fill="hold">
                                          <p:stCondLst>
                                            <p:cond delay="1999"/>
                                          </p:stCondLst>
                                        </p:cTn>
                                        <p:tgtEl>
                                          <p:spTgt spid="4"/>
                                        </p:tgtEl>
                                        <p:attrNameLst>
                                          <p:attrName>style.visibility</p:attrName>
                                        </p:attrNameLst>
                                      </p:cBhvr>
                                      <p:to>
                                        <p:strVal val="hidden"/>
                                      </p:to>
                                    </p:set>
                                  </p:childTnLst>
                                </p:cTn>
                              </p:par>
                              <p:par>
                                <p:cTn id="80" presetID="8" presetClass="exit" presetSubtype="16" fill="hold" grpId="3" nodeType="withEffect">
                                  <p:stCondLst>
                                    <p:cond delay="0"/>
                                  </p:stCondLst>
                                  <p:childTnLst>
                                    <p:animEffect transition="out" filter="diamond(in)">
                                      <p:cBhvr>
                                        <p:cTn id="81" dur="2000"/>
                                        <p:tgtEl>
                                          <p:spTgt spid="5"/>
                                        </p:tgtEl>
                                      </p:cBhvr>
                                    </p:animEffect>
                                    <p:set>
                                      <p:cBhvr>
                                        <p:cTn id="82" dur="1" fill="hold">
                                          <p:stCondLst>
                                            <p:cond delay="1999"/>
                                          </p:stCondLst>
                                        </p:cTn>
                                        <p:tgtEl>
                                          <p:spTgt spid="5"/>
                                        </p:tgtEl>
                                        <p:attrNameLst>
                                          <p:attrName>style.visibility</p:attrName>
                                        </p:attrNameLst>
                                      </p:cBhvr>
                                      <p:to>
                                        <p:strVal val="hidden"/>
                                      </p:to>
                                    </p:set>
                                  </p:childTnLst>
                                </p:cTn>
                              </p:par>
                              <p:par>
                                <p:cTn id="83" presetID="8" presetClass="exit" presetSubtype="16" fill="hold" grpId="3" nodeType="withEffect">
                                  <p:stCondLst>
                                    <p:cond delay="0"/>
                                  </p:stCondLst>
                                  <p:childTnLst>
                                    <p:animEffect transition="out" filter="diamond(in)">
                                      <p:cBhvr>
                                        <p:cTn id="84" dur="2000"/>
                                        <p:tgtEl>
                                          <p:spTgt spid="6"/>
                                        </p:tgtEl>
                                      </p:cBhvr>
                                    </p:animEffect>
                                    <p:set>
                                      <p:cBhvr>
                                        <p:cTn id="85" dur="1" fill="hold">
                                          <p:stCondLst>
                                            <p:cond delay="1999"/>
                                          </p:stCondLst>
                                        </p:cTn>
                                        <p:tgtEl>
                                          <p:spTgt spid="6"/>
                                        </p:tgtEl>
                                        <p:attrNameLst>
                                          <p:attrName>style.visibility</p:attrName>
                                        </p:attrNameLst>
                                      </p:cBhvr>
                                      <p:to>
                                        <p:strVal val="hidden"/>
                                      </p:to>
                                    </p:set>
                                  </p:childTnLst>
                                </p:cTn>
                              </p:par>
                              <p:par>
                                <p:cTn id="86" presetID="8" presetClass="exit" presetSubtype="16" fill="hold" grpId="3" nodeType="withEffect">
                                  <p:stCondLst>
                                    <p:cond delay="0"/>
                                  </p:stCondLst>
                                  <p:childTnLst>
                                    <p:animEffect transition="out" filter="diamond(in)">
                                      <p:cBhvr>
                                        <p:cTn id="87" dur="2000"/>
                                        <p:tgtEl>
                                          <p:spTgt spid="7"/>
                                        </p:tgtEl>
                                      </p:cBhvr>
                                    </p:animEffect>
                                    <p:set>
                                      <p:cBhvr>
                                        <p:cTn id="88" dur="1" fill="hold">
                                          <p:stCondLst>
                                            <p:cond delay="1999"/>
                                          </p:stCondLst>
                                        </p:cTn>
                                        <p:tgtEl>
                                          <p:spTgt spid="7"/>
                                        </p:tgtEl>
                                        <p:attrNameLst>
                                          <p:attrName>style.visibility</p:attrName>
                                        </p:attrNameLst>
                                      </p:cBhvr>
                                      <p:to>
                                        <p:strVal val="hidden"/>
                                      </p:to>
                                    </p:set>
                                  </p:childTnLst>
                                </p:cTn>
                              </p:par>
                              <p:par>
                                <p:cTn id="89" presetID="8" presetClass="exit" presetSubtype="16" fill="hold" grpId="3" nodeType="withEffect">
                                  <p:stCondLst>
                                    <p:cond delay="0"/>
                                  </p:stCondLst>
                                  <p:childTnLst>
                                    <p:animEffect transition="out" filter="diamond(in)">
                                      <p:cBhvr>
                                        <p:cTn id="90" dur="2000"/>
                                        <p:tgtEl>
                                          <p:spTgt spid="8"/>
                                        </p:tgtEl>
                                      </p:cBhvr>
                                    </p:animEffect>
                                    <p:set>
                                      <p:cBhvr>
                                        <p:cTn id="91" dur="1" fill="hold">
                                          <p:stCondLst>
                                            <p:cond delay="1999"/>
                                          </p:stCondLst>
                                        </p:cTn>
                                        <p:tgtEl>
                                          <p:spTgt spid="8"/>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strVal val="4/3*#ppt_w"/>
                                          </p:val>
                                        </p:tav>
                                        <p:tav tm="100000">
                                          <p:val>
                                            <p:strVal val="#ppt_w"/>
                                          </p:val>
                                        </p:tav>
                                      </p:tavLst>
                                    </p:anim>
                                    <p:anim calcmode="lin" valueType="num">
                                      <p:cBhvr>
                                        <p:cTn id="95" dur="2000" fill="hold"/>
                                        <p:tgtEl>
                                          <p:spTgt spid="2"/>
                                        </p:tgtEl>
                                        <p:attrNameLst>
                                          <p:attrName>ppt_h</p:attrName>
                                        </p:attrNameLst>
                                      </p:cBhvr>
                                      <p:tavLst>
                                        <p:tav tm="0">
                                          <p:val>
                                            <p:strVal val="4/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Effect transition="in" filter="barn(outVertical)">
                                      <p:cBhvr>
                                        <p:cTn id="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16" name="15 Rectángulo"/>
          <p:cNvSpPr/>
          <p:nvPr/>
        </p:nvSpPr>
        <p:spPr>
          <a:xfrm rot="1621838">
            <a:off x="765205" y="1045599"/>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rot="1621838">
            <a:off x="765206" y="1603702"/>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rot="1621838">
            <a:off x="765207" y="2175206"/>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rot="1621838">
            <a:off x="765207" y="2675272"/>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rot="1621838">
            <a:off x="765207" y="3246776"/>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rot="1621838">
            <a:off x="765207" y="3746842"/>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rot="19936201">
            <a:off x="4398674" y="1053054"/>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rot="19936201">
            <a:off x="4398674" y="1553120"/>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rot="19936201">
            <a:off x="4398674" y="2196063"/>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rot="19936201">
            <a:off x="4398675" y="2696128"/>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rot="19936201">
            <a:off x="4398675" y="3196195"/>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rot="19936201">
            <a:off x="4398674" y="3767698"/>
            <a:ext cx="3970249" cy="234967"/>
          </a:xfrm>
          <a:prstGeom prst="rect">
            <a:avLst/>
          </a:prstGeom>
          <a:gradFill flip="none" rotWithShape="1">
            <a:gsLst>
              <a:gs pos="75000">
                <a:srgbClr val="FFCCCC"/>
              </a:gs>
              <a:gs pos="50000">
                <a:srgbClr val="4881F2">
                  <a:shade val="67500"/>
                  <a:satMod val="115000"/>
                </a:srgbClr>
              </a:gs>
              <a:gs pos="100000">
                <a:srgbClr val="4881F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anim calcmode="lin" valueType="num">
                                      <p:cBhvr additive="base">
                                        <p:cTn id="9" dur="2000" fill="hold"/>
                                        <p:tgtEl>
                                          <p:spTgt spid="16"/>
                                        </p:tgtEl>
                                        <p:attrNameLst>
                                          <p:attrName>ppt_x</p:attrName>
                                        </p:attrNameLst>
                                      </p:cBhvr>
                                      <p:tavLst>
                                        <p:tav tm="0">
                                          <p:val>
                                            <p:strVal val="1+#ppt_w/2"/>
                                          </p:val>
                                        </p:tav>
                                        <p:tav tm="100000">
                                          <p:val>
                                            <p:strVal val="#ppt_x"/>
                                          </p:val>
                                        </p:tav>
                                      </p:tavLst>
                                    </p:anim>
                                    <p:anim calcmode="lin" valueType="num">
                                      <p:cBhvr additive="base">
                                        <p:cTn id="10" dur="2000" fill="hold"/>
                                        <p:tgtEl>
                                          <p:spTgt spid="16"/>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2000" fill="hold"/>
                                        <p:tgtEl>
                                          <p:spTgt spid="17"/>
                                        </p:tgtEl>
                                        <p:attrNameLst>
                                          <p:attrName>ppt_x</p:attrName>
                                        </p:attrNameLst>
                                      </p:cBhvr>
                                      <p:tavLst>
                                        <p:tav tm="0">
                                          <p:val>
                                            <p:strVal val="1+#ppt_w/2"/>
                                          </p:val>
                                        </p:tav>
                                        <p:tav tm="100000">
                                          <p:val>
                                            <p:strVal val="#ppt_x"/>
                                          </p:val>
                                        </p:tav>
                                      </p:tavLst>
                                    </p:anim>
                                    <p:anim calcmode="lin" valueType="num">
                                      <p:cBhvr additive="base">
                                        <p:cTn id="14" dur="20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2000" fill="hold"/>
                                        <p:tgtEl>
                                          <p:spTgt spid="22"/>
                                        </p:tgtEl>
                                        <p:attrNameLst>
                                          <p:attrName>ppt_x</p:attrName>
                                        </p:attrNameLst>
                                      </p:cBhvr>
                                      <p:tavLst>
                                        <p:tav tm="0">
                                          <p:val>
                                            <p:strVal val="0-#ppt_w/2"/>
                                          </p:val>
                                        </p:tav>
                                        <p:tav tm="100000">
                                          <p:val>
                                            <p:strVal val="#ppt_x"/>
                                          </p:val>
                                        </p:tav>
                                      </p:tavLst>
                                    </p:anim>
                                    <p:anim calcmode="lin" valueType="num">
                                      <p:cBhvr additive="base">
                                        <p:cTn id="34" dur="20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000" fill="hold"/>
                                        <p:tgtEl>
                                          <p:spTgt spid="23"/>
                                        </p:tgtEl>
                                        <p:attrNameLst>
                                          <p:attrName>ppt_x</p:attrName>
                                        </p:attrNameLst>
                                      </p:cBhvr>
                                      <p:tavLst>
                                        <p:tav tm="0">
                                          <p:val>
                                            <p:strVal val="0-#ppt_w/2"/>
                                          </p:val>
                                        </p:tav>
                                        <p:tav tm="100000">
                                          <p:val>
                                            <p:strVal val="#ppt_x"/>
                                          </p:val>
                                        </p:tav>
                                      </p:tavLst>
                                    </p:anim>
                                    <p:anim calcmode="lin" valueType="num">
                                      <p:cBhvr additive="base">
                                        <p:cTn id="38" dur="2000" fill="hold"/>
                                        <p:tgtEl>
                                          <p:spTgt spid="23"/>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000" fill="hold"/>
                                        <p:tgtEl>
                                          <p:spTgt spid="24"/>
                                        </p:tgtEl>
                                        <p:attrNameLst>
                                          <p:attrName>ppt_x</p:attrName>
                                        </p:attrNameLst>
                                      </p:cBhvr>
                                      <p:tavLst>
                                        <p:tav tm="0">
                                          <p:val>
                                            <p:strVal val="0-#ppt_w/2"/>
                                          </p:val>
                                        </p:tav>
                                        <p:tav tm="100000">
                                          <p:val>
                                            <p:strVal val="#ppt_x"/>
                                          </p:val>
                                        </p:tav>
                                      </p:tavLst>
                                    </p:anim>
                                    <p:anim calcmode="lin" valueType="num">
                                      <p:cBhvr additive="base">
                                        <p:cTn id="42" dur="20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000" fill="hold"/>
                                        <p:tgtEl>
                                          <p:spTgt spid="25"/>
                                        </p:tgtEl>
                                        <p:attrNameLst>
                                          <p:attrName>ppt_x</p:attrName>
                                        </p:attrNameLst>
                                      </p:cBhvr>
                                      <p:tavLst>
                                        <p:tav tm="0">
                                          <p:val>
                                            <p:strVal val="0-#ppt_w/2"/>
                                          </p:val>
                                        </p:tav>
                                        <p:tav tm="100000">
                                          <p:val>
                                            <p:strVal val="#ppt_x"/>
                                          </p:val>
                                        </p:tav>
                                      </p:tavLst>
                                    </p:anim>
                                    <p:anim calcmode="lin" valueType="num">
                                      <p:cBhvr additive="base">
                                        <p:cTn id="46" dur="20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0-#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blinds(vertical)">
                                      <p:cBhvr>
                                        <p:cTn id="57" dur="2000"/>
                                        <p:tgtEl>
                                          <p:spTgt spid="16"/>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blinds(vertical)">
                                      <p:cBhvr>
                                        <p:cTn id="60" dur="2000"/>
                                        <p:tgtEl>
                                          <p:spTgt spid="17"/>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blinds(vertical)">
                                      <p:cBhvr>
                                        <p:cTn id="63" dur="2000"/>
                                        <p:tgtEl>
                                          <p:spTgt spid="18"/>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linds(vertical)">
                                      <p:cBhvr>
                                        <p:cTn id="66" dur="2000"/>
                                        <p:tgtEl>
                                          <p:spTgt spid="19"/>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blinds(vertical)">
                                      <p:cBhvr>
                                        <p:cTn id="69" dur="2000"/>
                                        <p:tgtEl>
                                          <p:spTgt spid="20"/>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blinds(vertical)">
                                      <p:cBhvr>
                                        <p:cTn id="72" dur="2000"/>
                                        <p:tgtEl>
                                          <p:spTgt spid="21"/>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blinds(vertical)">
                                      <p:cBhvr>
                                        <p:cTn id="75" dur="2000"/>
                                        <p:tgtEl>
                                          <p:spTgt spid="22"/>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blinds(vertical)">
                                      <p:cBhvr>
                                        <p:cTn id="78" dur="2000"/>
                                        <p:tgtEl>
                                          <p:spTgt spid="23"/>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blinds(vertical)">
                                      <p:cBhvr>
                                        <p:cTn id="81" dur="2000"/>
                                        <p:tgtEl>
                                          <p:spTgt spid="24"/>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blinds(vertical)">
                                      <p:cBhvr>
                                        <p:cTn id="84" dur="2000"/>
                                        <p:tgtEl>
                                          <p:spTgt spid="25"/>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blinds(vertical)">
                                      <p:cBhvr>
                                        <p:cTn id="87" dur="2000"/>
                                        <p:tgtEl>
                                          <p:spTgt spid="26"/>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blinds(vertical)">
                                      <p:cBhvr>
                                        <p:cTn id="90" dur="2000"/>
                                        <p:tgtEl>
                                          <p:spTgt spid="27"/>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16"/>
                                        </p:tgtEl>
                                        <p:attrNameLst>
                                          <p:attrName>ppt_x</p:attrName>
                                        </p:attrNameLst>
                                      </p:cBhvr>
                                      <p:tavLst>
                                        <p:tav tm="0">
                                          <p:val>
                                            <p:strVal val="ppt_x"/>
                                          </p:val>
                                        </p:tav>
                                        <p:tav tm="100000">
                                          <p:val>
                                            <p:strVal val="1+ppt_w/2"/>
                                          </p:val>
                                        </p:tav>
                                      </p:tavLst>
                                    </p:anim>
                                    <p:anim calcmode="lin" valueType="num">
                                      <p:cBhvr additive="base">
                                        <p:cTn id="94" dur="2000"/>
                                        <p:tgtEl>
                                          <p:spTgt spid="16"/>
                                        </p:tgtEl>
                                        <p:attrNameLst>
                                          <p:attrName>ppt_y</p:attrName>
                                        </p:attrNameLst>
                                      </p:cBhvr>
                                      <p:tavLst>
                                        <p:tav tm="0">
                                          <p:val>
                                            <p:strVal val="ppt_y"/>
                                          </p:val>
                                        </p:tav>
                                        <p:tav tm="100000">
                                          <p:val>
                                            <p:strVal val="1+ppt_h/2"/>
                                          </p:val>
                                        </p:tav>
                                      </p:tavLst>
                                    </p:anim>
                                    <p:set>
                                      <p:cBhvr>
                                        <p:cTn id="95" dur="1" fill="hold">
                                          <p:stCondLst>
                                            <p:cond delay="1999"/>
                                          </p:stCondLst>
                                        </p:cTn>
                                        <p:tgtEl>
                                          <p:spTgt spid="16"/>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7"/>
                                        </p:tgtEl>
                                        <p:attrNameLst>
                                          <p:attrName>ppt_x</p:attrName>
                                        </p:attrNameLst>
                                      </p:cBhvr>
                                      <p:tavLst>
                                        <p:tav tm="0">
                                          <p:val>
                                            <p:strVal val="ppt_x"/>
                                          </p:val>
                                        </p:tav>
                                        <p:tav tm="100000">
                                          <p:val>
                                            <p:strVal val="1+ppt_w/2"/>
                                          </p:val>
                                        </p:tav>
                                      </p:tavLst>
                                    </p:anim>
                                    <p:anim calcmode="lin" valueType="num">
                                      <p:cBhvr additive="base">
                                        <p:cTn id="98" dur="2000"/>
                                        <p:tgtEl>
                                          <p:spTgt spid="17"/>
                                        </p:tgtEl>
                                        <p:attrNameLst>
                                          <p:attrName>ppt_y</p:attrName>
                                        </p:attrNameLst>
                                      </p:cBhvr>
                                      <p:tavLst>
                                        <p:tav tm="0">
                                          <p:val>
                                            <p:strVal val="ppt_y"/>
                                          </p:val>
                                        </p:tav>
                                        <p:tav tm="100000">
                                          <p:val>
                                            <p:strVal val="1+ppt_h/2"/>
                                          </p:val>
                                        </p:tav>
                                      </p:tavLst>
                                    </p:anim>
                                    <p:set>
                                      <p:cBhvr>
                                        <p:cTn id="99" dur="1" fill="hold">
                                          <p:stCondLst>
                                            <p:cond delay="1999"/>
                                          </p:stCondLst>
                                        </p:cTn>
                                        <p:tgtEl>
                                          <p:spTgt spid="17"/>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8"/>
                                        </p:tgtEl>
                                        <p:attrNameLst>
                                          <p:attrName>ppt_x</p:attrName>
                                        </p:attrNameLst>
                                      </p:cBhvr>
                                      <p:tavLst>
                                        <p:tav tm="0">
                                          <p:val>
                                            <p:strVal val="ppt_x"/>
                                          </p:val>
                                        </p:tav>
                                        <p:tav tm="100000">
                                          <p:val>
                                            <p:strVal val="1+ppt_w/2"/>
                                          </p:val>
                                        </p:tav>
                                      </p:tavLst>
                                    </p:anim>
                                    <p:anim calcmode="lin" valueType="num">
                                      <p:cBhvr additive="base">
                                        <p:cTn id="102" dur="2000"/>
                                        <p:tgtEl>
                                          <p:spTgt spid="18"/>
                                        </p:tgtEl>
                                        <p:attrNameLst>
                                          <p:attrName>ppt_y</p:attrName>
                                        </p:attrNameLst>
                                      </p:cBhvr>
                                      <p:tavLst>
                                        <p:tav tm="0">
                                          <p:val>
                                            <p:strVal val="ppt_y"/>
                                          </p:val>
                                        </p:tav>
                                        <p:tav tm="100000">
                                          <p:val>
                                            <p:strVal val="1+ppt_h/2"/>
                                          </p:val>
                                        </p:tav>
                                      </p:tavLst>
                                    </p:anim>
                                    <p:set>
                                      <p:cBhvr>
                                        <p:cTn id="103" dur="1" fill="hold">
                                          <p:stCondLst>
                                            <p:cond delay="1999"/>
                                          </p:stCondLst>
                                        </p:cTn>
                                        <p:tgtEl>
                                          <p:spTgt spid="18"/>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9"/>
                                        </p:tgtEl>
                                        <p:attrNameLst>
                                          <p:attrName>ppt_x</p:attrName>
                                        </p:attrNameLst>
                                      </p:cBhvr>
                                      <p:tavLst>
                                        <p:tav tm="0">
                                          <p:val>
                                            <p:strVal val="ppt_x"/>
                                          </p:val>
                                        </p:tav>
                                        <p:tav tm="100000">
                                          <p:val>
                                            <p:strVal val="1+ppt_w/2"/>
                                          </p:val>
                                        </p:tav>
                                      </p:tavLst>
                                    </p:anim>
                                    <p:anim calcmode="lin" valueType="num">
                                      <p:cBhvr additive="base">
                                        <p:cTn id="106" dur="2000"/>
                                        <p:tgtEl>
                                          <p:spTgt spid="19"/>
                                        </p:tgtEl>
                                        <p:attrNameLst>
                                          <p:attrName>ppt_y</p:attrName>
                                        </p:attrNameLst>
                                      </p:cBhvr>
                                      <p:tavLst>
                                        <p:tav tm="0">
                                          <p:val>
                                            <p:strVal val="ppt_y"/>
                                          </p:val>
                                        </p:tav>
                                        <p:tav tm="100000">
                                          <p:val>
                                            <p:strVal val="1+ppt_h/2"/>
                                          </p:val>
                                        </p:tav>
                                      </p:tavLst>
                                    </p:anim>
                                    <p:set>
                                      <p:cBhvr>
                                        <p:cTn id="107" dur="1" fill="hold">
                                          <p:stCondLst>
                                            <p:cond delay="1999"/>
                                          </p:stCondLst>
                                        </p:cTn>
                                        <p:tgtEl>
                                          <p:spTgt spid="19"/>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20"/>
                                        </p:tgtEl>
                                        <p:attrNameLst>
                                          <p:attrName>ppt_x</p:attrName>
                                        </p:attrNameLst>
                                      </p:cBhvr>
                                      <p:tavLst>
                                        <p:tav tm="0">
                                          <p:val>
                                            <p:strVal val="ppt_x"/>
                                          </p:val>
                                        </p:tav>
                                        <p:tav tm="100000">
                                          <p:val>
                                            <p:strVal val="1+ppt_w/2"/>
                                          </p:val>
                                        </p:tav>
                                      </p:tavLst>
                                    </p:anim>
                                    <p:anim calcmode="lin" valueType="num">
                                      <p:cBhvr additive="base">
                                        <p:cTn id="110" dur="2000"/>
                                        <p:tgtEl>
                                          <p:spTgt spid="20"/>
                                        </p:tgtEl>
                                        <p:attrNameLst>
                                          <p:attrName>ppt_y</p:attrName>
                                        </p:attrNameLst>
                                      </p:cBhvr>
                                      <p:tavLst>
                                        <p:tav tm="0">
                                          <p:val>
                                            <p:strVal val="ppt_y"/>
                                          </p:val>
                                        </p:tav>
                                        <p:tav tm="100000">
                                          <p:val>
                                            <p:strVal val="1+ppt_h/2"/>
                                          </p:val>
                                        </p:tav>
                                      </p:tavLst>
                                    </p:anim>
                                    <p:set>
                                      <p:cBhvr>
                                        <p:cTn id="111" dur="1" fill="hold">
                                          <p:stCondLst>
                                            <p:cond delay="1999"/>
                                          </p:stCondLst>
                                        </p:cTn>
                                        <p:tgtEl>
                                          <p:spTgt spid="20"/>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21"/>
                                        </p:tgtEl>
                                        <p:attrNameLst>
                                          <p:attrName>ppt_x</p:attrName>
                                        </p:attrNameLst>
                                      </p:cBhvr>
                                      <p:tavLst>
                                        <p:tav tm="0">
                                          <p:val>
                                            <p:strVal val="ppt_x"/>
                                          </p:val>
                                        </p:tav>
                                        <p:tav tm="100000">
                                          <p:val>
                                            <p:strVal val="1+ppt_w/2"/>
                                          </p:val>
                                        </p:tav>
                                      </p:tavLst>
                                    </p:anim>
                                    <p:anim calcmode="lin" valueType="num">
                                      <p:cBhvr additive="base">
                                        <p:cTn id="114" dur="2000"/>
                                        <p:tgtEl>
                                          <p:spTgt spid="21"/>
                                        </p:tgtEl>
                                        <p:attrNameLst>
                                          <p:attrName>ppt_y</p:attrName>
                                        </p:attrNameLst>
                                      </p:cBhvr>
                                      <p:tavLst>
                                        <p:tav tm="0">
                                          <p:val>
                                            <p:strVal val="ppt_y"/>
                                          </p:val>
                                        </p:tav>
                                        <p:tav tm="100000">
                                          <p:val>
                                            <p:strVal val="1+ppt_h/2"/>
                                          </p:val>
                                        </p:tav>
                                      </p:tavLst>
                                    </p:anim>
                                    <p:set>
                                      <p:cBhvr>
                                        <p:cTn id="115" dur="1" fill="hold">
                                          <p:stCondLst>
                                            <p:cond delay="1999"/>
                                          </p:stCondLst>
                                        </p:cTn>
                                        <p:tgtEl>
                                          <p:spTgt spid="21"/>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22"/>
                                        </p:tgtEl>
                                        <p:attrNameLst>
                                          <p:attrName>ppt_x</p:attrName>
                                        </p:attrNameLst>
                                      </p:cBhvr>
                                      <p:tavLst>
                                        <p:tav tm="0">
                                          <p:val>
                                            <p:strVal val="ppt_x"/>
                                          </p:val>
                                        </p:tav>
                                        <p:tav tm="100000">
                                          <p:val>
                                            <p:strVal val="0-ppt_w/2"/>
                                          </p:val>
                                        </p:tav>
                                      </p:tavLst>
                                    </p:anim>
                                    <p:anim calcmode="lin" valueType="num">
                                      <p:cBhvr additive="base">
                                        <p:cTn id="118" dur="2000"/>
                                        <p:tgtEl>
                                          <p:spTgt spid="22"/>
                                        </p:tgtEl>
                                        <p:attrNameLst>
                                          <p:attrName>ppt_y</p:attrName>
                                        </p:attrNameLst>
                                      </p:cBhvr>
                                      <p:tavLst>
                                        <p:tav tm="0">
                                          <p:val>
                                            <p:strVal val="ppt_y"/>
                                          </p:val>
                                        </p:tav>
                                        <p:tav tm="100000">
                                          <p:val>
                                            <p:strVal val="1+ppt_h/2"/>
                                          </p:val>
                                        </p:tav>
                                      </p:tavLst>
                                    </p:anim>
                                    <p:set>
                                      <p:cBhvr>
                                        <p:cTn id="119" dur="1" fill="hold">
                                          <p:stCondLst>
                                            <p:cond delay="1999"/>
                                          </p:stCondLst>
                                        </p:cTn>
                                        <p:tgtEl>
                                          <p:spTgt spid="22"/>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23"/>
                                        </p:tgtEl>
                                        <p:attrNameLst>
                                          <p:attrName>ppt_x</p:attrName>
                                        </p:attrNameLst>
                                      </p:cBhvr>
                                      <p:tavLst>
                                        <p:tav tm="0">
                                          <p:val>
                                            <p:strVal val="ppt_x"/>
                                          </p:val>
                                        </p:tav>
                                        <p:tav tm="100000">
                                          <p:val>
                                            <p:strVal val="0-ppt_w/2"/>
                                          </p:val>
                                        </p:tav>
                                      </p:tavLst>
                                    </p:anim>
                                    <p:anim calcmode="lin" valueType="num">
                                      <p:cBhvr additive="base">
                                        <p:cTn id="122" dur="2000"/>
                                        <p:tgtEl>
                                          <p:spTgt spid="23"/>
                                        </p:tgtEl>
                                        <p:attrNameLst>
                                          <p:attrName>ppt_y</p:attrName>
                                        </p:attrNameLst>
                                      </p:cBhvr>
                                      <p:tavLst>
                                        <p:tav tm="0">
                                          <p:val>
                                            <p:strVal val="ppt_y"/>
                                          </p:val>
                                        </p:tav>
                                        <p:tav tm="100000">
                                          <p:val>
                                            <p:strVal val="1+ppt_h/2"/>
                                          </p:val>
                                        </p:tav>
                                      </p:tavLst>
                                    </p:anim>
                                    <p:set>
                                      <p:cBhvr>
                                        <p:cTn id="123" dur="1" fill="hold">
                                          <p:stCondLst>
                                            <p:cond delay="1999"/>
                                          </p:stCondLst>
                                        </p:cTn>
                                        <p:tgtEl>
                                          <p:spTgt spid="23"/>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24"/>
                                        </p:tgtEl>
                                        <p:attrNameLst>
                                          <p:attrName>ppt_x</p:attrName>
                                        </p:attrNameLst>
                                      </p:cBhvr>
                                      <p:tavLst>
                                        <p:tav tm="0">
                                          <p:val>
                                            <p:strVal val="ppt_x"/>
                                          </p:val>
                                        </p:tav>
                                        <p:tav tm="100000">
                                          <p:val>
                                            <p:strVal val="0-ppt_w/2"/>
                                          </p:val>
                                        </p:tav>
                                      </p:tavLst>
                                    </p:anim>
                                    <p:anim calcmode="lin" valueType="num">
                                      <p:cBhvr additive="base">
                                        <p:cTn id="126" dur="2000"/>
                                        <p:tgtEl>
                                          <p:spTgt spid="24"/>
                                        </p:tgtEl>
                                        <p:attrNameLst>
                                          <p:attrName>ppt_y</p:attrName>
                                        </p:attrNameLst>
                                      </p:cBhvr>
                                      <p:tavLst>
                                        <p:tav tm="0">
                                          <p:val>
                                            <p:strVal val="ppt_y"/>
                                          </p:val>
                                        </p:tav>
                                        <p:tav tm="100000">
                                          <p:val>
                                            <p:strVal val="1+ppt_h/2"/>
                                          </p:val>
                                        </p:tav>
                                      </p:tavLst>
                                    </p:anim>
                                    <p:set>
                                      <p:cBhvr>
                                        <p:cTn id="127" dur="1" fill="hold">
                                          <p:stCondLst>
                                            <p:cond delay="1999"/>
                                          </p:stCondLst>
                                        </p:cTn>
                                        <p:tgtEl>
                                          <p:spTgt spid="24"/>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25"/>
                                        </p:tgtEl>
                                        <p:attrNameLst>
                                          <p:attrName>ppt_x</p:attrName>
                                        </p:attrNameLst>
                                      </p:cBhvr>
                                      <p:tavLst>
                                        <p:tav tm="0">
                                          <p:val>
                                            <p:strVal val="ppt_x"/>
                                          </p:val>
                                        </p:tav>
                                        <p:tav tm="100000">
                                          <p:val>
                                            <p:strVal val="0-ppt_w/2"/>
                                          </p:val>
                                        </p:tav>
                                      </p:tavLst>
                                    </p:anim>
                                    <p:anim calcmode="lin" valueType="num">
                                      <p:cBhvr additive="base">
                                        <p:cTn id="130" dur="2000"/>
                                        <p:tgtEl>
                                          <p:spTgt spid="25"/>
                                        </p:tgtEl>
                                        <p:attrNameLst>
                                          <p:attrName>ppt_y</p:attrName>
                                        </p:attrNameLst>
                                      </p:cBhvr>
                                      <p:tavLst>
                                        <p:tav tm="0">
                                          <p:val>
                                            <p:strVal val="ppt_y"/>
                                          </p:val>
                                        </p:tav>
                                        <p:tav tm="100000">
                                          <p:val>
                                            <p:strVal val="1+ppt_h/2"/>
                                          </p:val>
                                        </p:tav>
                                      </p:tavLst>
                                    </p:anim>
                                    <p:set>
                                      <p:cBhvr>
                                        <p:cTn id="131" dur="1" fill="hold">
                                          <p:stCondLst>
                                            <p:cond delay="1999"/>
                                          </p:stCondLst>
                                        </p:cTn>
                                        <p:tgtEl>
                                          <p:spTgt spid="25"/>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26"/>
                                        </p:tgtEl>
                                        <p:attrNameLst>
                                          <p:attrName>ppt_x</p:attrName>
                                        </p:attrNameLst>
                                      </p:cBhvr>
                                      <p:tavLst>
                                        <p:tav tm="0">
                                          <p:val>
                                            <p:strVal val="ppt_x"/>
                                          </p:val>
                                        </p:tav>
                                        <p:tav tm="100000">
                                          <p:val>
                                            <p:strVal val="0-ppt_w/2"/>
                                          </p:val>
                                        </p:tav>
                                      </p:tavLst>
                                    </p:anim>
                                    <p:anim calcmode="lin" valueType="num">
                                      <p:cBhvr additive="base">
                                        <p:cTn id="134" dur="2000"/>
                                        <p:tgtEl>
                                          <p:spTgt spid="26"/>
                                        </p:tgtEl>
                                        <p:attrNameLst>
                                          <p:attrName>ppt_y</p:attrName>
                                        </p:attrNameLst>
                                      </p:cBhvr>
                                      <p:tavLst>
                                        <p:tav tm="0">
                                          <p:val>
                                            <p:strVal val="ppt_y"/>
                                          </p:val>
                                        </p:tav>
                                        <p:tav tm="100000">
                                          <p:val>
                                            <p:strVal val="1+ppt_h/2"/>
                                          </p:val>
                                        </p:tav>
                                      </p:tavLst>
                                    </p:anim>
                                    <p:set>
                                      <p:cBhvr>
                                        <p:cTn id="135" dur="1" fill="hold">
                                          <p:stCondLst>
                                            <p:cond delay="1999"/>
                                          </p:stCondLst>
                                        </p:cTn>
                                        <p:tgtEl>
                                          <p:spTgt spid="26"/>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27"/>
                                        </p:tgtEl>
                                        <p:attrNameLst>
                                          <p:attrName>ppt_x</p:attrName>
                                        </p:attrNameLst>
                                      </p:cBhvr>
                                      <p:tavLst>
                                        <p:tav tm="0">
                                          <p:val>
                                            <p:strVal val="ppt_x"/>
                                          </p:val>
                                        </p:tav>
                                        <p:tav tm="100000">
                                          <p:val>
                                            <p:strVal val="0-ppt_w/2"/>
                                          </p:val>
                                        </p:tav>
                                      </p:tavLst>
                                    </p:anim>
                                    <p:anim calcmode="lin" valueType="num">
                                      <p:cBhvr additive="base">
                                        <p:cTn id="138" dur="2000"/>
                                        <p:tgtEl>
                                          <p:spTgt spid="27"/>
                                        </p:tgtEl>
                                        <p:attrNameLst>
                                          <p:attrName>ppt_y</p:attrName>
                                        </p:attrNameLst>
                                      </p:cBhvr>
                                      <p:tavLst>
                                        <p:tav tm="0">
                                          <p:val>
                                            <p:strVal val="ppt_y"/>
                                          </p:val>
                                        </p:tav>
                                        <p:tav tm="100000">
                                          <p:val>
                                            <p:strVal val="1+ppt_h/2"/>
                                          </p:val>
                                        </p:tav>
                                      </p:tavLst>
                                    </p:anim>
                                    <p:set>
                                      <p:cBhvr>
                                        <p:cTn id="139" dur="1" fill="hold">
                                          <p:stCondLst>
                                            <p:cond delay="1999"/>
                                          </p:stCondLst>
                                        </p:cTn>
                                        <p:tgtEl>
                                          <p:spTgt spid="27"/>
                                        </p:tgtEl>
                                        <p:attrNameLst>
                                          <p:attrName>style.visibility</p:attrName>
                                        </p:attrNameLst>
                                      </p:cBhvr>
                                      <p:to>
                                        <p:strVal val="hidden"/>
                                      </p:to>
                                    </p:set>
                                  </p:childTnLst>
                                </p:cTn>
                              </p:par>
                              <p:par>
                                <p:cTn id="140" presetID="5" presetClass="exit" presetSubtype="10" fill="hold" grpId="3" nodeType="withEffect">
                                  <p:stCondLst>
                                    <p:cond delay="0"/>
                                  </p:stCondLst>
                                  <p:childTnLst>
                                    <p:animEffect transition="out" filter="checkerboard(across)">
                                      <p:cBhvr>
                                        <p:cTn id="141" dur="2000"/>
                                        <p:tgtEl>
                                          <p:spTgt spid="16"/>
                                        </p:tgtEl>
                                      </p:cBhvr>
                                    </p:animEffect>
                                    <p:set>
                                      <p:cBhvr>
                                        <p:cTn id="142" dur="1" fill="hold">
                                          <p:stCondLst>
                                            <p:cond delay="1999"/>
                                          </p:stCondLst>
                                        </p:cTn>
                                        <p:tgtEl>
                                          <p:spTgt spid="16"/>
                                        </p:tgtEl>
                                        <p:attrNameLst>
                                          <p:attrName>style.visibility</p:attrName>
                                        </p:attrNameLst>
                                      </p:cBhvr>
                                      <p:to>
                                        <p:strVal val="hidden"/>
                                      </p:to>
                                    </p:set>
                                  </p:childTnLst>
                                </p:cTn>
                              </p:par>
                              <p:par>
                                <p:cTn id="143" presetID="5" presetClass="exit" presetSubtype="10" fill="hold" grpId="3" nodeType="withEffect">
                                  <p:stCondLst>
                                    <p:cond delay="0"/>
                                  </p:stCondLst>
                                  <p:childTnLst>
                                    <p:animEffect transition="out" filter="checkerboard(across)">
                                      <p:cBhvr>
                                        <p:cTn id="144" dur="2000"/>
                                        <p:tgtEl>
                                          <p:spTgt spid="17"/>
                                        </p:tgtEl>
                                      </p:cBhvr>
                                    </p:animEffect>
                                    <p:set>
                                      <p:cBhvr>
                                        <p:cTn id="145" dur="1" fill="hold">
                                          <p:stCondLst>
                                            <p:cond delay="1999"/>
                                          </p:stCondLst>
                                        </p:cTn>
                                        <p:tgtEl>
                                          <p:spTgt spid="17"/>
                                        </p:tgtEl>
                                        <p:attrNameLst>
                                          <p:attrName>style.visibility</p:attrName>
                                        </p:attrNameLst>
                                      </p:cBhvr>
                                      <p:to>
                                        <p:strVal val="hidden"/>
                                      </p:to>
                                    </p:set>
                                  </p:childTnLst>
                                </p:cTn>
                              </p:par>
                              <p:par>
                                <p:cTn id="146" presetID="5" presetClass="exit" presetSubtype="10" fill="hold" grpId="3" nodeType="withEffect">
                                  <p:stCondLst>
                                    <p:cond delay="0"/>
                                  </p:stCondLst>
                                  <p:childTnLst>
                                    <p:animEffect transition="out" filter="checkerboard(across)">
                                      <p:cBhvr>
                                        <p:cTn id="147" dur="2000"/>
                                        <p:tgtEl>
                                          <p:spTgt spid="18"/>
                                        </p:tgtEl>
                                      </p:cBhvr>
                                    </p:animEffect>
                                    <p:set>
                                      <p:cBhvr>
                                        <p:cTn id="148" dur="1" fill="hold">
                                          <p:stCondLst>
                                            <p:cond delay="1999"/>
                                          </p:stCondLst>
                                        </p:cTn>
                                        <p:tgtEl>
                                          <p:spTgt spid="18"/>
                                        </p:tgtEl>
                                        <p:attrNameLst>
                                          <p:attrName>style.visibility</p:attrName>
                                        </p:attrNameLst>
                                      </p:cBhvr>
                                      <p:to>
                                        <p:strVal val="hidden"/>
                                      </p:to>
                                    </p:set>
                                  </p:childTnLst>
                                </p:cTn>
                              </p:par>
                              <p:par>
                                <p:cTn id="149" presetID="5" presetClass="exit" presetSubtype="10" fill="hold" grpId="3" nodeType="withEffect">
                                  <p:stCondLst>
                                    <p:cond delay="0"/>
                                  </p:stCondLst>
                                  <p:childTnLst>
                                    <p:animEffect transition="out" filter="checkerboard(across)">
                                      <p:cBhvr>
                                        <p:cTn id="150" dur="2000"/>
                                        <p:tgtEl>
                                          <p:spTgt spid="19"/>
                                        </p:tgtEl>
                                      </p:cBhvr>
                                    </p:animEffect>
                                    <p:set>
                                      <p:cBhvr>
                                        <p:cTn id="151" dur="1" fill="hold">
                                          <p:stCondLst>
                                            <p:cond delay="1999"/>
                                          </p:stCondLst>
                                        </p:cTn>
                                        <p:tgtEl>
                                          <p:spTgt spid="19"/>
                                        </p:tgtEl>
                                        <p:attrNameLst>
                                          <p:attrName>style.visibility</p:attrName>
                                        </p:attrNameLst>
                                      </p:cBhvr>
                                      <p:to>
                                        <p:strVal val="hidden"/>
                                      </p:to>
                                    </p:set>
                                  </p:childTnLst>
                                </p:cTn>
                              </p:par>
                              <p:par>
                                <p:cTn id="152" presetID="5" presetClass="exit" presetSubtype="10" fill="hold" grpId="3" nodeType="withEffect">
                                  <p:stCondLst>
                                    <p:cond delay="0"/>
                                  </p:stCondLst>
                                  <p:childTnLst>
                                    <p:animEffect transition="out" filter="checkerboard(across)">
                                      <p:cBhvr>
                                        <p:cTn id="153" dur="2000"/>
                                        <p:tgtEl>
                                          <p:spTgt spid="20"/>
                                        </p:tgtEl>
                                      </p:cBhvr>
                                    </p:animEffect>
                                    <p:set>
                                      <p:cBhvr>
                                        <p:cTn id="154" dur="1" fill="hold">
                                          <p:stCondLst>
                                            <p:cond delay="1999"/>
                                          </p:stCondLst>
                                        </p:cTn>
                                        <p:tgtEl>
                                          <p:spTgt spid="20"/>
                                        </p:tgtEl>
                                        <p:attrNameLst>
                                          <p:attrName>style.visibility</p:attrName>
                                        </p:attrNameLst>
                                      </p:cBhvr>
                                      <p:to>
                                        <p:strVal val="hidden"/>
                                      </p:to>
                                    </p:set>
                                  </p:childTnLst>
                                </p:cTn>
                              </p:par>
                              <p:par>
                                <p:cTn id="155" presetID="5" presetClass="exit" presetSubtype="10" fill="hold" grpId="3" nodeType="withEffect">
                                  <p:stCondLst>
                                    <p:cond delay="0"/>
                                  </p:stCondLst>
                                  <p:childTnLst>
                                    <p:animEffect transition="out" filter="checkerboard(across)">
                                      <p:cBhvr>
                                        <p:cTn id="156" dur="2000"/>
                                        <p:tgtEl>
                                          <p:spTgt spid="21"/>
                                        </p:tgtEl>
                                      </p:cBhvr>
                                    </p:animEffect>
                                    <p:set>
                                      <p:cBhvr>
                                        <p:cTn id="157" dur="1" fill="hold">
                                          <p:stCondLst>
                                            <p:cond delay="1999"/>
                                          </p:stCondLst>
                                        </p:cTn>
                                        <p:tgtEl>
                                          <p:spTgt spid="21"/>
                                        </p:tgtEl>
                                        <p:attrNameLst>
                                          <p:attrName>style.visibility</p:attrName>
                                        </p:attrNameLst>
                                      </p:cBhvr>
                                      <p:to>
                                        <p:strVal val="hidden"/>
                                      </p:to>
                                    </p:set>
                                  </p:childTnLst>
                                </p:cTn>
                              </p:par>
                              <p:par>
                                <p:cTn id="158" presetID="5" presetClass="exit" presetSubtype="10" fill="hold" grpId="3" nodeType="withEffect">
                                  <p:stCondLst>
                                    <p:cond delay="0"/>
                                  </p:stCondLst>
                                  <p:childTnLst>
                                    <p:animEffect transition="out" filter="checkerboard(across)">
                                      <p:cBhvr>
                                        <p:cTn id="159" dur="2000"/>
                                        <p:tgtEl>
                                          <p:spTgt spid="22"/>
                                        </p:tgtEl>
                                      </p:cBhvr>
                                    </p:animEffect>
                                    <p:set>
                                      <p:cBhvr>
                                        <p:cTn id="160" dur="1" fill="hold">
                                          <p:stCondLst>
                                            <p:cond delay="1999"/>
                                          </p:stCondLst>
                                        </p:cTn>
                                        <p:tgtEl>
                                          <p:spTgt spid="22"/>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2000"/>
                                        <p:tgtEl>
                                          <p:spTgt spid="23"/>
                                        </p:tgtEl>
                                      </p:cBhvr>
                                    </p:animEffect>
                                    <p:set>
                                      <p:cBhvr>
                                        <p:cTn id="163" dur="1" fill="hold">
                                          <p:stCondLst>
                                            <p:cond delay="1999"/>
                                          </p:stCondLst>
                                        </p:cTn>
                                        <p:tgtEl>
                                          <p:spTgt spid="23"/>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2000"/>
                                        <p:tgtEl>
                                          <p:spTgt spid="24"/>
                                        </p:tgtEl>
                                      </p:cBhvr>
                                    </p:animEffect>
                                    <p:set>
                                      <p:cBhvr>
                                        <p:cTn id="166" dur="1" fill="hold">
                                          <p:stCondLst>
                                            <p:cond delay="1999"/>
                                          </p:stCondLst>
                                        </p:cTn>
                                        <p:tgtEl>
                                          <p:spTgt spid="24"/>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2000"/>
                                        <p:tgtEl>
                                          <p:spTgt spid="25"/>
                                        </p:tgtEl>
                                      </p:cBhvr>
                                    </p:animEffect>
                                    <p:set>
                                      <p:cBhvr>
                                        <p:cTn id="169" dur="1" fill="hold">
                                          <p:stCondLst>
                                            <p:cond delay="1999"/>
                                          </p:stCondLst>
                                        </p:cTn>
                                        <p:tgtEl>
                                          <p:spTgt spid="25"/>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2000"/>
                                        <p:tgtEl>
                                          <p:spTgt spid="26"/>
                                        </p:tgtEl>
                                      </p:cBhvr>
                                    </p:animEffect>
                                    <p:set>
                                      <p:cBhvr>
                                        <p:cTn id="172" dur="1" fill="hold">
                                          <p:stCondLst>
                                            <p:cond delay="1999"/>
                                          </p:stCondLst>
                                        </p:cTn>
                                        <p:tgtEl>
                                          <p:spTgt spid="26"/>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2000"/>
                                        <p:tgtEl>
                                          <p:spTgt spid="27"/>
                                        </p:tgtEl>
                                      </p:cBhvr>
                                    </p:animEffect>
                                    <p:set>
                                      <p:cBhvr>
                                        <p:cTn id="175" dur="1" fill="hold">
                                          <p:stCondLst>
                                            <p:cond delay="1999"/>
                                          </p:stCondLst>
                                        </p:cTn>
                                        <p:tgtEl>
                                          <p:spTgt spid="27"/>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5122"/>
                                        </p:tgtEl>
                                        <p:attrNameLst>
                                          <p:attrName>style.visibility</p:attrName>
                                        </p:attrNameLst>
                                      </p:cBhvr>
                                      <p:to>
                                        <p:strVal val="visible"/>
                                      </p:to>
                                    </p:set>
                                    <p:anim calcmode="lin" valueType="num">
                                      <p:cBhvr>
                                        <p:cTn id="178" dur="2000" fill="hold"/>
                                        <p:tgtEl>
                                          <p:spTgt spid="5122"/>
                                        </p:tgtEl>
                                        <p:attrNameLst>
                                          <p:attrName>ppt_x</p:attrName>
                                        </p:attrNameLst>
                                      </p:cBhvr>
                                      <p:tavLst>
                                        <p:tav tm="0">
                                          <p:val>
                                            <p:strVal val="#ppt_x"/>
                                          </p:val>
                                        </p:tav>
                                        <p:tav tm="100000">
                                          <p:val>
                                            <p:strVal val="#ppt_x"/>
                                          </p:val>
                                        </p:tav>
                                      </p:tavLst>
                                    </p:anim>
                                    <p:anim calcmode="lin" valueType="num">
                                      <p:cBhvr>
                                        <p:cTn id="179" dur="2000" fill="hold"/>
                                        <p:tgtEl>
                                          <p:spTgt spid="5122"/>
                                        </p:tgtEl>
                                        <p:attrNameLst>
                                          <p:attrName>ppt_y</p:attrName>
                                        </p:attrNameLst>
                                      </p:cBhvr>
                                      <p:tavLst>
                                        <p:tav tm="0">
                                          <p:val>
                                            <p:strVal val="#ppt_y-#ppt_h/2"/>
                                          </p:val>
                                        </p:tav>
                                        <p:tav tm="100000">
                                          <p:val>
                                            <p:strVal val="#ppt_y"/>
                                          </p:val>
                                        </p:tav>
                                      </p:tavLst>
                                    </p:anim>
                                    <p:anim calcmode="lin" valueType="num">
                                      <p:cBhvr>
                                        <p:cTn id="180" dur="2000" fill="hold"/>
                                        <p:tgtEl>
                                          <p:spTgt spid="5122"/>
                                        </p:tgtEl>
                                        <p:attrNameLst>
                                          <p:attrName>ppt_w</p:attrName>
                                        </p:attrNameLst>
                                      </p:cBhvr>
                                      <p:tavLst>
                                        <p:tav tm="0">
                                          <p:val>
                                            <p:strVal val="#ppt_w"/>
                                          </p:val>
                                        </p:tav>
                                        <p:tav tm="100000">
                                          <p:val>
                                            <p:strVal val="#ppt_w"/>
                                          </p:val>
                                        </p:tav>
                                      </p:tavLst>
                                    </p:anim>
                                    <p:anim calcmode="lin" valueType="num">
                                      <p:cBhvr>
                                        <p:cTn id="181" dur="2000" fill="hold"/>
                                        <p:tgtEl>
                                          <p:spTgt spid="51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arriba"/>
          <p:cNvSpPr/>
          <p:nvPr/>
        </p:nvSpPr>
        <p:spPr>
          <a:xfrm rot="5400000">
            <a:off x="1428728" y="1285866"/>
            <a:ext cx="4000528" cy="2428892"/>
          </a:xfrm>
          <a:prstGeom prst="curvedUpArrow">
            <a:avLst>
              <a:gd name="adj1" fmla="val 15654"/>
              <a:gd name="adj2" fmla="val 15938"/>
              <a:gd name="adj3" fmla="val 0"/>
            </a:avLst>
          </a:prstGeom>
          <a:gradFill flip="none" rotWithShape="1">
            <a:gsLst>
              <a:gs pos="72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Flecha curvada hacia arriba"/>
          <p:cNvSpPr/>
          <p:nvPr/>
        </p:nvSpPr>
        <p:spPr>
          <a:xfrm rot="5400000" flipV="1">
            <a:off x="3857620" y="1285866"/>
            <a:ext cx="4000528" cy="2428892"/>
          </a:xfrm>
          <a:prstGeom prst="curvedUpArrow">
            <a:avLst>
              <a:gd name="adj1" fmla="val 15654"/>
              <a:gd name="adj2" fmla="val 15938"/>
              <a:gd name="adj3" fmla="val 0"/>
            </a:avLst>
          </a:prstGeom>
          <a:gradFill flip="none" rotWithShape="1">
            <a:gsLst>
              <a:gs pos="72000">
                <a:schemeClr val="tx1"/>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0"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5" name="4 Doble onda"/>
          <p:cNvSpPr/>
          <p:nvPr/>
        </p:nvSpPr>
        <p:spPr>
          <a:xfrm>
            <a:off x="0" y="4000510"/>
            <a:ext cx="9144000" cy="1142990"/>
          </a:xfrm>
          <a:prstGeom prst="doubleWave">
            <a:avLst>
              <a:gd name="adj1" fmla="val 12500"/>
              <a:gd name="adj2" fmla="val 0"/>
            </a:avLst>
          </a:prstGeom>
          <a:gradFill flip="none" rotWithShape="1">
            <a:gsLst>
              <a:gs pos="63000">
                <a:srgbClr val="FFFF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a:off x="0" y="0"/>
            <a:ext cx="9144000" cy="1142990"/>
          </a:xfrm>
          <a:prstGeom prst="doubleWave">
            <a:avLst>
              <a:gd name="adj1" fmla="val 12500"/>
              <a:gd name="adj2" fmla="val 0"/>
            </a:avLst>
          </a:prstGeom>
          <a:gradFill flip="none" rotWithShape="1">
            <a:gsLst>
              <a:gs pos="63000">
                <a:srgbClr val="FFFF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a:off x="0" y="1000114"/>
            <a:ext cx="9144000" cy="1142990"/>
          </a:xfrm>
          <a:prstGeom prst="doubleWave">
            <a:avLst>
              <a:gd name="adj1" fmla="val 12500"/>
              <a:gd name="adj2" fmla="val 0"/>
            </a:avLst>
          </a:prstGeom>
          <a:gradFill flip="none" rotWithShape="1">
            <a:gsLst>
              <a:gs pos="63000">
                <a:srgbClr val="FFFF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a:off x="0" y="2000246"/>
            <a:ext cx="9144000" cy="1142990"/>
          </a:xfrm>
          <a:prstGeom prst="doubleWave">
            <a:avLst>
              <a:gd name="adj1" fmla="val 12500"/>
              <a:gd name="adj2" fmla="val 0"/>
            </a:avLst>
          </a:prstGeom>
          <a:gradFill flip="none" rotWithShape="1">
            <a:gsLst>
              <a:gs pos="63000">
                <a:srgbClr val="FFFF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a:off x="0" y="3000378"/>
            <a:ext cx="9144000" cy="1142990"/>
          </a:xfrm>
          <a:prstGeom prst="doubleWave">
            <a:avLst>
              <a:gd name="adj1" fmla="val 12500"/>
              <a:gd name="adj2" fmla="val 0"/>
            </a:avLst>
          </a:prstGeom>
          <a:gradFill flip="none" rotWithShape="1">
            <a:gsLst>
              <a:gs pos="63000">
                <a:srgbClr val="FFFF00"/>
              </a:gs>
              <a:gs pos="50000">
                <a:srgbClr val="0000FF">
                  <a:shade val="67500"/>
                  <a:satMod val="115000"/>
                </a:srgbClr>
              </a:gs>
              <a:gs pos="100000">
                <a:srgbClr val="0000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146" name="Picture 2" descr="Rendered Image"/>
          <p:cNvPicPr>
            <a:picLocks noChangeAspect="1" noChangeArrowheads="1"/>
          </p:cNvPicPr>
          <p:nvPr/>
        </p:nvPicPr>
        <p:blipFill>
          <a:blip r:embed="rId3"/>
          <a:srcRect/>
          <a:stretch>
            <a:fillRect/>
          </a:stretch>
        </p:blipFill>
        <p:spPr bwMode="auto">
          <a:xfrm rot="20702581">
            <a:off x="6572264" y="3429006"/>
            <a:ext cx="1962150" cy="828676"/>
          </a:xfrm>
          <a:prstGeom prst="rect">
            <a:avLst/>
          </a:prstGeom>
          <a:noFill/>
        </p:spPr>
      </p:pic>
      <p:sp>
        <p:nvSpPr>
          <p:cNvPr id="10" name="9 Rectángulo"/>
          <p:cNvSpPr/>
          <p:nvPr/>
        </p:nvSpPr>
        <p:spPr>
          <a:xfrm>
            <a:off x="-214346" y="-142894"/>
            <a:ext cx="9572692" cy="5500726"/>
          </a:xfrm>
          <a:prstGeom prst="rect">
            <a:avLst/>
          </a:prstGeom>
          <a:gradFill flip="none" rotWithShape="1">
            <a:gsLst>
              <a:gs pos="47000">
                <a:srgbClr val="002060"/>
              </a:gs>
              <a:gs pos="50000">
                <a:schemeClr val="accent1">
                  <a:tint val="44500"/>
                  <a:satMod val="160000"/>
                </a:schemeClr>
              </a:gs>
              <a:gs pos="100000">
                <a:schemeClr val="accent1">
                  <a:tint val="23500"/>
                  <a:satMod val="160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5" presetClass="entr" presetSubtype="10" fill="hold" grpId="3"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checkerboard(across)">
                                      <p:cBhvr>
                                        <p:cTn id="29" dur="2000"/>
                                        <p:tgtEl>
                                          <p:spTgt spid="5"/>
                                        </p:tgtEl>
                                      </p:cBhvr>
                                    </p:animEffect>
                                  </p:childTnLst>
                                </p:cTn>
                              </p:par>
                              <p:par>
                                <p:cTn id="30" presetID="5" presetClass="entr" presetSubtype="10" fill="hold" grpId="3"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heckerboard(across)">
                                      <p:cBhvr>
                                        <p:cTn id="32" dur="2000"/>
                                        <p:tgtEl>
                                          <p:spTgt spid="6"/>
                                        </p:tgtEl>
                                      </p:cBhvr>
                                    </p:animEffect>
                                  </p:childTnLst>
                                </p:cTn>
                              </p:par>
                              <p:par>
                                <p:cTn id="33" presetID="5" presetClass="entr" presetSubtype="10" fill="hold" grpId="3"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checkerboard(across)">
                                      <p:cBhvr>
                                        <p:cTn id="35" dur="2000"/>
                                        <p:tgtEl>
                                          <p:spTgt spid="7"/>
                                        </p:tgtEl>
                                      </p:cBhvr>
                                    </p:animEffect>
                                  </p:childTnLst>
                                </p:cTn>
                              </p:par>
                              <p:par>
                                <p:cTn id="36" presetID="5" presetClass="entr" presetSubtype="10" fill="hold" grpId="3"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checkerboard(across)">
                                      <p:cBhvr>
                                        <p:cTn id="38" dur="2000"/>
                                        <p:tgtEl>
                                          <p:spTgt spid="8"/>
                                        </p:tgtEl>
                                      </p:cBhvr>
                                    </p:animEffect>
                                  </p:childTnLst>
                                </p:cTn>
                              </p:par>
                              <p:par>
                                <p:cTn id="39" presetID="5" presetClass="entr" presetSubtype="10" fill="hold" grpId="3"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checkerboard(across)">
                                      <p:cBhvr>
                                        <p:cTn id="41" dur="2000"/>
                                        <p:tgtEl>
                                          <p:spTgt spid="9"/>
                                        </p:tgtEl>
                                      </p:cBhvr>
                                    </p:animEffect>
                                  </p:childTnLst>
                                </p:cTn>
                              </p:par>
                            </p:childTnLst>
                          </p:cTn>
                        </p:par>
                        <p:par>
                          <p:cTn id="42" fill="hold">
                            <p:stCondLst>
                              <p:cond delay="2000"/>
                            </p:stCondLst>
                            <p:childTnLst>
                              <p:par>
                                <p:cTn id="43" presetID="2" presetClass="exit" presetSubtype="4" fill="hold" grpId="1" nodeType="afterEffect">
                                  <p:stCondLst>
                                    <p:cond delay="0"/>
                                  </p:stCondLst>
                                  <p:childTnLst>
                                    <p:anim calcmode="lin" valueType="num">
                                      <p:cBhvr additive="base">
                                        <p:cTn id="44" dur="2000"/>
                                        <p:tgtEl>
                                          <p:spTgt spid="6"/>
                                        </p:tgtEl>
                                        <p:attrNameLst>
                                          <p:attrName>ppt_x</p:attrName>
                                        </p:attrNameLst>
                                      </p:cBhvr>
                                      <p:tavLst>
                                        <p:tav tm="0">
                                          <p:val>
                                            <p:strVal val="ppt_x"/>
                                          </p:val>
                                        </p:tav>
                                        <p:tav tm="100000">
                                          <p:val>
                                            <p:strVal val="ppt_x"/>
                                          </p:val>
                                        </p:tav>
                                      </p:tavLst>
                                    </p:anim>
                                    <p:anim calcmode="lin" valueType="num">
                                      <p:cBhvr additive="base">
                                        <p:cTn id="45" dur="2000"/>
                                        <p:tgtEl>
                                          <p:spTgt spid="6"/>
                                        </p:tgtEl>
                                        <p:attrNameLst>
                                          <p:attrName>ppt_y</p:attrName>
                                        </p:attrNameLst>
                                      </p:cBhvr>
                                      <p:tavLst>
                                        <p:tav tm="0">
                                          <p:val>
                                            <p:strVal val="ppt_y"/>
                                          </p:val>
                                        </p:tav>
                                        <p:tav tm="100000">
                                          <p:val>
                                            <p:strVal val="1+ppt_h/2"/>
                                          </p:val>
                                        </p:tav>
                                      </p:tavLst>
                                    </p:anim>
                                    <p:set>
                                      <p:cBhvr>
                                        <p:cTn id="46" dur="1" fill="hold">
                                          <p:stCondLst>
                                            <p:cond delay="1999"/>
                                          </p:stCondLst>
                                        </p:cTn>
                                        <p:tgtEl>
                                          <p:spTgt spid="6"/>
                                        </p:tgtEl>
                                        <p:attrNameLst>
                                          <p:attrName>style.visibility</p:attrName>
                                        </p:attrNameLst>
                                      </p:cBhvr>
                                      <p:to>
                                        <p:strVal val="hidden"/>
                                      </p:to>
                                    </p:set>
                                  </p:childTnLst>
                                </p:cTn>
                              </p:par>
                              <p:par>
                                <p:cTn id="47" presetID="2" presetClass="exit" presetSubtype="1" fill="hold" grpId="1" nodeType="withEffect">
                                  <p:stCondLst>
                                    <p:cond delay="0"/>
                                  </p:stCondLst>
                                  <p:childTnLst>
                                    <p:anim calcmode="lin" valueType="num">
                                      <p:cBhvr additive="base">
                                        <p:cTn id="48" dur="2000"/>
                                        <p:tgtEl>
                                          <p:spTgt spid="7"/>
                                        </p:tgtEl>
                                        <p:attrNameLst>
                                          <p:attrName>ppt_x</p:attrName>
                                        </p:attrNameLst>
                                      </p:cBhvr>
                                      <p:tavLst>
                                        <p:tav tm="0">
                                          <p:val>
                                            <p:strVal val="ppt_x"/>
                                          </p:val>
                                        </p:tav>
                                        <p:tav tm="100000">
                                          <p:val>
                                            <p:strVal val="ppt_x"/>
                                          </p:val>
                                        </p:tav>
                                      </p:tavLst>
                                    </p:anim>
                                    <p:anim calcmode="lin" valueType="num">
                                      <p:cBhvr additive="base">
                                        <p:cTn id="49" dur="2000"/>
                                        <p:tgtEl>
                                          <p:spTgt spid="7"/>
                                        </p:tgtEl>
                                        <p:attrNameLst>
                                          <p:attrName>ppt_y</p:attrName>
                                        </p:attrNameLst>
                                      </p:cBhvr>
                                      <p:tavLst>
                                        <p:tav tm="0">
                                          <p:val>
                                            <p:strVal val="ppt_y"/>
                                          </p:val>
                                        </p:tav>
                                        <p:tav tm="100000">
                                          <p:val>
                                            <p:strVal val="0-ppt_h/2"/>
                                          </p:val>
                                        </p:tav>
                                      </p:tavLst>
                                    </p:anim>
                                    <p:set>
                                      <p:cBhvr>
                                        <p:cTn id="50" dur="1" fill="hold">
                                          <p:stCondLst>
                                            <p:cond delay="1999"/>
                                          </p:stCondLst>
                                        </p:cTn>
                                        <p:tgtEl>
                                          <p:spTgt spid="7"/>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2000"/>
                                        <p:tgtEl>
                                          <p:spTgt spid="8"/>
                                        </p:tgtEl>
                                        <p:attrNameLst>
                                          <p:attrName>ppt_x</p:attrName>
                                        </p:attrNameLst>
                                      </p:cBhvr>
                                      <p:tavLst>
                                        <p:tav tm="0">
                                          <p:val>
                                            <p:strVal val="ppt_x"/>
                                          </p:val>
                                        </p:tav>
                                        <p:tav tm="100000">
                                          <p:val>
                                            <p:strVal val="ppt_x"/>
                                          </p:val>
                                        </p:tav>
                                      </p:tavLst>
                                    </p:anim>
                                    <p:anim calcmode="lin" valueType="num">
                                      <p:cBhvr additive="base">
                                        <p:cTn id="53" dur="2000"/>
                                        <p:tgtEl>
                                          <p:spTgt spid="8"/>
                                        </p:tgtEl>
                                        <p:attrNameLst>
                                          <p:attrName>ppt_y</p:attrName>
                                        </p:attrNameLst>
                                      </p:cBhvr>
                                      <p:tavLst>
                                        <p:tav tm="0">
                                          <p:val>
                                            <p:strVal val="ppt_y"/>
                                          </p:val>
                                        </p:tav>
                                        <p:tav tm="100000">
                                          <p:val>
                                            <p:strVal val="1+ppt_h/2"/>
                                          </p:val>
                                        </p:tav>
                                      </p:tavLst>
                                    </p:anim>
                                    <p:set>
                                      <p:cBhvr>
                                        <p:cTn id="54" dur="1" fill="hold">
                                          <p:stCondLst>
                                            <p:cond delay="1999"/>
                                          </p:stCondLst>
                                        </p:cTn>
                                        <p:tgtEl>
                                          <p:spTgt spid="8"/>
                                        </p:tgtEl>
                                        <p:attrNameLst>
                                          <p:attrName>style.visibility</p:attrName>
                                        </p:attrNameLst>
                                      </p:cBhvr>
                                      <p:to>
                                        <p:strVal val="hidden"/>
                                      </p:to>
                                    </p:set>
                                  </p:childTnLst>
                                </p:cTn>
                              </p:par>
                              <p:par>
                                <p:cTn id="55" presetID="2" presetClass="exit" presetSubtype="1" fill="hold" grpId="1" nodeType="withEffect">
                                  <p:stCondLst>
                                    <p:cond delay="0"/>
                                  </p:stCondLst>
                                  <p:childTnLst>
                                    <p:anim calcmode="lin" valueType="num">
                                      <p:cBhvr additive="base">
                                        <p:cTn id="56" dur="2000"/>
                                        <p:tgtEl>
                                          <p:spTgt spid="9"/>
                                        </p:tgtEl>
                                        <p:attrNameLst>
                                          <p:attrName>ppt_x</p:attrName>
                                        </p:attrNameLst>
                                      </p:cBhvr>
                                      <p:tavLst>
                                        <p:tav tm="0">
                                          <p:val>
                                            <p:strVal val="ppt_x"/>
                                          </p:val>
                                        </p:tav>
                                        <p:tav tm="100000">
                                          <p:val>
                                            <p:strVal val="ppt_x"/>
                                          </p:val>
                                        </p:tav>
                                      </p:tavLst>
                                    </p:anim>
                                    <p:anim calcmode="lin" valueType="num">
                                      <p:cBhvr additive="base">
                                        <p:cTn id="57" dur="2000"/>
                                        <p:tgtEl>
                                          <p:spTgt spid="9"/>
                                        </p:tgtEl>
                                        <p:attrNameLst>
                                          <p:attrName>ppt_y</p:attrName>
                                        </p:attrNameLst>
                                      </p:cBhvr>
                                      <p:tavLst>
                                        <p:tav tm="0">
                                          <p:val>
                                            <p:strVal val="ppt_y"/>
                                          </p:val>
                                        </p:tav>
                                        <p:tav tm="100000">
                                          <p:val>
                                            <p:strVal val="0-ppt_h/2"/>
                                          </p:val>
                                        </p:tav>
                                      </p:tavLst>
                                    </p:anim>
                                    <p:set>
                                      <p:cBhvr>
                                        <p:cTn id="58" dur="1" fill="hold">
                                          <p:stCondLst>
                                            <p:cond delay="1999"/>
                                          </p:stCondLst>
                                        </p:cTn>
                                        <p:tgtEl>
                                          <p:spTgt spid="9"/>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ppt_x"/>
                                          </p:val>
                                        </p:tav>
                                      </p:tavLst>
                                    </p:anim>
                                    <p:anim calcmode="lin" valueType="num">
                                      <p:cBhvr additive="base">
                                        <p:cTn id="61" dur="2000"/>
                                        <p:tgtEl>
                                          <p:spTgt spid="5"/>
                                        </p:tgtEl>
                                        <p:attrNameLst>
                                          <p:attrName>ppt_y</p:attrName>
                                        </p:attrNameLst>
                                      </p:cBhvr>
                                      <p:tavLst>
                                        <p:tav tm="0">
                                          <p:val>
                                            <p:strVal val="ppt_y"/>
                                          </p:val>
                                        </p:tav>
                                        <p:tav tm="100000">
                                          <p:val>
                                            <p:strVal val="1+ppt_h/2"/>
                                          </p:val>
                                        </p:tav>
                                      </p:tavLst>
                                    </p:anim>
                                    <p:set>
                                      <p:cBhvr>
                                        <p:cTn id="62" dur="1" fill="hold">
                                          <p:stCondLst>
                                            <p:cond delay="1999"/>
                                          </p:stCondLst>
                                        </p:cTn>
                                        <p:tgtEl>
                                          <p:spTgt spid="5"/>
                                        </p:tgtEl>
                                        <p:attrNameLst>
                                          <p:attrName>style.visibility</p:attrName>
                                        </p:attrNameLst>
                                      </p:cBhvr>
                                      <p:to>
                                        <p:strVal val="hidden"/>
                                      </p:to>
                                    </p:set>
                                  </p:childTnLst>
                                </p:cTn>
                              </p:par>
                              <p:par>
                                <p:cTn id="63" presetID="5" presetClass="exit" presetSubtype="10" fill="hold" grpId="2" nodeType="withEffect">
                                  <p:stCondLst>
                                    <p:cond delay="0"/>
                                  </p:stCondLst>
                                  <p:childTnLst>
                                    <p:animEffect transition="out" filter="checkerboard(across)">
                                      <p:cBhvr>
                                        <p:cTn id="64" dur="2000"/>
                                        <p:tgtEl>
                                          <p:spTgt spid="5"/>
                                        </p:tgtEl>
                                      </p:cBhvr>
                                    </p:animEffect>
                                    <p:set>
                                      <p:cBhvr>
                                        <p:cTn id="65" dur="1" fill="hold">
                                          <p:stCondLst>
                                            <p:cond delay="1999"/>
                                          </p:stCondLst>
                                        </p:cTn>
                                        <p:tgtEl>
                                          <p:spTgt spid="5"/>
                                        </p:tgtEl>
                                        <p:attrNameLst>
                                          <p:attrName>style.visibility</p:attrName>
                                        </p:attrNameLst>
                                      </p:cBhvr>
                                      <p:to>
                                        <p:strVal val="hidden"/>
                                      </p:to>
                                    </p:set>
                                  </p:childTnLst>
                                </p:cTn>
                              </p:par>
                              <p:par>
                                <p:cTn id="66" presetID="5" presetClass="exit" presetSubtype="10" fill="hold" grpId="2" nodeType="withEffect">
                                  <p:stCondLst>
                                    <p:cond delay="0"/>
                                  </p:stCondLst>
                                  <p:childTnLst>
                                    <p:animEffect transition="out" filter="checkerboard(across)">
                                      <p:cBhvr>
                                        <p:cTn id="67" dur="2000"/>
                                        <p:tgtEl>
                                          <p:spTgt spid="6"/>
                                        </p:tgtEl>
                                      </p:cBhvr>
                                    </p:animEffect>
                                    <p:set>
                                      <p:cBhvr>
                                        <p:cTn id="68" dur="1" fill="hold">
                                          <p:stCondLst>
                                            <p:cond delay="1999"/>
                                          </p:stCondLst>
                                        </p:cTn>
                                        <p:tgtEl>
                                          <p:spTgt spid="6"/>
                                        </p:tgtEl>
                                        <p:attrNameLst>
                                          <p:attrName>style.visibility</p:attrName>
                                        </p:attrNameLst>
                                      </p:cBhvr>
                                      <p:to>
                                        <p:strVal val="hidden"/>
                                      </p:to>
                                    </p:set>
                                  </p:childTnLst>
                                </p:cTn>
                              </p:par>
                              <p:par>
                                <p:cTn id="69" presetID="5" presetClass="exit" presetSubtype="10" fill="hold" grpId="2" nodeType="withEffect">
                                  <p:stCondLst>
                                    <p:cond delay="0"/>
                                  </p:stCondLst>
                                  <p:childTnLst>
                                    <p:animEffect transition="out" filter="checkerboard(across)">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5" presetClass="exit" presetSubtype="10" fill="hold" grpId="2" nodeType="withEffect">
                                  <p:stCondLst>
                                    <p:cond delay="0"/>
                                  </p:stCondLst>
                                  <p:childTnLst>
                                    <p:animEffect transition="out" filter="checkerboard(across)">
                                      <p:cBhvr>
                                        <p:cTn id="73" dur="2000"/>
                                        <p:tgtEl>
                                          <p:spTgt spid="8"/>
                                        </p:tgtEl>
                                      </p:cBhvr>
                                    </p:animEffect>
                                    <p:set>
                                      <p:cBhvr>
                                        <p:cTn id="74" dur="1" fill="hold">
                                          <p:stCondLst>
                                            <p:cond delay="1999"/>
                                          </p:stCondLst>
                                        </p:cTn>
                                        <p:tgtEl>
                                          <p:spTgt spid="8"/>
                                        </p:tgtEl>
                                        <p:attrNameLst>
                                          <p:attrName>style.visibility</p:attrName>
                                        </p:attrNameLst>
                                      </p:cBhvr>
                                      <p:to>
                                        <p:strVal val="hidden"/>
                                      </p:to>
                                    </p:set>
                                  </p:childTnLst>
                                </p:cTn>
                              </p:par>
                              <p:par>
                                <p:cTn id="75" presetID="5" presetClass="exit" presetSubtype="10" fill="hold" grpId="2" nodeType="withEffect">
                                  <p:stCondLst>
                                    <p:cond delay="0"/>
                                  </p:stCondLst>
                                  <p:childTnLst>
                                    <p:animEffect transition="out" filter="checkerboard(across)">
                                      <p:cBhvr>
                                        <p:cTn id="76" dur="2000"/>
                                        <p:tgtEl>
                                          <p:spTgt spid="9"/>
                                        </p:tgtEl>
                                      </p:cBhvr>
                                    </p:animEffect>
                                    <p:set>
                                      <p:cBhvr>
                                        <p:cTn id="77" dur="1" fill="hold">
                                          <p:stCondLst>
                                            <p:cond delay="1999"/>
                                          </p:stCondLst>
                                        </p:cTn>
                                        <p:tgtEl>
                                          <p:spTgt spid="9"/>
                                        </p:tgtEl>
                                        <p:attrNameLst>
                                          <p:attrName>style.visibility</p:attrName>
                                        </p:attrNameLst>
                                      </p:cBhvr>
                                      <p:to>
                                        <p:strVal val="hidden"/>
                                      </p:to>
                                    </p:set>
                                  </p:childTnLst>
                                </p:cTn>
                              </p:par>
                              <p:par>
                                <p:cTn id="78" presetID="23" presetClass="entr" presetSubtype="288" fill="hold" nodeType="withEffect">
                                  <p:stCondLst>
                                    <p:cond delay="0"/>
                                  </p:stCondLst>
                                  <p:childTnLst>
                                    <p:set>
                                      <p:cBhvr>
                                        <p:cTn id="79" dur="1" fill="hold">
                                          <p:stCondLst>
                                            <p:cond delay="0"/>
                                          </p:stCondLst>
                                        </p:cTn>
                                        <p:tgtEl>
                                          <p:spTgt spid="3074"/>
                                        </p:tgtEl>
                                        <p:attrNameLst>
                                          <p:attrName>style.visibility</p:attrName>
                                        </p:attrNameLst>
                                      </p:cBhvr>
                                      <p:to>
                                        <p:strVal val="visible"/>
                                      </p:to>
                                    </p:set>
                                    <p:anim calcmode="lin" valueType="num">
                                      <p:cBhvr>
                                        <p:cTn id="80" dur="2000" fill="hold"/>
                                        <p:tgtEl>
                                          <p:spTgt spid="3074"/>
                                        </p:tgtEl>
                                        <p:attrNameLst>
                                          <p:attrName>ppt_w</p:attrName>
                                        </p:attrNameLst>
                                      </p:cBhvr>
                                      <p:tavLst>
                                        <p:tav tm="0">
                                          <p:val>
                                            <p:strVal val="4/3*#ppt_w"/>
                                          </p:val>
                                        </p:tav>
                                        <p:tav tm="100000">
                                          <p:val>
                                            <p:strVal val="#ppt_w"/>
                                          </p:val>
                                        </p:tav>
                                      </p:tavLst>
                                    </p:anim>
                                    <p:anim calcmode="lin" valueType="num">
                                      <p:cBhvr>
                                        <p:cTn id="81" dur="2000" fill="hold"/>
                                        <p:tgtEl>
                                          <p:spTgt spid="3074"/>
                                        </p:tgtEl>
                                        <p:attrNameLst>
                                          <p:attrName>ppt_h</p:attrName>
                                        </p:attrNameLst>
                                      </p:cBhvr>
                                      <p:tavLst>
                                        <p:tav tm="0">
                                          <p:val>
                                            <p:strVal val="4/3*#ppt_h"/>
                                          </p:val>
                                        </p:tav>
                                        <p:tav tm="100000">
                                          <p:val>
                                            <p:strVal val="#ppt_h"/>
                                          </p:val>
                                        </p:tav>
                                      </p:tavLst>
                                    </p:anim>
                                  </p:childTnLst>
                                </p:cTn>
                              </p:par>
                              <p:par>
                                <p:cTn id="82" presetID="16" presetClass="entr" presetSubtype="42" fill="hold" nodeType="withEffect">
                                  <p:stCondLst>
                                    <p:cond delay="0"/>
                                  </p:stCondLst>
                                  <p:childTnLst>
                                    <p:set>
                                      <p:cBhvr>
                                        <p:cTn id="83" dur="1" fill="hold">
                                          <p:stCondLst>
                                            <p:cond delay="0"/>
                                          </p:stCondLst>
                                        </p:cTn>
                                        <p:tgtEl>
                                          <p:spTgt spid="3074"/>
                                        </p:tgtEl>
                                        <p:attrNameLst>
                                          <p:attrName>style.visibility</p:attrName>
                                        </p:attrNameLst>
                                      </p:cBhvr>
                                      <p:to>
                                        <p:strVal val="visible"/>
                                      </p:to>
                                    </p:set>
                                    <p:animEffect transition="in" filter="barn(outHorizontal)">
                                      <p:cBhvr>
                                        <p:cTn id="84" dur="2000"/>
                                        <p:tgtEl>
                                          <p:spTgt spid="3074"/>
                                        </p:tgtEl>
                                      </p:cBhvr>
                                    </p:animEffect>
                                  </p:childTnLst>
                                </p:cTn>
                              </p:par>
                            </p:childTnLst>
                          </p:cTn>
                        </p:par>
                        <p:par>
                          <p:cTn id="85" fill="hold">
                            <p:stCondLst>
                              <p:cond delay="4000"/>
                            </p:stCondLst>
                            <p:childTnLst>
                              <p:par>
                                <p:cTn id="86" presetID="52" presetClass="entr" presetSubtype="0" fill="hold" nodeType="afterEffect">
                                  <p:stCondLst>
                                    <p:cond delay="0"/>
                                  </p:stCondLst>
                                  <p:childTnLst>
                                    <p:set>
                                      <p:cBhvr>
                                        <p:cTn id="87" dur="1" fill="hold">
                                          <p:stCondLst>
                                            <p:cond delay="0"/>
                                          </p:stCondLst>
                                        </p:cTn>
                                        <p:tgtEl>
                                          <p:spTgt spid="6146"/>
                                        </p:tgtEl>
                                        <p:attrNameLst>
                                          <p:attrName>style.visibility</p:attrName>
                                        </p:attrNameLst>
                                      </p:cBhvr>
                                      <p:to>
                                        <p:strVal val="visible"/>
                                      </p:to>
                                    </p:set>
                                    <p:animScale>
                                      <p:cBhvr>
                                        <p:cTn id="88" dur="2000" decel="50000" fill="hold">
                                          <p:stCondLst>
                                            <p:cond delay="0"/>
                                          </p:stCondLst>
                                        </p:cTn>
                                        <p:tgtEl>
                                          <p:spTgt spid="61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9" dur="2000" decel="50000" fill="hold">
                                          <p:stCondLst>
                                            <p:cond delay="0"/>
                                          </p:stCondLst>
                                        </p:cTn>
                                        <p:tgtEl>
                                          <p:spTgt spid="6146"/>
                                        </p:tgtEl>
                                        <p:attrNameLst>
                                          <p:attrName>ppt_x</p:attrName>
                                          <p:attrName>ppt_y</p:attrName>
                                        </p:attrNameLst>
                                      </p:cBhvr>
                                    </p:animMotion>
                                    <p:animEffect transition="in" filter="fade">
                                      <p:cBhvr>
                                        <p:cTn id="90"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pez beta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pez beta ok</Template>
  <TotalTime>0</TotalTime>
  <Words>930</Words>
  <Application>Microsoft Office PowerPoint</Application>
  <PresentationFormat>Presentación en pantalla (16:9)</PresentationFormat>
  <Paragraphs>28</Paragraphs>
  <Slides>45</Slides>
  <Notes>0</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Presentación2 pez beta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2017-01-19T20:18:39Z</dcterms:created>
  <dcterms:modified xsi:type="dcterms:W3CDTF">2017-01-19T20:19:20Z</dcterms:modified>
</cp:coreProperties>
</file>