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83" r:id="rId5"/>
    <p:sldId id="282" r:id="rId6"/>
    <p:sldId id="281" r:id="rId7"/>
    <p:sldId id="280" r:id="rId8"/>
    <p:sldId id="279" r:id="rId9"/>
    <p:sldId id="278" r:id="rId10"/>
    <p:sldId id="277" r:id="rId11"/>
    <p:sldId id="276" r:id="rId12"/>
    <p:sldId id="275" r:id="rId13"/>
    <p:sldId id="274" r:id="rId14"/>
    <p:sldId id="273" r:id="rId15"/>
    <p:sldId id="272" r:id="rId16"/>
    <p:sldId id="271" r:id="rId17"/>
    <p:sldId id="270" r:id="rId18"/>
    <p:sldId id="269" r:id="rId19"/>
    <p:sldId id="268" r:id="rId20"/>
    <p:sldId id="267" r:id="rId21"/>
    <p:sldId id="266" r:id="rId22"/>
    <p:sldId id="265" r:id="rId23"/>
    <p:sldId id="264" r:id="rId24"/>
    <p:sldId id="263" r:id="rId25"/>
    <p:sldId id="262" r:id="rId26"/>
    <p:sldId id="285" r:id="rId27"/>
    <p:sldId id="286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jMxL2cLJOdqJmBt7plNaQ==" hashData="XINaH+L8PAVEpduabOUmYYpSK6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ADDD-3AE7-4134-BFD2-7DDBDCFAA525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82915-A385-43C5-9215-A465378E33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ADDD-3AE7-4134-BFD2-7DDBDCFAA525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82915-A385-43C5-9215-A465378E33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ADDD-3AE7-4134-BFD2-7DDBDCFAA525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82915-A385-43C5-9215-A465378E33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ADDD-3AE7-4134-BFD2-7DDBDCFAA525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82915-A385-43C5-9215-A465378E33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ADDD-3AE7-4134-BFD2-7DDBDCFAA525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82915-A385-43C5-9215-A465378E33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ADDD-3AE7-4134-BFD2-7DDBDCFAA525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82915-A385-43C5-9215-A465378E33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ADDD-3AE7-4134-BFD2-7DDBDCFAA525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82915-A385-43C5-9215-A465378E33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ADDD-3AE7-4134-BFD2-7DDBDCFAA525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82915-A385-43C5-9215-A465378E33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ADDD-3AE7-4134-BFD2-7DDBDCFAA525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82915-A385-43C5-9215-A465378E33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ADDD-3AE7-4134-BFD2-7DDBDCFAA525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82915-A385-43C5-9215-A465378E33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ADDD-3AE7-4134-BFD2-7DDBDCFAA525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82915-A385-43C5-9215-A465378E33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D67E6C-5C35-4490-BEBB-3DBA7DB4B46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0ADDD-3AE7-4134-BFD2-7DDBDCFAA525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82915-A385-43C5-9215-A465378E33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799FBDC-99CA-400C-8429-9C0390516E9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6.png"/><Relationship Id="rId7" Type="http://schemas.openxmlformats.org/officeDocument/2006/relationships/image" Target="../media/image3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SEPARADORES GIF\SEPARADORES PNG\0_8047b_9aa96d14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57500" cy="3714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0_8047b_9aa96d14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0"/>
            <a:ext cx="3240360" cy="3714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0_8047b_9aa96d14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0"/>
            <a:ext cx="3131840" cy="3714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SEPARADORES PNG\0_8047b_9aa96d14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86525"/>
            <a:ext cx="2857500" cy="3714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SEPARADORES PNG\0_8047b_9aa96d14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6486525"/>
            <a:ext cx="3240360" cy="3714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SEPARADORES PNG\0_8047b_9aa96d14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6486525"/>
            <a:ext cx="3131840" cy="3714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SEPARADORES PNG\0_8047b_9aa96d14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243013" y="1243012"/>
            <a:ext cx="2857500" cy="3714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SEPARADORES PNG\0_8047b_9aa96d14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243012" y="5243513"/>
            <a:ext cx="2857500" cy="3714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SEPARADORES PNG\0_8047b_9aa96d14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243013" y="3447876"/>
            <a:ext cx="2857500" cy="3714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SEPARADORES PNG\0_8047b_9aa96d14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29513" y="1243011"/>
            <a:ext cx="2857500" cy="3714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SEPARADORES PNG\0_8047b_9aa96d14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29514" y="5243512"/>
            <a:ext cx="2857500" cy="3714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SEPARADORES PNG\0_8047b_9aa96d14_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29513" y="3447875"/>
            <a:ext cx="2857500" cy="371475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SEPARADORES GIF\SEPARADORES PNG\0_80482_a458a438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04664"/>
            <a:ext cx="2857500" cy="152400"/>
          </a:xfrm>
          <a:prstGeom prst="rect">
            <a:avLst/>
          </a:prstGeom>
          <a:noFill/>
        </p:spPr>
      </p:pic>
      <p:pic>
        <p:nvPicPr>
          <p:cNvPr id="18" name="Picture 4" descr="C:\Users\Usuario\Desktop\descargas\SEPARADORES GIF\SEPARADORES PNG\0_80482_a458a438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001900" y="1874107"/>
            <a:ext cx="2952328" cy="157457"/>
          </a:xfrm>
          <a:prstGeom prst="rect">
            <a:avLst/>
          </a:prstGeom>
          <a:noFill/>
        </p:spPr>
      </p:pic>
      <p:pic>
        <p:nvPicPr>
          <p:cNvPr id="19" name="Picture 4" descr="C:\Users\Usuario\Desktop\descargas\SEPARADORES GIF\SEPARADORES PNG\0_80482_a458a438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04664"/>
            <a:ext cx="2857500" cy="152400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EPARADORES GIF\SEPARADORES PNG\0_80482_a458a438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404664"/>
            <a:ext cx="2857500" cy="152400"/>
          </a:xfrm>
          <a:prstGeom prst="rect">
            <a:avLst/>
          </a:prstGeom>
          <a:noFill/>
        </p:spPr>
      </p:pic>
      <p:pic>
        <p:nvPicPr>
          <p:cNvPr id="21" name="Picture 4" descr="C:\Users\Usuario\Desktop\descargas\SEPARADORES GIF\SEPARADORES PNG\0_80482_a458a438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6309320"/>
            <a:ext cx="2857500" cy="152400"/>
          </a:xfrm>
          <a:prstGeom prst="rect">
            <a:avLst/>
          </a:prstGeom>
          <a:noFill/>
        </p:spPr>
      </p:pic>
      <p:pic>
        <p:nvPicPr>
          <p:cNvPr id="22" name="Picture 4" descr="C:\Users\Usuario\Desktop\descargas\SEPARADORES GIF\SEPARADORES PNG\0_80482_a458a438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6309320"/>
            <a:ext cx="2857500" cy="152400"/>
          </a:xfrm>
          <a:prstGeom prst="rect">
            <a:avLst/>
          </a:prstGeom>
          <a:noFill/>
        </p:spPr>
      </p:pic>
      <p:pic>
        <p:nvPicPr>
          <p:cNvPr id="23" name="Picture 4" descr="C:\Users\Usuario\Desktop\descargas\SEPARADORES GIF\SEPARADORES PNG\0_80482_a458a438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6309320"/>
            <a:ext cx="2857500" cy="152400"/>
          </a:xfrm>
          <a:prstGeom prst="rect">
            <a:avLst/>
          </a:prstGeom>
          <a:noFill/>
        </p:spPr>
      </p:pic>
      <p:pic>
        <p:nvPicPr>
          <p:cNvPr id="24" name="Picture 4" descr="C:\Users\Usuario\Desktop\descargas\SEPARADORES GIF\SEPARADORES PNG\0_80482_a458a438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032862" y="4849717"/>
            <a:ext cx="3001516" cy="160081"/>
          </a:xfrm>
          <a:prstGeom prst="rect">
            <a:avLst/>
          </a:prstGeom>
          <a:noFill/>
        </p:spPr>
      </p:pic>
      <p:pic>
        <p:nvPicPr>
          <p:cNvPr id="25" name="Picture 4" descr="C:\Users\Usuario\Desktop\descargas\SEPARADORES GIF\SEPARADORES PNG\0_80482_a458a438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76769" y="1836185"/>
            <a:ext cx="3024335" cy="161297"/>
          </a:xfrm>
          <a:prstGeom prst="rect">
            <a:avLst/>
          </a:prstGeom>
          <a:noFill/>
        </p:spPr>
      </p:pic>
      <p:pic>
        <p:nvPicPr>
          <p:cNvPr id="26" name="Picture 4" descr="C:\Users\Usuario\Desktop\descargas\SEPARADORES GIF\SEPARADORES PNG\0_80482_a458a438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83731" y="4849718"/>
            <a:ext cx="3001516" cy="160081"/>
          </a:xfrm>
          <a:prstGeom prst="rect">
            <a:avLst/>
          </a:prstGeom>
          <a:noFill/>
        </p:spPr>
      </p:pic>
      <p:pic>
        <p:nvPicPr>
          <p:cNvPr id="1030" name="Picture 6" descr="http://es.bloggif.com/tmp/f1189eb59e32a9c6f46574f27a0059eb/text.gif?140503153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1556792"/>
            <a:ext cx="3762375" cy="714375"/>
          </a:xfrm>
          <a:prstGeom prst="rect">
            <a:avLst/>
          </a:prstGeom>
          <a:noFill/>
        </p:spPr>
      </p:pic>
      <p:pic>
        <p:nvPicPr>
          <p:cNvPr id="1032" name="Picture 8" descr="http://es.bloggif.com/tmp/f1189eb59e32a9c6f46574f27a0059eb/text.gif?1405031565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2852936"/>
            <a:ext cx="3590925" cy="685800"/>
          </a:xfrm>
          <a:prstGeom prst="rect">
            <a:avLst/>
          </a:prstGeom>
          <a:noFill/>
        </p:spPr>
      </p:pic>
      <p:pic>
        <p:nvPicPr>
          <p:cNvPr id="1034" name="Picture 10" descr="http://es.bloggif.com/tmp/f1189eb59e32a9c6f46574f27a0059eb/text.gif?140503159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4149080"/>
            <a:ext cx="2990850" cy="714375"/>
          </a:xfrm>
          <a:prstGeom prst="rect">
            <a:avLst/>
          </a:prstGeom>
          <a:noFill/>
        </p:spPr>
      </p:pic>
      <p:pic>
        <p:nvPicPr>
          <p:cNvPr id="1036" name="Picture 12" descr="http://es.bloggif.com/tmp/f1189eb59e32a9c6f46574f27a0059eb/text.gif?1405031659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71800" y="764704"/>
            <a:ext cx="3962400" cy="466726"/>
          </a:xfrm>
          <a:prstGeom prst="rect">
            <a:avLst/>
          </a:prstGeom>
          <a:noFill/>
        </p:spPr>
      </p:pic>
      <p:pic>
        <p:nvPicPr>
          <p:cNvPr id="1038" name="Picture 14" descr="http://es.bloggif.com/tmp/f1189eb59e32a9c6f46574f27a0059eb/text.gif?1405031688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64088" y="5445224"/>
            <a:ext cx="2809875" cy="438151"/>
          </a:xfrm>
          <a:prstGeom prst="rect">
            <a:avLst/>
          </a:prstGeom>
          <a:noFill/>
        </p:spPr>
      </p:pic>
      <p:pic>
        <p:nvPicPr>
          <p:cNvPr id="1039" name="Picture 15" descr="C:\Users\Usuario\Desktop\descargas\ZNECESARIO PARA PPS\cd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43608" y="5157192"/>
            <a:ext cx="1152446" cy="81076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  <p:sndAc>
      <p:stSnd>
        <p:snd r:embed="rId2" name="Islas Eolias - Stromboli y Vulcan, la Italia más extrema y sorprendent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lack_and_red_lava_wallpaper-norma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41987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uce_Omori_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4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uce_Omori_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uce_Omori_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1224071241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35700"/>
          </a:xfrm>
          <a:prstGeom prst="rect">
            <a:avLst/>
          </a:prstGeom>
        </p:spPr>
      </p:pic>
      <p:pic>
        <p:nvPicPr>
          <p:cNvPr id="5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uce_Omori_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12240712403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5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uce_Omori_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32948" cy="6192688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lowing_Lava_by_hitokirivader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568952" cy="6336704"/>
          </a:xfrm>
          <a:prstGeom prst="rect">
            <a:avLst/>
          </a:prstGeom>
        </p:spPr>
      </p:pic>
      <p:pic>
        <p:nvPicPr>
          <p:cNvPr id="4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oling_Lava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_169431_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34722" cy="6264696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va_hd_widescreen_wallpapers_1280x8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264696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201224071239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192688"/>
          </a:xfrm>
          <a:prstGeom prst="rect">
            <a:avLst/>
          </a:prstGeom>
        </p:spPr>
      </p:pic>
      <p:pic>
        <p:nvPicPr>
          <p:cNvPr id="6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va-foto-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6767" cy="6858000"/>
          </a:xfrm>
          <a:prstGeom prst="rect">
            <a:avLst/>
          </a:prstGeom>
        </p:spPr>
      </p:pic>
      <p:pic>
        <p:nvPicPr>
          <p:cNvPr id="3" name="2 Imagen" descr="lava-foto-4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7233" y="0"/>
            <a:ext cx="4576767" cy="6858000"/>
          </a:xfrm>
          <a:prstGeom prst="rect">
            <a:avLst/>
          </a:prstGeom>
        </p:spPr>
      </p:pic>
      <p:pic>
        <p:nvPicPr>
          <p:cNvPr id="27649" name="Picture 1" descr="C:\Users\Usuario\Desktop\descargas\9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17352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va-foto-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21635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va-foto-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va-foto-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21635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va-foto-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144344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1224071240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381000"/>
            <a:ext cx="8839200" cy="6096000"/>
          </a:xfrm>
          <a:prstGeom prst="rect">
            <a:avLst/>
          </a:prstGeom>
        </p:spPr>
      </p:pic>
      <p:pic>
        <p:nvPicPr>
          <p:cNvPr id="5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va-foto-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21635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ck-Selway-pixanews.com-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144344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ahoehoe_to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  <p:pic>
        <p:nvPicPr>
          <p:cNvPr id="4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omboli_i5806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850" y="381000"/>
            <a:ext cx="8496300" cy="6144344"/>
          </a:xfrm>
          <a:prstGeom prst="rect">
            <a:avLst/>
          </a:prstGeom>
        </p:spPr>
      </p:pic>
      <p:pic>
        <p:nvPicPr>
          <p:cNvPr id="3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1224071240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352928" cy="6336704"/>
          </a:xfrm>
          <a:prstGeom prst="rect">
            <a:avLst/>
          </a:prstGeom>
        </p:spPr>
      </p:pic>
      <p:pic>
        <p:nvPicPr>
          <p:cNvPr id="5" name="Picture 3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40</Words>
  <Application>Microsoft Office PowerPoint</Application>
  <PresentationFormat>Presentación en pantalla (4:3)</PresentationFormat>
  <Paragraphs>15</Paragraphs>
  <Slides>26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2014-07-10T22:21:04Z</dcterms:created>
  <dcterms:modified xsi:type="dcterms:W3CDTF">2014-07-16T15:04:33Z</dcterms:modified>
</cp:coreProperties>
</file>