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7" r:id="rId2"/>
    <p:sldId id="266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7" r:id="rId1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Bodoni MT" panose="02070603080606020203" pitchFamily="18" charset="0"/>
      <p:regular r:id="rId16"/>
      <p:bold r:id="rId17"/>
      <p:italic r:id="rId18"/>
      <p:boldItalic r:id="rId19"/>
    </p:embeddedFont>
    <p:embeddedFont>
      <p:font typeface="Kristen ITC" panose="03050502040202030202" pitchFamily="66" charset="0"/>
      <p:regular r:id="rId20"/>
    </p:embeddedFont>
  </p:embeddedFontLst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oxMd4aycGxtu/jzf6V0Ag==" hashData="Mk2CrlblnBYuAhsmvMPPkc18uF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009600"/>
    <a:srgbClr val="FF0066"/>
    <a:srgbClr val="0066FF"/>
    <a:srgbClr val="0080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258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931152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664590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089092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32665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82212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728615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334819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712441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3385341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061477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486738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29E8B-CCFE-403A-84DF-6A233FCA823E}" type="datetimeFigureOut">
              <a:rPr lang="es-US" smtClean="0"/>
              <a:t>4/1/2023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5A87-2DEC-4140-A4FA-835EBA3A3F5F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589463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1.wav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12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2.wdp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jpeg"/><Relationship Id="rId7" Type="http://schemas.microsoft.com/office/2007/relationships/hdphoto" Target="../media/hdphoto3.wdp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10" Type="http://schemas.openxmlformats.org/officeDocument/2006/relationships/image" Target="../media/image17.png"/><Relationship Id="rId4" Type="http://schemas.openxmlformats.org/officeDocument/2006/relationships/image" Target="../media/image12.jpe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7" Type="http://schemas.microsoft.com/office/2007/relationships/hdphoto" Target="../media/hdphoto4.wdp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g"/><Relationship Id="rId4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182" y="3163101"/>
            <a:ext cx="2230582" cy="195095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1" y="3196046"/>
            <a:ext cx="2598868" cy="195095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96" y="371954"/>
            <a:ext cx="3912132" cy="1670166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201882"/>
            <a:ext cx="3429000" cy="167016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495" y="1931632"/>
            <a:ext cx="5816334" cy="1908583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218" y="2872047"/>
            <a:ext cx="3200401" cy="263610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567" y="2885924"/>
            <a:ext cx="3200401" cy="263610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984755"/>
            <a:ext cx="3200401" cy="263610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52069" cy="523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10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">
        <p14:vortex dir="u"/>
        <p:sndAc>
          <p:stSnd>
            <p:snd r:embed="rId2" name="Miley Cyrus - Flowers.wav"/>
          </p:stSnd>
        </p:sndAc>
      </p:transition>
    </mc:Choice>
    <mc:Fallback xmlns="">
      <p:transition spd="slow" advClick="0" advTm="11000">
        <p:fade/>
        <p:sndAc>
          <p:stSnd>
            <p:snd r:embed="rId13" name="Miley Cyrus - Flowe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6" name="1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55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55" t="24444" r="3512" b="18384"/>
          <a:stretch/>
        </p:blipFill>
        <p:spPr>
          <a:xfrm>
            <a:off x="838200" y="361950"/>
            <a:ext cx="7630391" cy="500889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2209800" y="1712235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dirty="0">
                <a:ln w="1905"/>
                <a:gradFill flip="none" rotWithShape="1">
                  <a:gsLst>
                    <a:gs pos="26000">
                      <a:srgbClr val="A603AB"/>
                    </a:gs>
                    <a:gs pos="2000">
                      <a:srgbClr val="0819FB"/>
                    </a:gs>
                    <a:gs pos="43000">
                      <a:srgbClr val="1A8D48"/>
                    </a:gs>
                    <a:gs pos="60000">
                      <a:srgbClr val="FFFF00"/>
                    </a:gs>
                    <a:gs pos="73000">
                      <a:srgbClr val="EE3F17"/>
                    </a:gs>
                    <a:gs pos="85000">
                      <a:srgbClr val="E81766"/>
                    </a:gs>
                    <a:gs pos="100000">
                      <a:srgbClr val="A603AB"/>
                    </a:gs>
                  </a:gsLst>
                  <a:lin ang="27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Podrán cortar todas las flores, </a:t>
            </a:r>
            <a:endParaRPr lang="es-ES" sz="2400" dirty="0" smtClean="0">
              <a:ln w="1905"/>
              <a:gradFill flip="none" rotWithShape="1">
                <a:gsLst>
                  <a:gs pos="26000">
                    <a:srgbClr val="A603AB"/>
                  </a:gs>
                  <a:gs pos="2000">
                    <a:srgbClr val="0819FB"/>
                  </a:gs>
                  <a:gs pos="43000">
                    <a:srgbClr val="1A8D48"/>
                  </a:gs>
                  <a:gs pos="60000">
                    <a:srgbClr val="FFFF00"/>
                  </a:gs>
                  <a:gs pos="73000">
                    <a:srgbClr val="EE3F17"/>
                  </a:gs>
                  <a:gs pos="85000">
                    <a:srgbClr val="E81766"/>
                  </a:gs>
                  <a:gs pos="100000">
                    <a:srgbClr val="A603AB"/>
                  </a:gs>
                </a:gsLst>
                <a:lin ang="270000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" panose="02070603080606020203" pitchFamily="18" charset="0"/>
            </a:endParaRPr>
          </a:p>
          <a:p>
            <a:pPr algn="ctr"/>
            <a:r>
              <a:rPr lang="es-ES" sz="2400" dirty="0" smtClean="0">
                <a:ln w="1905"/>
                <a:gradFill flip="none" rotWithShape="1">
                  <a:gsLst>
                    <a:gs pos="26000">
                      <a:srgbClr val="A603AB"/>
                    </a:gs>
                    <a:gs pos="2000">
                      <a:srgbClr val="0819FB"/>
                    </a:gs>
                    <a:gs pos="43000">
                      <a:srgbClr val="1A8D48"/>
                    </a:gs>
                    <a:gs pos="60000">
                      <a:srgbClr val="FFFF00"/>
                    </a:gs>
                    <a:gs pos="73000">
                      <a:srgbClr val="EE3F17"/>
                    </a:gs>
                    <a:gs pos="85000">
                      <a:srgbClr val="E81766"/>
                    </a:gs>
                    <a:gs pos="100000">
                      <a:srgbClr val="A603AB"/>
                    </a:gs>
                  </a:gsLst>
                  <a:lin ang="27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pero </a:t>
            </a:r>
            <a:r>
              <a:rPr lang="es-ES" sz="2400" dirty="0">
                <a:ln w="1905"/>
                <a:gradFill flip="none" rotWithShape="1">
                  <a:gsLst>
                    <a:gs pos="26000">
                      <a:srgbClr val="A603AB"/>
                    </a:gs>
                    <a:gs pos="2000">
                      <a:srgbClr val="0819FB"/>
                    </a:gs>
                    <a:gs pos="43000">
                      <a:srgbClr val="1A8D48"/>
                    </a:gs>
                    <a:gs pos="60000">
                      <a:srgbClr val="FFFF00"/>
                    </a:gs>
                    <a:gs pos="73000">
                      <a:srgbClr val="EE3F17"/>
                    </a:gs>
                    <a:gs pos="85000">
                      <a:srgbClr val="E81766"/>
                    </a:gs>
                    <a:gs pos="100000">
                      <a:srgbClr val="A603AB"/>
                    </a:gs>
                  </a:gsLst>
                  <a:lin ang="27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no podrán detener </a:t>
            </a:r>
            <a:endParaRPr lang="es-ES" sz="2400" dirty="0" smtClean="0">
              <a:ln w="1905"/>
              <a:gradFill flip="none" rotWithShape="1">
                <a:gsLst>
                  <a:gs pos="26000">
                    <a:srgbClr val="A603AB"/>
                  </a:gs>
                  <a:gs pos="2000">
                    <a:srgbClr val="0819FB"/>
                  </a:gs>
                  <a:gs pos="43000">
                    <a:srgbClr val="1A8D48"/>
                  </a:gs>
                  <a:gs pos="60000">
                    <a:srgbClr val="FFFF00"/>
                  </a:gs>
                  <a:gs pos="73000">
                    <a:srgbClr val="EE3F17"/>
                  </a:gs>
                  <a:gs pos="85000">
                    <a:srgbClr val="E81766"/>
                  </a:gs>
                  <a:gs pos="100000">
                    <a:srgbClr val="A603AB"/>
                  </a:gs>
                </a:gsLst>
                <a:lin ang="270000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" panose="02070603080606020203" pitchFamily="18" charset="0"/>
            </a:endParaRPr>
          </a:p>
          <a:p>
            <a:pPr algn="ctr"/>
            <a:r>
              <a:rPr lang="es-ES" sz="2400" dirty="0" smtClean="0">
                <a:ln w="1905"/>
                <a:gradFill flip="none" rotWithShape="1">
                  <a:gsLst>
                    <a:gs pos="26000">
                      <a:srgbClr val="A603AB"/>
                    </a:gs>
                    <a:gs pos="2000">
                      <a:srgbClr val="0819FB"/>
                    </a:gs>
                    <a:gs pos="43000">
                      <a:srgbClr val="1A8D48"/>
                    </a:gs>
                    <a:gs pos="60000">
                      <a:srgbClr val="FFFF00"/>
                    </a:gs>
                    <a:gs pos="73000">
                      <a:srgbClr val="EE3F17"/>
                    </a:gs>
                    <a:gs pos="85000">
                      <a:srgbClr val="E81766"/>
                    </a:gs>
                    <a:gs pos="100000">
                      <a:srgbClr val="A603AB"/>
                    </a:gs>
                  </a:gsLst>
                  <a:lin ang="27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la </a:t>
            </a:r>
            <a:r>
              <a:rPr lang="es-ES" sz="2400" dirty="0">
                <a:ln w="1905"/>
                <a:gradFill flip="none" rotWithShape="1">
                  <a:gsLst>
                    <a:gs pos="26000">
                      <a:srgbClr val="A603AB"/>
                    </a:gs>
                    <a:gs pos="2000">
                      <a:srgbClr val="0819FB"/>
                    </a:gs>
                    <a:gs pos="43000">
                      <a:srgbClr val="1A8D48"/>
                    </a:gs>
                    <a:gs pos="60000">
                      <a:srgbClr val="FFFF00"/>
                    </a:gs>
                    <a:gs pos="73000">
                      <a:srgbClr val="EE3F17"/>
                    </a:gs>
                    <a:gs pos="85000">
                      <a:srgbClr val="E81766"/>
                    </a:gs>
                    <a:gs pos="100000">
                      <a:srgbClr val="A603AB"/>
                    </a:gs>
                  </a:gsLst>
                  <a:lin ang="27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primavera </a:t>
            </a:r>
            <a:endParaRPr lang="es-ES" sz="2400" dirty="0" smtClean="0">
              <a:ln w="1905"/>
              <a:gradFill flip="none" rotWithShape="1">
                <a:gsLst>
                  <a:gs pos="26000">
                    <a:srgbClr val="A603AB"/>
                  </a:gs>
                  <a:gs pos="2000">
                    <a:srgbClr val="0819FB"/>
                  </a:gs>
                  <a:gs pos="43000">
                    <a:srgbClr val="1A8D48"/>
                  </a:gs>
                  <a:gs pos="60000">
                    <a:srgbClr val="FFFF00"/>
                  </a:gs>
                  <a:gs pos="73000">
                    <a:srgbClr val="EE3F17"/>
                  </a:gs>
                  <a:gs pos="85000">
                    <a:srgbClr val="E81766"/>
                  </a:gs>
                  <a:gs pos="100000">
                    <a:srgbClr val="A603AB"/>
                  </a:gs>
                </a:gsLst>
                <a:lin ang="270000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" panose="02070603080606020203" pitchFamily="18" charset="0"/>
            </a:endParaRPr>
          </a:p>
          <a:p>
            <a:pPr algn="ctr"/>
            <a:endParaRPr lang="es-ES" sz="2400" dirty="0">
              <a:ln w="1905"/>
              <a:gradFill flip="none" rotWithShape="1">
                <a:gsLst>
                  <a:gs pos="26000">
                    <a:srgbClr val="A603AB"/>
                  </a:gs>
                  <a:gs pos="2000">
                    <a:srgbClr val="0819FB"/>
                  </a:gs>
                  <a:gs pos="43000">
                    <a:srgbClr val="1A8D48"/>
                  </a:gs>
                  <a:gs pos="60000">
                    <a:srgbClr val="FFFF00"/>
                  </a:gs>
                  <a:gs pos="73000">
                    <a:srgbClr val="EE3F17"/>
                  </a:gs>
                  <a:gs pos="85000">
                    <a:srgbClr val="E81766"/>
                  </a:gs>
                  <a:gs pos="100000">
                    <a:srgbClr val="A603AB"/>
                  </a:gs>
                </a:gsLst>
                <a:lin ang="270000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" panose="02070603080606020203" pitchFamily="18" charset="0"/>
            </a:endParaRPr>
          </a:p>
          <a:p>
            <a:pPr algn="ctr"/>
            <a:r>
              <a:rPr lang="es-ES" sz="2400" dirty="0" smtClean="0">
                <a:ln w="1905"/>
                <a:gradFill flip="none" rotWithShape="1">
                  <a:gsLst>
                    <a:gs pos="26000">
                      <a:srgbClr val="A603AB"/>
                    </a:gs>
                    <a:gs pos="2000">
                      <a:srgbClr val="0819FB"/>
                    </a:gs>
                    <a:gs pos="43000">
                      <a:srgbClr val="1A8D48"/>
                    </a:gs>
                    <a:gs pos="60000">
                      <a:srgbClr val="FFFF00"/>
                    </a:gs>
                    <a:gs pos="73000">
                      <a:srgbClr val="EE3F17"/>
                    </a:gs>
                    <a:gs pos="85000">
                      <a:srgbClr val="E81766"/>
                    </a:gs>
                    <a:gs pos="100000">
                      <a:srgbClr val="A603AB"/>
                    </a:gs>
                  </a:gsLst>
                  <a:lin ang="27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(</a:t>
            </a:r>
            <a:r>
              <a:rPr lang="es-ES" sz="2400" dirty="0">
                <a:ln w="1905"/>
                <a:gradFill flip="none" rotWithShape="1">
                  <a:gsLst>
                    <a:gs pos="26000">
                      <a:srgbClr val="A603AB"/>
                    </a:gs>
                    <a:gs pos="2000">
                      <a:srgbClr val="0819FB"/>
                    </a:gs>
                    <a:gs pos="43000">
                      <a:srgbClr val="1A8D48"/>
                    </a:gs>
                    <a:gs pos="60000">
                      <a:srgbClr val="FFFF00"/>
                    </a:gs>
                    <a:gs pos="73000">
                      <a:srgbClr val="EE3F17"/>
                    </a:gs>
                    <a:gs pos="85000">
                      <a:srgbClr val="E81766"/>
                    </a:gs>
                    <a:gs pos="100000">
                      <a:srgbClr val="A603AB"/>
                    </a:gs>
                  </a:gsLst>
                  <a:lin ang="2700000" scaled="0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" panose="02070603080606020203" pitchFamily="18" charset="0"/>
              </a:rPr>
              <a:t>Pablo Neruda)</a:t>
            </a:r>
            <a:endParaRPr lang="es-US" sz="2400" dirty="0">
              <a:ln w="1905"/>
              <a:gradFill flip="none" rotWithShape="1">
                <a:gsLst>
                  <a:gs pos="26000">
                    <a:srgbClr val="A603AB"/>
                  </a:gs>
                  <a:gs pos="2000">
                    <a:srgbClr val="0819FB"/>
                  </a:gs>
                  <a:gs pos="43000">
                    <a:srgbClr val="1A8D48"/>
                  </a:gs>
                  <a:gs pos="60000">
                    <a:srgbClr val="FFFF00"/>
                  </a:gs>
                  <a:gs pos="73000">
                    <a:srgbClr val="EE3F17"/>
                  </a:gs>
                  <a:gs pos="85000">
                    <a:srgbClr val="E81766"/>
                  </a:gs>
                  <a:gs pos="100000">
                    <a:srgbClr val="A603AB"/>
                  </a:gs>
                </a:gsLst>
                <a:lin ang="2700000" scaled="0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" panose="02070603080606020203" pitchFamily="18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570" y="2266950"/>
            <a:ext cx="1406866" cy="24955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864" y="3666270"/>
            <a:ext cx="675336" cy="100878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700" y="2571750"/>
            <a:ext cx="1274404" cy="210330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394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7000">
        <p14:prism isContent="1" isInverted="1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1" y="-32905"/>
            <a:ext cx="9105899" cy="517727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211041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211041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04800" y="81915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5000">
                      <a:srgbClr val="FFFF00"/>
                    </a:gs>
                    <a:gs pos="69000">
                      <a:srgbClr val="01A78F"/>
                    </a:gs>
                    <a:gs pos="99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“La primavera es el grito de amor de la naturaleza</a:t>
            </a:r>
            <a:r>
              <a:rPr lang="es-ES" sz="3600" dirty="0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5000">
                      <a:srgbClr val="FFFF00"/>
                    </a:gs>
                    <a:gs pos="69000">
                      <a:srgbClr val="01A78F"/>
                    </a:gs>
                    <a:gs pos="99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.”</a:t>
            </a:r>
          </a:p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5000">
                      <a:srgbClr val="FFFF00"/>
                    </a:gs>
                    <a:gs pos="69000">
                      <a:srgbClr val="01A78F"/>
                    </a:gs>
                    <a:gs pos="99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endParaRPr lang="es-ES" sz="3600" dirty="0">
              <a:ln>
                <a:solidFill>
                  <a:schemeClr val="tx1"/>
                </a:solidFill>
              </a:ln>
              <a:gradFill flip="none" rotWithShape="1">
                <a:gsLst>
                  <a:gs pos="25000">
                    <a:srgbClr val="FFFF00"/>
                  </a:gs>
                  <a:gs pos="69000">
                    <a:srgbClr val="01A78F"/>
                  </a:gs>
                  <a:gs pos="99000">
                    <a:srgbClr val="3366FF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r>
              <a:rPr lang="es-ES" sz="3600" dirty="0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5000">
                      <a:srgbClr val="FFFF00"/>
                    </a:gs>
                    <a:gs pos="69000">
                      <a:srgbClr val="01A78F"/>
                    </a:gs>
                    <a:gs pos="99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(Andrea </a:t>
            </a:r>
            <a:r>
              <a:rPr lang="es-ES" sz="3600" dirty="0" err="1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5000">
                      <a:srgbClr val="FFFF00"/>
                    </a:gs>
                    <a:gs pos="69000">
                      <a:srgbClr val="01A78F"/>
                    </a:gs>
                    <a:gs pos="99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Barani</a:t>
            </a:r>
            <a:r>
              <a:rPr lang="es-ES" sz="3600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5000">
                      <a:srgbClr val="FFFF00"/>
                    </a:gs>
                    <a:gs pos="69000">
                      <a:srgbClr val="01A78F"/>
                    </a:gs>
                    <a:gs pos="99000">
                      <a:srgbClr val="3366FF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2892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8000">
        <p14:prism isContent="1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0"/>
            <a:ext cx="9220200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1255"/>
            <a:ext cx="9525000" cy="514099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0"/>
            <a:ext cx="9525000" cy="514224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4308" y="1255"/>
            <a:ext cx="954830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52400" y="514350"/>
            <a:ext cx="4572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400" dirty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21000">
                      <a:srgbClr val="FFFF00"/>
                    </a:gs>
                    <a:gs pos="46000">
                      <a:srgbClr val="01A78F"/>
                    </a:gs>
                    <a:gs pos="74000">
                      <a:srgbClr val="FF0066"/>
                    </a:gs>
                  </a:gsLst>
                  <a:lin ang="27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brotan las flores, brota también la esperanza.</a:t>
            </a:r>
          </a:p>
        </p:txBody>
      </p:sp>
    </p:spTree>
    <p:extLst>
      <p:ext uri="{BB962C8B-B14F-4D97-AF65-F5344CB8AC3E}">
        <p14:creationId xmlns:p14="http://schemas.microsoft.com/office/powerpoint/2010/main" val="194073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9000">
        <p14:conveyor dir="l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" presetClass="entr" presetSubtype="5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26"/>
            <a:ext cx="9144000" cy="5193724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26"/>
            <a:ext cx="9144000" cy="5193723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81000" y="1585621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>
                <a:ln w="3175">
                  <a:solidFill>
                    <a:schemeClr val="tx1"/>
                  </a:solidFill>
                </a:ln>
                <a:gradFill flip="none" rotWithShape="1">
                  <a:gsLst>
                    <a:gs pos="24000">
                      <a:srgbClr val="7030A0"/>
                    </a:gs>
                    <a:gs pos="75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“Mientras haya en el mundo primavera, </a:t>
            </a:r>
            <a:endParaRPr lang="es-ES" sz="3200" b="1" dirty="0" smtClean="0">
              <a:ln w="3175">
                <a:solidFill>
                  <a:schemeClr val="tx1"/>
                </a:solidFill>
              </a:ln>
              <a:gradFill flip="none" rotWithShape="1">
                <a:gsLst>
                  <a:gs pos="24000">
                    <a:srgbClr val="7030A0"/>
                  </a:gs>
                  <a:gs pos="75000">
                    <a:schemeClr val="bg1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3200" b="1" dirty="0" smtClean="0">
                <a:ln w="3175">
                  <a:solidFill>
                    <a:schemeClr val="tx1"/>
                  </a:solidFill>
                </a:ln>
                <a:gradFill flip="none" rotWithShape="1">
                  <a:gsLst>
                    <a:gs pos="24000">
                      <a:srgbClr val="7030A0"/>
                    </a:gs>
                    <a:gs pos="75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</a:t>
            </a:r>
            <a:r>
              <a:rPr lang="es-ES" sz="3200" b="1" dirty="0">
                <a:ln w="3175">
                  <a:solidFill>
                    <a:schemeClr val="tx1"/>
                  </a:solidFill>
                </a:ln>
                <a:gradFill flip="none" rotWithShape="1">
                  <a:gsLst>
                    <a:gs pos="24000">
                      <a:srgbClr val="7030A0"/>
                    </a:gs>
                    <a:gs pos="75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habrá poesía!” </a:t>
            </a:r>
            <a:endParaRPr lang="es-ES" sz="3200" b="1" dirty="0" smtClean="0">
              <a:ln w="3175">
                <a:solidFill>
                  <a:schemeClr val="tx1"/>
                </a:solidFill>
              </a:ln>
              <a:gradFill flip="none" rotWithShape="1">
                <a:gsLst>
                  <a:gs pos="24000">
                    <a:srgbClr val="7030A0"/>
                  </a:gs>
                  <a:gs pos="75000">
                    <a:schemeClr val="bg1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3200" b="1" dirty="0" smtClean="0">
              <a:ln w="3175">
                <a:solidFill>
                  <a:schemeClr val="tx1"/>
                </a:solidFill>
              </a:ln>
              <a:gradFill flip="none" rotWithShape="1">
                <a:gsLst>
                  <a:gs pos="24000">
                    <a:srgbClr val="7030A0"/>
                  </a:gs>
                  <a:gs pos="75000">
                    <a:schemeClr val="bg1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3200" b="1" dirty="0" smtClean="0">
                <a:ln w="3175">
                  <a:solidFill>
                    <a:schemeClr val="tx1"/>
                  </a:solidFill>
                </a:ln>
                <a:gradFill flip="none" rotWithShape="1">
                  <a:gsLst>
                    <a:gs pos="24000">
                      <a:srgbClr val="7030A0"/>
                    </a:gs>
                    <a:gs pos="75000">
                      <a:schemeClr val="bg1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(Gustavo Adolfo Bécquer)</a:t>
            </a:r>
            <a:endParaRPr lang="es-US" sz="3200" b="1" dirty="0">
              <a:ln w="3175">
                <a:solidFill>
                  <a:schemeClr val="tx1"/>
                </a:solidFill>
              </a:ln>
              <a:gradFill flip="none" rotWithShape="1">
                <a:gsLst>
                  <a:gs pos="24000">
                    <a:srgbClr val="7030A0"/>
                  </a:gs>
                  <a:gs pos="75000">
                    <a:schemeClr val="bg1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2300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21000">
        <p14:flythrough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4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09" y="0"/>
            <a:ext cx="9144000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159" r="18977"/>
          <a:stretch/>
        </p:blipFill>
        <p:spPr>
          <a:xfrm>
            <a:off x="3888278" y="513229"/>
            <a:ext cx="5255722" cy="462915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228600" y="226695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primavera es mucho </a:t>
            </a:r>
          </a:p>
          <a:p>
            <a:pPr algn="ctr"/>
            <a:r>
              <a:rPr lang="es-ES" sz="2400" b="1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que un simple cambio de estaciones; </a:t>
            </a:r>
          </a:p>
          <a:p>
            <a:pPr algn="ctr"/>
            <a:r>
              <a:rPr lang="es-ES" sz="2400" b="1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renacimiento del espíritu.</a:t>
            </a:r>
          </a:p>
          <a:p>
            <a:pPr algn="ctr"/>
            <a:endParaRPr lang="es-ES" sz="24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b="1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Toni </a:t>
            </a:r>
            <a:r>
              <a:rPr lang="es-ES" sz="2400" b="1" dirty="0" err="1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Sorenson</a:t>
            </a:r>
            <a:endParaRPr lang="es-US" sz="24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2415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9000">
        <p14:ferris dir="l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3" presetClass="entr" presetSubtype="5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" y="1732"/>
            <a:ext cx="9133609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04800" y="211455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ln w="3175">
                  <a:solidFill>
                    <a:srgbClr val="FFFF00"/>
                  </a:solidFill>
                </a:ln>
                <a:solidFill>
                  <a:srgbClr val="009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“La primavera es la forma </a:t>
            </a:r>
            <a:endParaRPr lang="es-ES" sz="2800" b="1" dirty="0" smtClean="0">
              <a:ln w="3175">
                <a:solidFill>
                  <a:srgbClr val="FFFF00"/>
                </a:solidFill>
              </a:ln>
              <a:solidFill>
                <a:srgbClr val="009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 w="3175">
                  <a:solidFill>
                    <a:srgbClr val="FFFF00"/>
                  </a:solidFill>
                </a:ln>
                <a:solidFill>
                  <a:srgbClr val="009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</a:t>
            </a:r>
            <a:r>
              <a:rPr lang="es-ES" sz="2800" b="1" dirty="0">
                <a:ln w="3175">
                  <a:solidFill>
                    <a:srgbClr val="FFFF00"/>
                  </a:solidFill>
                </a:ln>
                <a:solidFill>
                  <a:srgbClr val="009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 naturaleza dice:” </a:t>
            </a:r>
            <a:endParaRPr lang="es-ES" sz="2800" b="1" dirty="0" smtClean="0">
              <a:ln w="3175">
                <a:solidFill>
                  <a:srgbClr val="FFFF00"/>
                </a:solidFill>
              </a:ln>
              <a:solidFill>
                <a:srgbClr val="009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 w="3175">
                  <a:solidFill>
                    <a:srgbClr val="FFFF00"/>
                  </a:solidFill>
                </a:ln>
                <a:solidFill>
                  <a:srgbClr val="009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</a:t>
            </a:r>
            <a:r>
              <a:rPr lang="es-ES" sz="2800" b="1" dirty="0">
                <a:ln w="3175">
                  <a:solidFill>
                    <a:srgbClr val="FFFF00"/>
                  </a:solidFill>
                </a:ln>
                <a:solidFill>
                  <a:srgbClr val="009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 de fiesta!”, </a:t>
            </a:r>
            <a:endParaRPr lang="es-ES" sz="2800" b="1" dirty="0" smtClean="0">
              <a:ln w="3175">
                <a:solidFill>
                  <a:srgbClr val="FFFF00"/>
                </a:solidFill>
              </a:ln>
              <a:solidFill>
                <a:srgbClr val="009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800" b="1" dirty="0">
              <a:ln w="3175">
                <a:solidFill>
                  <a:srgbClr val="FFFF00"/>
                </a:solidFill>
              </a:ln>
              <a:solidFill>
                <a:srgbClr val="009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800" b="1" dirty="0" err="1" smtClean="0">
                <a:ln w="3175">
                  <a:solidFill>
                    <a:srgbClr val="FFFF00"/>
                  </a:solidFill>
                </a:ln>
                <a:solidFill>
                  <a:srgbClr val="009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Robin</a:t>
            </a:r>
            <a:r>
              <a:rPr lang="es-ES" sz="2800" b="1" dirty="0" smtClean="0">
                <a:ln w="3175">
                  <a:solidFill>
                    <a:srgbClr val="FFFF00"/>
                  </a:solidFill>
                </a:ln>
                <a:solidFill>
                  <a:srgbClr val="009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800" b="1" dirty="0">
                <a:ln w="3175">
                  <a:solidFill>
                    <a:srgbClr val="FFFF00"/>
                  </a:solidFill>
                </a:ln>
                <a:solidFill>
                  <a:srgbClr val="009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Williams.</a:t>
            </a:r>
            <a:endParaRPr lang="es-US" sz="2800" b="1" dirty="0">
              <a:ln w="3175">
                <a:solidFill>
                  <a:srgbClr val="FFFF00"/>
                </a:solidFill>
              </a:ln>
              <a:solidFill>
                <a:srgbClr val="009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3488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14000">
        <p14:ferris dir="l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6368"/>
            <a:ext cx="9144000" cy="5179868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3998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6368"/>
            <a:ext cx="9144001" cy="5178136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457200" y="310515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primavera le añade nueva vida </a:t>
            </a:r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belleza a lo que ya existe </a:t>
            </a:r>
          </a:p>
          <a:p>
            <a:pPr algn="ctr"/>
            <a:endParaRPr lang="es-ES" sz="2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Jessica </a:t>
            </a:r>
            <a:r>
              <a:rPr lang="es-ES" sz="2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Harrelson</a:t>
            </a:r>
            <a:endParaRPr lang="es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0681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20000">
        <p14:prism isContent="1" isInverted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9433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1809750"/>
            <a:ext cx="1645784" cy="1011852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611833"/>
            <a:ext cx="4191000" cy="142875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534869"/>
            <a:ext cx="4267200" cy="150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940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</Words>
  <Application>Microsoft Office PowerPoint</Application>
  <PresentationFormat>Presentación en pantalla (16:9)</PresentationFormat>
  <Paragraphs>30</Paragraphs>
  <Slides>10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</vt:lpstr>
      <vt:lpstr>Calibri</vt:lpstr>
      <vt:lpstr>Bodoni MT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52</cp:revision>
  <dcterms:created xsi:type="dcterms:W3CDTF">2023-03-30T17:45:13Z</dcterms:created>
  <dcterms:modified xsi:type="dcterms:W3CDTF">2023-04-01T21:42:14Z</dcterms:modified>
</cp:coreProperties>
</file>