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8" r:id="rId3"/>
    <p:sldId id="257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4" r:id="rId13"/>
    <p:sldId id="269" r:id="rId14"/>
    <p:sldId id="270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4BLtYWBL2ky2RC79JY9YQ" hashData="fU3ZFThrDZc4XOj6Upx+bHaLoc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D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64" autoAdjust="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BFF15-6FB9-41B5-848C-4ADFA09AAA72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35717-1801-43C3-823B-1D1E1EA79A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CD4AC-3F4E-4362-9401-254D84CB8231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D3F4B-8A75-4B7F-A786-2522F8D2C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899592" y="692696"/>
            <a:ext cx="727280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15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nard MT Condensed" pitchFamily="18" charset="0"/>
              </a:rPr>
              <a:t>Crucero </a:t>
            </a:r>
          </a:p>
          <a:p>
            <a:pPr algn="ctr"/>
            <a:r>
              <a:rPr lang="es-ES" sz="115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nard MT Condensed" pitchFamily="18" charset="0"/>
              </a:rPr>
              <a:t>por </a:t>
            </a:r>
          </a:p>
          <a:p>
            <a:pPr algn="ctr"/>
            <a:r>
              <a:rPr lang="es-ES" sz="115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nard MT Condensed" pitchFamily="18" charset="0"/>
              </a:rPr>
              <a:t>Venecia</a:t>
            </a:r>
            <a:endParaRPr lang="es-ES" sz="115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 spd="slow" advTm="12000">
    <p:split/>
    <p:sndAc>
      <p:stSnd>
        <p:snd r:embed="rId3" name="PEQUEÑA F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http://2.bp.blogspot.com/-DvbBwHitYT0/VDgpYjvkBOI/AAAAAAAAuDA/RYbjUQrgsh8/s1600/navio%2Bde%2Bcruzeiro%2Bem%2BVeneza%2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63688" y="2132856"/>
            <a:ext cx="70202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primera vista, puede parecer que esto es algo muy loco, sólo un barco de crucero. </a:t>
            </a:r>
          </a:p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magnífico bella Venecia, donde parece ser sólo un juguete la ciudad. </a:t>
            </a:r>
          </a:p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Esta nave tiene 294 metros,, ancho de 32 metros y 17 pisos de altura y profundos edificios venecianos bajas parece un poco intimidante. ?? </a:t>
            </a:r>
          </a:p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Muchos afirman que estas imágenes son reales y que no es </a:t>
            </a:r>
            <a:r>
              <a:rPr lang="es-ES" sz="2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photoshop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ver las fotos al final de este texto yo voy a dar mi opinión. </a:t>
            </a:r>
            <a:endParaRPr lang="es-ES" sz="2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1.bp.blogspot.com/-QOGSCtEgI1c/VDgpY3mPvHI/AAAAAAAAuDI/R6WLgDsGfJ8/s1600/navio%2Bde%2Bcruzeiro%2Bem%2BVeneza%2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06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2.bp.blogspot.com/-IVF0oxu493w/VDgpY7ECaEI/AAAAAAAAuDE/G2HALSsnBKI/s1600/navio%2Bde%2Bcruzeiro%2Bem%2BVeneza%2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4766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Contraste llamativo: </a:t>
            </a:r>
          </a:p>
          <a:p>
            <a:pPr algn="ctr"/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 barco enorme </a:t>
            </a:r>
            <a:endParaRPr lang="es-ES" sz="3600" dirty="0"/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-Z4ZaQZbbl70/VDgpZn0aP_I/AAAAAAAAuDQ/CsFf5pCpn40/s1600/navio%2Bde%2Bcruzeiro%2Bem%2BVeneza%2B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ztDXuvTfhUI/VDgpaG82j6I/AAAAAAAAuDY/16m4Lej5P5Y/s1600/navio%2Bde%2Bcruzeiro%2Bem%2BVeneza%2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37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vUV_RxtBFqE/VDgpaXh1KrI/AAAAAAAAuDc/O3Q5dxP87yE/s1600/navio%2Bde%2Bcruzeiro%2Bem%2BVeneza%2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4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19672" y="486916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mi opinión son simples fotos falsas tratados con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photoshop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vomos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 dar algunos ejemplos a continuación: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NVj8yiQAumw/VDgukBrLJJI/AAAAAAAAuEA/Fv8-Na-Pi-4/s1600/fhotoshop%2Bnavio.jpg"/>
          <p:cNvPicPr>
            <a:picLocks noChangeAspect="1" noChangeArrowheads="1"/>
          </p:cNvPicPr>
          <p:nvPr/>
        </p:nvPicPr>
        <p:blipFill>
          <a:blip r:embed="rId2" cstate="print"/>
          <a:srcRect t="4684" b="53742"/>
          <a:stretch>
            <a:fillRect/>
          </a:stretch>
        </p:blipFill>
        <p:spPr bwMode="auto">
          <a:xfrm>
            <a:off x="0" y="0"/>
            <a:ext cx="91336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19872" y="587727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Aquí hay algunos errores que se encontraron anteriormente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NVj8yiQAumw/VDgukBrLJJI/AAAAAAAAuEA/Fv8-Na-Pi-4/s1600/fhotoshop%2Bnavio.jpg"/>
          <p:cNvPicPr>
            <a:picLocks noChangeAspect="1" noChangeArrowheads="1"/>
          </p:cNvPicPr>
          <p:nvPr/>
        </p:nvPicPr>
        <p:blipFill>
          <a:blip r:embed="rId2" cstate="print"/>
          <a:srcRect t="47272" b="34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3.bp.blogspot.com/--1G4sRDPbw4/VDgvNYq4_SI/AAAAAAAAuEQ/pbyz6cRWt5w/s1600/santa%2Bmaria.jpg"/>
          <p:cNvPicPr>
            <a:picLocks noChangeAspect="1" noChangeArrowheads="1"/>
          </p:cNvPicPr>
          <p:nvPr/>
        </p:nvPicPr>
        <p:blipFill>
          <a:blip r:embed="rId2" cstate="print"/>
          <a:srcRect b="7725"/>
          <a:stretch>
            <a:fillRect/>
          </a:stretch>
        </p:blipFill>
        <p:spPr bwMode="auto">
          <a:xfrm>
            <a:off x="-1" y="0"/>
            <a:ext cx="91690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71800" y="260648"/>
            <a:ext cx="60841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Esta imagen real se puede comparar la escala de Santa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Maria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della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Salute, que no es tan pequeña, incluso para un barco tan grande en el mismo ángulo para que se alzaba sobre ella. Incluso la orilla opuesta más cerca. </a:t>
            </a:r>
          </a:p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Así  que juzga por ti mismo.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RUCERO POR VENE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CRUCERO POR VENECIA</Template>
  <TotalTime>2</TotalTime>
  <Words>217</Words>
  <Application>Microsoft Office PowerPoint</Application>
  <PresentationFormat>Presentación en pantalla (4:3)</PresentationFormat>
  <Paragraphs>20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CRUCERO POR VENECIA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2015-06-24T09:43:04Z</dcterms:created>
  <dcterms:modified xsi:type="dcterms:W3CDTF">2015-06-24T09:45:25Z</dcterms:modified>
</cp:coreProperties>
</file>