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3" r:id="rId3"/>
    <p:sldId id="288" r:id="rId4"/>
    <p:sldId id="291" r:id="rId5"/>
    <p:sldId id="261" r:id="rId6"/>
    <p:sldId id="263" r:id="rId7"/>
    <p:sldId id="257" r:id="rId8"/>
    <p:sldId id="260" r:id="rId9"/>
    <p:sldId id="259" r:id="rId10"/>
    <p:sldId id="262" r:id="rId11"/>
    <p:sldId id="258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6" r:id="rId28"/>
    <p:sldId id="279" r:id="rId29"/>
    <p:sldId id="282" r:id="rId30"/>
    <p:sldId id="280" r:id="rId31"/>
    <p:sldId id="281" r:id="rId32"/>
    <p:sldId id="284" r:id="rId33"/>
    <p:sldId id="285" r:id="rId34"/>
    <p:sldId id="287" r:id="rId35"/>
    <p:sldId id="289" r:id="rId36"/>
    <p:sldId id="290" r:id="rId37"/>
    <p:sldId id="293" r:id="rId38"/>
    <p:sldId id="292" r:id="rId39"/>
    <p:sldId id="294" r:id="rId40"/>
    <p:sldId id="295" r:id="rId41"/>
    <p:sldId id="296" r:id="rId42"/>
    <p:sldId id="297" r:id="rId43"/>
    <p:sldId id="299" r:id="rId44"/>
    <p:sldId id="300" r:id="rId45"/>
    <p:sldId id="301" r:id="rId46"/>
    <p:sldId id="302" r:id="rId47"/>
    <p:sldId id="303" r:id="rId48"/>
    <p:sldId id="304" r:id="rId4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PsJJuUExiycUao2Me2etg" hashData="mIvqLGk47aAOd8EJabMp6pKp54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3407"/>
    <a:srgbClr val="0053CC"/>
    <a:srgbClr val="0066FF"/>
    <a:srgbClr val="15FF7F"/>
    <a:srgbClr val="FF6600"/>
    <a:srgbClr val="A64F0E"/>
    <a:srgbClr val="153943"/>
    <a:srgbClr val="CC9900"/>
    <a:srgbClr val="95640D"/>
    <a:srgbClr val="007A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651" autoAdjust="0"/>
  </p:normalViewPr>
  <p:slideViewPr>
    <p:cSldViewPr>
      <p:cViewPr>
        <p:scale>
          <a:sx n="50" d="100"/>
          <a:sy n="50" d="100"/>
        </p:scale>
        <p:origin x="-684" y="-7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70B34-E870-4FAE-ADD7-255967D16792}" type="datetimeFigureOut">
              <a:rPr lang="es-ES" smtClean="0"/>
              <a:pPr/>
              <a:t>17/01/2016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7CDF3-3DD1-4E74-8F6C-22BBDFADD8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beach-sunset-sea-clouds-family-horse-1920x12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beach-sunset-sea-clouds-family-horse-1920x12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84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14348" y="428610"/>
            <a:ext cx="3962400" cy="962025"/>
          </a:xfrm>
          <a:prstGeom prst="rect">
            <a:avLst/>
          </a:prstGeom>
          <a:noFill/>
        </p:spPr>
      </p:pic>
      <p:pic>
        <p:nvPicPr>
          <p:cNvPr id="46086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072066" y="500048"/>
            <a:ext cx="1000125" cy="647700"/>
          </a:xfrm>
          <a:prstGeom prst="rect">
            <a:avLst/>
          </a:prstGeom>
          <a:noFill/>
        </p:spPr>
      </p:pic>
      <p:pic>
        <p:nvPicPr>
          <p:cNvPr id="4608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6357950" y="428610"/>
            <a:ext cx="2257425" cy="828676"/>
          </a:xfrm>
          <a:prstGeom prst="rect">
            <a:avLst/>
          </a:prstGeom>
          <a:noFill/>
        </p:spPr>
      </p:pic>
      <p:pic>
        <p:nvPicPr>
          <p:cNvPr id="4609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428860" y="3643320"/>
            <a:ext cx="1238250" cy="714380"/>
          </a:xfrm>
          <a:prstGeom prst="rect">
            <a:avLst/>
          </a:prstGeom>
          <a:noFill/>
        </p:spPr>
      </p:pic>
      <p:pic>
        <p:nvPicPr>
          <p:cNvPr id="46092" name="Picture 1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4572000" y="3643320"/>
            <a:ext cx="2362200" cy="914401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0" y="4429138"/>
            <a:ext cx="30299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ln>
                  <a:solidFill>
                    <a:sysClr val="windowText" lastClr="0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auhaus 93" pitchFamily="82" charset="0"/>
              </a:rPr>
              <a:t>Esta es una creación de Raquel</a:t>
            </a:r>
            <a:endParaRPr lang="es-ES" sz="1600" dirty="0">
              <a:ln>
                <a:solidFill>
                  <a:sysClr val="windowText" lastClr="000000"/>
                </a:solidFill>
              </a:ln>
              <a:blipFill>
                <a:blip r:embed="rId9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</p:spTree>
  </p:cSld>
  <p:clrMapOvr>
    <a:masterClrMapping/>
  </p:clrMapOvr>
  <p:transition advTm="18000">
    <p:sndAc>
      <p:stSnd>
        <p:snd r:embed="rId2" name="Ernesto Cortazar  -  Remembrance ( Autumn Song 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0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fall-forest-italy-trees-water-calm-1700x1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fall-forest-italy-trees-water-calm-1700x1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mountain-lake-forest-rock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2879E">
                  <a:shade val="67500"/>
                  <a:satMod val="115000"/>
                </a:srgbClr>
              </a:gs>
              <a:gs pos="100000">
                <a:srgbClr val="3287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mountain-lake-forest-rock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sk-water-huts-palm-trees-sunset-photography-river-reflection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usk-water-huts-palm-trees-sunset-photography-river-reflection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iuzhaigou-nature-reserve-china-lake-clear-water-trees-mountain-mist-five-colored-lake-landscape-2048x1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jiuzhaigou-nature-reserve-china-lake-clear-water-trees-mountain-mist-five-colored-lake-landscape-2048x13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64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pe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42927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aspe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uds-mountain-trees-river-flowers-nature-1280x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clouds-mountain-trees-river-flowers-nature-1280x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idge-river-nature-scener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bridge-river-nature-scener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nch-polynesia-vacations-beach-palm-trees-landscape-tropical-nature-1500x9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french-polynesia-vacations-beach-palm-trees-landscape-tropical-nature-1500x9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ia-landscape-trees-pond-mountains-walkway-nature-2200x1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austria-landscape-trees-pond-mountains-walkway-nature-2200x13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boat-landscape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lake-boat-landscape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forest-fall-south-korea-sadness-nature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lake-forest-fall-south-korea-sadness-nature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-forest-nature-canoes-trees-fall-landscap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lake-forest-nature-canoes-trees-fall-landscap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side-bench-lake-nature-photography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A1C0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keside-bench-lake-nature-photography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chair-beach-lawns-garden-sunset-sea-clouds-plants-summer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chair-beach-lawns-garden-sunset-sea-clouds-plants-summer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idaho-lake-sunrise-reflection-water-mountain-forest-blue-trees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idaho-lake-sunrise-reflection-water-mountain-forest-blue-trees-nature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beach-resort-palm-trees-sunset-clouds-tropical-sea-sand-island-calm-water-summer-bungalow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beach-resort-palm-trees-sunset-clouds-tropical-sea-sand-island-calm-water-summer-bungalow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64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lake-forest-house-fall-reflection-water-2100x1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lake-forest-house-fall-reflection-water-2100x1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lake-mountain-forest-fall-italy-snow-snowy-peak-reflection-2048x13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744E0A">
                  <a:shade val="67500"/>
                  <a:satMod val="115000"/>
                </a:srgbClr>
              </a:gs>
              <a:gs pos="100000">
                <a:srgbClr val="744E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lake-mountain-forest-fall-italy-snow-snowy-peak-reflection-2048x13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744E0A">
                <a:shade val="67500"/>
                <a:satMod val="115000"/>
              </a:srgbClr>
            </a:gs>
            <a:gs pos="100000">
              <a:srgbClr val="744E0A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mountain-sunrise-forest-snowy-peak-winter-1230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744E0A">
                  <a:shade val="67500"/>
                  <a:satMod val="115000"/>
                </a:srgbClr>
              </a:gs>
              <a:gs pos="100000">
                <a:srgbClr val="744E0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mountain-sunrise-forest-snowy-peak-winter-1230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744E0A">
                <a:shade val="67500"/>
                <a:satMod val="115000"/>
              </a:srgbClr>
            </a:gs>
            <a:gs pos="100000">
              <a:srgbClr val="744E0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sunrise-lake-trees-mountain-water-clouds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D34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sunrise-lake-trees-mountain-water-clouds-reflection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744E0A">
                <a:shade val="67500"/>
                <a:satMod val="115000"/>
              </a:srgbClr>
            </a:gs>
            <a:gs pos="100000">
              <a:srgbClr val="744E0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turkey-beach-sea-coast-sand-rock-hill-turquoise-1230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32879E">
                  <a:shade val="67500"/>
                  <a:satMod val="115000"/>
                </a:srgbClr>
              </a:gs>
              <a:gs pos="100000">
                <a:srgbClr val="32879E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landscape-nature-turkey-beach-sea-coast-sand-rock-hill-turquoise-1230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nature-waterfall-oregon-moss-leaves-trees-colorful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landscape-nature-waterfall-oregon-moss-leaves-trees-colorful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scape-river-sky-nature-water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landscape-river-sky-nature-water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ument-valley-desert-landscape-woman-cowboy-hats-sunglasses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monument-valley-desert-landscape-woman-cowboy-hats-sunglasses-nature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field-grass-clouds-trees-path-straw-hill-summer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field-grass-clouds-trees-path-straw-hill-summer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ional-park-nature-landscape-fall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44E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ional-park-nature-landscape-fall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beach-sunrise-lifeguard-stands-sea-australia-trees-sand-clouds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beach-sunrise-lifeguard-stands-sea-australia-trees-sand-clouds-1600x10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fall-landscape-trees-leaves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fall-landscape-trees-leaves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fall-leaves-mountains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fall-leaves-mountains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bridge-river-mountain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bridge-river-mountain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canoes-lake-rock-turquoise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32879E">
                  <a:shade val="67500"/>
                  <a:satMod val="115000"/>
                </a:srgbClr>
              </a:gs>
              <a:gs pos="100000">
                <a:srgbClr val="32879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canoes-lake-rock-turquoise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cave-chile-colorful-erosion-rock-rock-formation-2100x13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5640D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cave-chile-colorful-erosion-rock-rock-formation-2100x13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forest-reflection-clouds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forest-reflection-clouds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lake-wildflowers-trees-norway-summer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53943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lake-wildflowers-trees-norway-summer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ea-water-bridge-house-cloudsblue-sky-holidays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5FF7F"/>
              </a:gs>
              <a:gs pos="50000">
                <a:srgbClr val="007A37">
                  <a:shade val="67500"/>
                  <a:satMod val="115000"/>
                </a:srgbClr>
              </a:gs>
              <a:gs pos="100000">
                <a:srgbClr val="007A3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sea-water-bridge-house-cloudsblue-sky-holidays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river-fall-mountain-mist-sunset-trees-shrub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river-fall-mountain-mist-sunset-trees-shrub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D3407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tones-walls-stream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5" name="4 Imagen" descr="nature-landscape-stones-walls-stream-water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4F0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unset-beach-trees-sea-sky-water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sunset-beach-trees-sea-sky-water-1400x8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sun-sunshine-mountain-trees-autumn-lake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5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sun-sunshine-mountain-trees-autumn-lake-reflection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landscape-trees-forest-red-leaves-lake-reflection-clouds-blue-sk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landscape-trees-forest-red-leaves-lake-reflection-clouds-blue-sk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mountain-lake-forest-reflection-sunset-landscape-trees-water-snowy-peak-2500x15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mountain-lake-forest-reflection-sunset-landscape-trees-water-snowy-peak-2500x15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spring-sunrise-mist-lake-reflection-forest-landscape-water-south-korea-1553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spring-sunrise-mist-lake-reflection-forest-landscape-water-south-korea-1553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trees-path-river-landscape-croatia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5FF7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6" name="5 Imagen" descr="nature-trees-path-river-landscape-croatia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winter-frost-stones-water-ice-photograph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nature-winter-frost-stones-water-ice-photography-2560x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3CC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y-reflection-nature-landscape-clouds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D3407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4" name="3 Imagen" descr="sky-reflection-nature-landscape-clouds-trees-1920x12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290746">
            <a:off x="3026909" y="3818185"/>
            <a:ext cx="2043047" cy="95025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Presentación en pantalla (16:9)</PresentationFormat>
  <Paragraphs>4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43</cp:revision>
  <dcterms:created xsi:type="dcterms:W3CDTF">2016-01-16T21:37:35Z</dcterms:created>
  <dcterms:modified xsi:type="dcterms:W3CDTF">2016-01-17T17:28:05Z</dcterms:modified>
</cp:coreProperties>
</file>