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0" r:id="rId3"/>
    <p:sldId id="283" r:id="rId4"/>
    <p:sldId id="290" r:id="rId5"/>
    <p:sldId id="256" r:id="rId6"/>
    <p:sldId id="289" r:id="rId7"/>
    <p:sldId id="288" r:id="rId8"/>
    <p:sldId id="287" r:id="rId9"/>
    <p:sldId id="286" r:id="rId10"/>
    <p:sldId id="284" r:id="rId11"/>
    <p:sldId id="285" r:id="rId12"/>
    <p:sldId id="281" r:id="rId13"/>
    <p:sldId id="279" r:id="rId14"/>
    <p:sldId id="280" r:id="rId15"/>
    <p:sldId id="277" r:id="rId16"/>
    <p:sldId id="276" r:id="rId17"/>
    <p:sldId id="278" r:id="rId18"/>
    <p:sldId id="275" r:id="rId19"/>
    <p:sldId id="257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5" r:id="rId29"/>
    <p:sldId id="266" r:id="rId30"/>
    <p:sldId id="263" r:id="rId31"/>
    <p:sldId id="302" r:id="rId32"/>
    <p:sldId id="262" r:id="rId33"/>
    <p:sldId id="298" r:id="rId34"/>
    <p:sldId id="299" r:id="rId35"/>
    <p:sldId id="297" r:id="rId36"/>
    <p:sldId id="295" r:id="rId37"/>
    <p:sldId id="294" r:id="rId38"/>
    <p:sldId id="292" r:id="rId39"/>
    <p:sldId id="308" r:id="rId40"/>
    <p:sldId id="309" r:id="rId41"/>
    <p:sldId id="261" r:id="rId42"/>
    <p:sldId id="307" r:id="rId43"/>
    <p:sldId id="305" r:id="rId44"/>
    <p:sldId id="304" r:id="rId45"/>
    <p:sldId id="282" r:id="rId46"/>
    <p:sldId id="260" r:id="rId47"/>
    <p:sldId id="264" r:id="rId48"/>
    <p:sldId id="311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4+s53Yj6YNk8bSL47tqrQ" hashData="JA/A1VKTm4Fjku8O2D6zYIhDyE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9049"/>
    <a:srgbClr val="877139"/>
    <a:srgbClr val="564824"/>
    <a:srgbClr val="67562B"/>
    <a:srgbClr val="DE9400"/>
    <a:srgbClr val="B07500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7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4899A8-AD26-4DC1-BE86-E42DAAC65E8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8D1E0-F739-47BA-BC2B-F20E87B9A7BB}" type="datetimeFigureOut">
              <a:rPr lang="es-ES" smtClean="0"/>
              <a:pPr/>
              <a:t>13/08/2014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C007B-6CCD-4598-942C-9E0960E1F1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CBA1443-B3EC-48C8-96A7-422203FEDC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64824">
                  <a:shade val="67500"/>
                  <a:satMod val="115000"/>
                </a:srgbClr>
              </a:gs>
              <a:gs pos="100000">
                <a:srgbClr val="56482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9" name="8 Triángulo rectángulo"/>
          <p:cNvSpPr/>
          <p:nvPr/>
        </p:nvSpPr>
        <p:spPr>
          <a:xfrm>
            <a:off x="0" y="0"/>
            <a:ext cx="4786314" cy="6858000"/>
          </a:xfrm>
          <a:prstGeom prst="rtTriangle">
            <a:avLst/>
          </a:prstGeom>
          <a:gradFill flip="none" rotWithShape="1">
            <a:gsLst>
              <a:gs pos="0">
                <a:srgbClr val="564824">
                  <a:shade val="30000"/>
                  <a:satMod val="115000"/>
                </a:srgbClr>
              </a:gs>
              <a:gs pos="50000">
                <a:srgbClr val="564824">
                  <a:shade val="67500"/>
                  <a:satMod val="115000"/>
                </a:srgbClr>
              </a:gs>
              <a:gs pos="100000">
                <a:srgbClr val="56482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214810" y="0"/>
            <a:ext cx="4929190" cy="6858000"/>
          </a:xfrm>
          <a:prstGeom prst="rtTriangle">
            <a:avLst/>
          </a:prstGeom>
          <a:gradFill flip="none" rotWithShape="1">
            <a:gsLst>
              <a:gs pos="0">
                <a:srgbClr val="564824">
                  <a:shade val="30000"/>
                  <a:satMod val="115000"/>
                </a:srgbClr>
              </a:gs>
              <a:gs pos="50000">
                <a:srgbClr val="564824">
                  <a:shade val="67500"/>
                  <a:satMod val="115000"/>
                </a:srgbClr>
              </a:gs>
              <a:gs pos="100000">
                <a:srgbClr val="56482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0"/>
            <a:ext cx="3929058" cy="6858000"/>
          </a:xfrm>
          <a:prstGeom prst="rtTriangle">
            <a:avLst/>
          </a:prstGeom>
          <a:gradFill flip="none" rotWithShape="1">
            <a:gsLst>
              <a:gs pos="0">
                <a:srgbClr val="67562B">
                  <a:shade val="30000"/>
                  <a:satMod val="115000"/>
                </a:srgbClr>
              </a:gs>
              <a:gs pos="50000">
                <a:srgbClr val="67562B">
                  <a:shade val="67500"/>
                  <a:satMod val="115000"/>
                </a:srgbClr>
              </a:gs>
              <a:gs pos="100000">
                <a:srgbClr val="67562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5072066" y="0"/>
            <a:ext cx="4071934" cy="6858000"/>
          </a:xfrm>
          <a:prstGeom prst="rtTriangle">
            <a:avLst/>
          </a:prstGeom>
          <a:gradFill flip="none" rotWithShape="1">
            <a:gsLst>
              <a:gs pos="0">
                <a:srgbClr val="67562B">
                  <a:shade val="30000"/>
                  <a:satMod val="115000"/>
                </a:srgbClr>
              </a:gs>
              <a:gs pos="50000">
                <a:srgbClr val="67562B">
                  <a:shade val="67500"/>
                  <a:satMod val="115000"/>
                </a:srgbClr>
              </a:gs>
              <a:gs pos="100000">
                <a:srgbClr val="67562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0" y="0"/>
            <a:ext cx="2928926" cy="6858000"/>
          </a:xfrm>
          <a:prstGeom prst="rtTriangle">
            <a:avLst/>
          </a:prstGeom>
          <a:gradFill flip="none" rotWithShape="1">
            <a:gsLst>
              <a:gs pos="0">
                <a:srgbClr val="877139">
                  <a:shade val="30000"/>
                  <a:satMod val="115000"/>
                </a:srgbClr>
              </a:gs>
              <a:gs pos="50000">
                <a:srgbClr val="877139">
                  <a:shade val="67500"/>
                  <a:satMod val="115000"/>
                </a:srgbClr>
              </a:gs>
              <a:gs pos="100000">
                <a:srgbClr val="87713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5929322" y="357166"/>
            <a:ext cx="3214678" cy="6500834"/>
          </a:xfrm>
          <a:prstGeom prst="rtTriangle">
            <a:avLst/>
          </a:prstGeom>
          <a:gradFill flip="none" rotWithShape="1">
            <a:gsLst>
              <a:gs pos="0">
                <a:srgbClr val="877139">
                  <a:shade val="30000"/>
                  <a:satMod val="115000"/>
                </a:srgbClr>
              </a:gs>
              <a:gs pos="50000">
                <a:srgbClr val="877139">
                  <a:shade val="67500"/>
                  <a:satMod val="115000"/>
                </a:srgbClr>
              </a:gs>
              <a:gs pos="100000">
                <a:srgbClr val="87713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0" y="0"/>
            <a:ext cx="1785918" cy="6858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025246" y="74542"/>
            <a:ext cx="2118754" cy="678345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10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285984" y="285728"/>
            <a:ext cx="5072098" cy="1110029"/>
          </a:xfrm>
          <a:prstGeom prst="rect">
            <a:avLst/>
          </a:prstGeom>
          <a:noFill/>
        </p:spPr>
      </p:pic>
      <p:pic>
        <p:nvPicPr>
          <p:cNvPr id="47114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71472" y="6286520"/>
            <a:ext cx="2214578" cy="249643"/>
          </a:xfrm>
          <a:prstGeom prst="rect">
            <a:avLst/>
          </a:prstGeom>
          <a:noFill/>
        </p:spPr>
      </p:pic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071802" y="1357298"/>
            <a:ext cx="808931" cy="785819"/>
          </a:xfrm>
          <a:prstGeom prst="rect">
            <a:avLst/>
          </a:prstGeom>
          <a:noFill/>
        </p:spPr>
      </p:pic>
      <p:pic>
        <p:nvPicPr>
          <p:cNvPr id="48132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357686" y="1285860"/>
            <a:ext cx="2455351" cy="857256"/>
          </a:xfrm>
          <a:prstGeom prst="rect">
            <a:avLst/>
          </a:prstGeom>
          <a:noFill/>
        </p:spPr>
      </p:pic>
      <p:pic>
        <p:nvPicPr>
          <p:cNvPr id="24" name="23 Imagen" descr="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2" name="Kenny G - Mix The Moment, Sentimental, Titanic, Forever in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8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5 (8)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4" y="285728"/>
            <a:ext cx="39290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Solo quien te quiere de verdad comprende 3 cosas de ti...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El dolor detrás de tu sonrisa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el amor detrás de tu rabia,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las razones detrás de tu silencio</a:t>
            </a:r>
          </a:p>
          <a:p>
            <a:pPr algn="ctr"/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000" b="1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5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928926" y="500042"/>
            <a:ext cx="5947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¡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1071546"/>
            <a:ext cx="371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 final lo que importa no son los años de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vida, sino la vida de los años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928662" y="500042"/>
            <a:ext cx="371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amigos son como los libros  no necesitas tener muchos sino los mejores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4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5 (5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3929066"/>
            <a:ext cx="43577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valores son como una lámpara, no importa que tan nublado y oscuro puede estar, tu lámpara siempre te alumbra el camino</a:t>
            </a:r>
          </a:p>
          <a:p>
            <a:pPr algn="ctr"/>
            <a:endParaRPr lang="es-ES" sz="2000" b="1" dirty="0">
              <a:ln w="3175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5 (7)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3804" cy="6858000"/>
          </a:xfrm>
          <a:prstGeom prst="rect">
            <a:avLst/>
          </a:prstGeom>
        </p:spPr>
      </p:pic>
      <p:pic>
        <p:nvPicPr>
          <p:cNvPr id="5" name="4 Imagen" descr="5 (6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73804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928926" y="285728"/>
            <a:ext cx="45720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verdadera cuestión no es si hay vida después de la muerte, la verdadera cuestión es si tú estás vivo antes de la muerte</a:t>
            </a:r>
          </a:p>
          <a:p>
            <a:pPr algn="ctr"/>
            <a:endParaRPr lang="es-ES" sz="2400" b="1" dirty="0">
              <a:ln w="3175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4¡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2048 (1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643174" y="5214950"/>
            <a:ext cx="34290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grites muy fuerte acerca de tu felicidad, recuerda que la envidia tiene el sueño ligero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8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2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357554" y="4572008"/>
            <a:ext cx="400052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me duelen los actos de la gente mala, me duele la indiferencia de la gente buena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2048 (3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1)¡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3929066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628" y="1571612"/>
            <a:ext cx="36433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soledad no es aquello que sucede cuando estás solo, sino aquello que siente cuando no puedes estar contigo mismo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)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4)¡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2048 (5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785794"/>
            <a:ext cx="32147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único imposible es aquello que no intentas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pic>
        <p:nvPicPr>
          <p:cNvPr id="5" name="4 Imagen" descr="2048 (6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7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000364" y="285728"/>
            <a:ext cx="2980303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Cualquier lugar es lindo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junto a alguien que amas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2048 (8)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59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59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9)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642918"/>
            <a:ext cx="42862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Sabes que estás en el camino correcto cuando pierdes el interés de mirar atrás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10)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1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00430" y="428604"/>
            <a:ext cx="40719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gran error es arruinar el presente, recordando un pasado que no tiene futuro...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12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13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3108" y="714356"/>
            <a:ext cx="313258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te necesito para nada…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te quiero para todo</a:t>
            </a:r>
          </a:p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5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61" cy="6858000"/>
          </a:xfrm>
          <a:prstGeom prst="rect">
            <a:avLst/>
          </a:prstGeom>
        </p:spPr>
      </p:pic>
      <p:pic>
        <p:nvPicPr>
          <p:cNvPr id="5" name="4 Imagen" descr="2048 (14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6186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643570" y="500042"/>
            <a:ext cx="3143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 comprendes que sólo quien es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capáz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 amarte con tus defectos, sin pretender cambiarte, puede brindarte toda la felicidad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48 (18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20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357290" y="428604"/>
            <a:ext cx="6949338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Aprende a obsequiar tu silencio, a quien no te pide palabras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tu ausencia, a quien no aprecia tu presencia ...</a:t>
            </a:r>
          </a:p>
          <a:p>
            <a:r>
              <a:rPr lang="es-ES" dirty="0" smtClean="0">
                <a:solidFill>
                  <a:srgbClr val="FFFF00"/>
                </a:solidFill>
              </a:rPr>
              <a:t> </a:t>
            </a:r>
          </a:p>
          <a:p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19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24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86380" y="357166"/>
            <a:ext cx="38576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tus peores momentos conocerás a quien debe estar en los mejores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23)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25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00562" y="3857628"/>
            <a:ext cx="4286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dinero hace personas ricas, el conocimiento hace personas sabias, pero la humildad hace...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¡Grandes personas!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27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28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000364" y="642918"/>
            <a:ext cx="5429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 y deseo son dos cosas diferentes; que no todo lo que se ama se desea, ni todo lo que se desea se ama.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30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34)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428604"/>
            <a:ext cx="47933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Cuando alguien juzgue tu camino,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préstale tus zapatos</a:t>
            </a:r>
          </a:p>
          <a:p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33)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32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14678" y="357166"/>
            <a:ext cx="371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vida es el arte del encuentro, aunque haya tanto desencuentro por la vida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35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38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5" y="571480"/>
            <a:ext cx="378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todos los ojos cerrados duermen, ni todos los ojos abiertos ven...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48 (39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5 (9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642918"/>
            <a:ext cx="29289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mente es como un paracaídas, solo funciona si se abre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2048u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17)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339253">
            <a:off x="5072066" y="5143512"/>
            <a:ext cx="2152650" cy="13811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AD9049">
                  <a:shade val="67500"/>
                  <a:satMod val="115000"/>
                </a:srgbClr>
              </a:gs>
              <a:gs pos="100000">
                <a:srgbClr val="AD904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378</Words>
  <Application>Microsoft Office PowerPoint</Application>
  <PresentationFormat>Presentación en pantalla (4:3)</PresentationFormat>
  <Paragraphs>51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71</cp:revision>
  <dcterms:created xsi:type="dcterms:W3CDTF">2014-08-12T18:37:12Z</dcterms:created>
  <dcterms:modified xsi:type="dcterms:W3CDTF">2014-08-13T14:46:36Z</dcterms:modified>
</cp:coreProperties>
</file>