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2"/>
  </p:notesMasterIdLst>
  <p:sldIdLst>
    <p:sldId id="320" r:id="rId3"/>
    <p:sldId id="276" r:id="rId4"/>
    <p:sldId id="257" r:id="rId5"/>
    <p:sldId id="260" r:id="rId6"/>
    <p:sldId id="259" r:id="rId7"/>
    <p:sldId id="262" r:id="rId8"/>
    <p:sldId id="261" r:id="rId9"/>
    <p:sldId id="263" r:id="rId10"/>
    <p:sldId id="265" r:id="rId11"/>
    <p:sldId id="258" r:id="rId12"/>
    <p:sldId id="266" r:id="rId13"/>
    <p:sldId id="267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9" r:id="rId23"/>
    <p:sldId id="280" r:id="rId24"/>
    <p:sldId id="281" r:id="rId25"/>
    <p:sldId id="284" r:id="rId26"/>
    <p:sldId id="282" r:id="rId27"/>
    <p:sldId id="283" r:id="rId28"/>
    <p:sldId id="285" r:id="rId29"/>
    <p:sldId id="286" r:id="rId30"/>
    <p:sldId id="287" r:id="rId31"/>
    <p:sldId id="289" r:id="rId32"/>
    <p:sldId id="288" r:id="rId33"/>
    <p:sldId id="290" r:id="rId34"/>
    <p:sldId id="291" r:id="rId35"/>
    <p:sldId id="292" r:id="rId36"/>
    <p:sldId id="295" r:id="rId37"/>
    <p:sldId id="293" r:id="rId38"/>
    <p:sldId id="294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10" r:id="rId53"/>
    <p:sldId id="314" r:id="rId54"/>
    <p:sldId id="311" r:id="rId55"/>
    <p:sldId id="313" r:id="rId56"/>
    <p:sldId id="315" r:id="rId57"/>
    <p:sldId id="316" r:id="rId58"/>
    <p:sldId id="318" r:id="rId59"/>
    <p:sldId id="317" r:id="rId60"/>
    <p:sldId id="319" r:id="rId61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kUYocgtc+prDD2x5Mo/ng" hashData="PcVVo5rLeQe9tWmgcnSsSVFK3y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004EEA"/>
    <a:srgbClr val="FFAE1D"/>
    <a:srgbClr val="E6B93A"/>
    <a:srgbClr val="E86E0A"/>
    <a:srgbClr val="CC0066"/>
    <a:srgbClr val="456129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78" d="100"/>
          <a:sy n="178" d="100"/>
        </p:scale>
        <p:origin x="2688" y="142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642326-0F98-45A0-8D91-5C90940AC240}" type="datetimeFigureOut">
              <a:rPr lang="es-ES" smtClean="0"/>
              <a:pPr/>
              <a:t>29/12/2015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7E3834-C22A-4F00-9790-0343EEB531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7E3834-C22A-4F00-9790-0343EEB531E8}" type="slidenum">
              <a:rPr lang="es-ES" smtClean="0"/>
              <a:pPr/>
              <a:t>42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7E3834-C22A-4F00-9790-0343EEB531E8}" type="slidenum">
              <a:rPr lang="es-ES" smtClean="0"/>
              <a:pPr/>
              <a:t>46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5D67B-9515-4885-8716-F58095193C46}" type="datetimeFigureOut">
              <a:rPr lang="es-ES" smtClean="0"/>
              <a:pPr/>
              <a:t>29/12/2015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2A4FD-21F5-4068-BB53-91BA6FA48A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5D67B-9515-4885-8716-F58095193C46}" type="datetimeFigureOut">
              <a:rPr lang="es-ES" smtClean="0"/>
              <a:pPr/>
              <a:t>29/12/2015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2A4FD-21F5-4068-BB53-91BA6FA48A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5D67B-9515-4885-8716-F58095193C46}" type="datetimeFigureOut">
              <a:rPr lang="es-ES" smtClean="0"/>
              <a:pPr/>
              <a:t>29/12/2015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2A4FD-21F5-4068-BB53-91BA6FA48A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5D67B-9515-4885-8716-F58095193C46}" type="datetimeFigureOut">
              <a:rPr lang="es-ES" smtClean="0"/>
              <a:pPr/>
              <a:t>29/12/2015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2A4FD-21F5-4068-BB53-91BA6FA48A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5D67B-9515-4885-8716-F58095193C46}" type="datetimeFigureOut">
              <a:rPr lang="es-ES" smtClean="0"/>
              <a:pPr/>
              <a:t>29/12/2015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2A4FD-21F5-4068-BB53-91BA6FA48A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5D67B-9515-4885-8716-F58095193C46}" type="datetimeFigureOut">
              <a:rPr lang="es-ES" smtClean="0"/>
              <a:pPr/>
              <a:t>29/12/2015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2A4FD-21F5-4068-BB53-91BA6FA48A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5D67B-9515-4885-8716-F58095193C46}" type="datetimeFigureOut">
              <a:rPr lang="es-ES" smtClean="0"/>
              <a:pPr/>
              <a:t>29/12/2015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2A4FD-21F5-4068-BB53-91BA6FA48A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5D67B-9515-4885-8716-F58095193C46}" type="datetimeFigureOut">
              <a:rPr lang="es-ES" smtClean="0"/>
              <a:pPr/>
              <a:t>29/12/2015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2A4FD-21F5-4068-BB53-91BA6FA48A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5D67B-9515-4885-8716-F58095193C46}" type="datetimeFigureOut">
              <a:rPr lang="es-ES" smtClean="0"/>
              <a:pPr/>
              <a:t>29/12/2015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2A4FD-21F5-4068-BB53-91BA6FA48A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5D67B-9515-4885-8716-F58095193C46}" type="datetimeFigureOut">
              <a:rPr lang="es-ES" smtClean="0"/>
              <a:pPr/>
              <a:t>29/12/2015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2A4FD-21F5-4068-BB53-91BA6FA48A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5D67B-9515-4885-8716-F58095193C46}" type="datetimeFigureOut">
              <a:rPr lang="es-ES" smtClean="0"/>
              <a:pPr/>
              <a:t>29/12/2015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2A4FD-21F5-4068-BB53-91BA6FA48A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05D67B-9515-4885-8716-F58095193C46}" type="datetimeFigureOut">
              <a:rPr lang="es-ES" smtClean="0"/>
              <a:pPr/>
              <a:t>29/12/2015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62A4FD-21F5-4068-BB53-91BA6FA48A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6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7.pn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image" Target="../media/image83.png"/><Relationship Id="rId18" Type="http://schemas.openxmlformats.org/officeDocument/2006/relationships/image" Target="../media/image8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9.png"/><Relationship Id="rId11" Type="http://schemas.openxmlformats.org/officeDocument/2006/relationships/image" Target="../media/image8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8.png"/><Relationship Id="rId9" Type="http://schemas.openxmlformats.org/officeDocument/2006/relationships/image" Target="../media/image8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AE1D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2b05f3defbe71ecba32a519a52cf60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3" name="2 Arco de bloque"/>
          <p:cNvSpPr/>
          <p:nvPr/>
        </p:nvSpPr>
        <p:spPr>
          <a:xfrm>
            <a:off x="27146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rco de bloque"/>
          <p:cNvSpPr/>
          <p:nvPr/>
        </p:nvSpPr>
        <p:spPr>
          <a:xfrm>
            <a:off x="45005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rco de bloque"/>
          <p:cNvSpPr/>
          <p:nvPr/>
        </p:nvSpPr>
        <p:spPr>
          <a:xfrm>
            <a:off x="9286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>
            <a:off x="62865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27146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45005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>
            <a:off x="9286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>
            <a:off x="62865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>
            <a:off x="27146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>
            <a:off x="45005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>
            <a:off x="9286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>
            <a:off x="62865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>
            <a:off x="27146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>
            <a:off x="45005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rco de bloque"/>
          <p:cNvSpPr/>
          <p:nvPr/>
        </p:nvSpPr>
        <p:spPr>
          <a:xfrm>
            <a:off x="9286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>
            <a:off x="62865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>
            <a:off x="27146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>
            <a:off x="45005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>
            <a:off x="9286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rco de bloque"/>
          <p:cNvSpPr/>
          <p:nvPr/>
        </p:nvSpPr>
        <p:spPr>
          <a:xfrm>
            <a:off x="62865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rco de bloque"/>
          <p:cNvSpPr/>
          <p:nvPr/>
        </p:nvSpPr>
        <p:spPr>
          <a:xfrm>
            <a:off x="27146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rco de bloque"/>
          <p:cNvSpPr/>
          <p:nvPr/>
        </p:nvSpPr>
        <p:spPr>
          <a:xfrm>
            <a:off x="45005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rco de bloque"/>
          <p:cNvSpPr/>
          <p:nvPr/>
        </p:nvSpPr>
        <p:spPr>
          <a:xfrm>
            <a:off x="9286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rco de bloque"/>
          <p:cNvSpPr/>
          <p:nvPr/>
        </p:nvSpPr>
        <p:spPr>
          <a:xfrm>
            <a:off x="62865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rco de bloque"/>
          <p:cNvSpPr/>
          <p:nvPr/>
        </p:nvSpPr>
        <p:spPr>
          <a:xfrm>
            <a:off x="27146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rco de bloque"/>
          <p:cNvSpPr/>
          <p:nvPr/>
        </p:nvSpPr>
        <p:spPr>
          <a:xfrm>
            <a:off x="45005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rco de bloque"/>
          <p:cNvSpPr/>
          <p:nvPr/>
        </p:nvSpPr>
        <p:spPr>
          <a:xfrm>
            <a:off x="9286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rco de bloque"/>
          <p:cNvSpPr/>
          <p:nvPr/>
        </p:nvSpPr>
        <p:spPr>
          <a:xfrm>
            <a:off x="62865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rco de bloque"/>
          <p:cNvSpPr/>
          <p:nvPr/>
        </p:nvSpPr>
        <p:spPr>
          <a:xfrm>
            <a:off x="27146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rco de bloque"/>
          <p:cNvSpPr/>
          <p:nvPr/>
        </p:nvSpPr>
        <p:spPr>
          <a:xfrm>
            <a:off x="45005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rco de bloque"/>
          <p:cNvSpPr/>
          <p:nvPr/>
        </p:nvSpPr>
        <p:spPr>
          <a:xfrm>
            <a:off x="9286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rco de bloque"/>
          <p:cNvSpPr/>
          <p:nvPr/>
        </p:nvSpPr>
        <p:spPr>
          <a:xfrm>
            <a:off x="62865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rco de bloque"/>
          <p:cNvSpPr/>
          <p:nvPr/>
        </p:nvSpPr>
        <p:spPr>
          <a:xfrm>
            <a:off x="27146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6" name="35 Arco de bloque"/>
          <p:cNvSpPr/>
          <p:nvPr/>
        </p:nvSpPr>
        <p:spPr>
          <a:xfrm>
            <a:off x="45005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rco de bloque"/>
          <p:cNvSpPr/>
          <p:nvPr/>
        </p:nvSpPr>
        <p:spPr>
          <a:xfrm>
            <a:off x="9286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rco de bloque"/>
          <p:cNvSpPr/>
          <p:nvPr/>
        </p:nvSpPr>
        <p:spPr>
          <a:xfrm>
            <a:off x="62865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39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928662" y="1142990"/>
            <a:ext cx="3143250" cy="714375"/>
          </a:xfrm>
          <a:prstGeom prst="rect">
            <a:avLst/>
          </a:prstGeom>
          <a:noFill/>
        </p:spPr>
      </p:pic>
      <p:pic>
        <p:nvPicPr>
          <p:cNvPr id="40" name="Picture 4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5357818" y="1142990"/>
            <a:ext cx="3086100" cy="714375"/>
          </a:xfrm>
          <a:prstGeom prst="rect">
            <a:avLst/>
          </a:prstGeom>
          <a:noFill/>
        </p:spPr>
      </p:pic>
      <p:pic>
        <p:nvPicPr>
          <p:cNvPr id="41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1142976" y="2285998"/>
            <a:ext cx="1276350" cy="714375"/>
          </a:xfrm>
          <a:prstGeom prst="rect">
            <a:avLst/>
          </a:prstGeom>
          <a:noFill/>
        </p:spPr>
      </p:pic>
      <p:pic>
        <p:nvPicPr>
          <p:cNvPr id="42" name="Picture 8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2643174" y="2214560"/>
            <a:ext cx="885825" cy="714375"/>
          </a:xfrm>
          <a:prstGeom prst="rect">
            <a:avLst/>
          </a:prstGeom>
          <a:noFill/>
        </p:spPr>
      </p:pic>
      <p:pic>
        <p:nvPicPr>
          <p:cNvPr id="43" name="Picture 10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5000628" y="2214560"/>
            <a:ext cx="3667125" cy="714375"/>
          </a:xfrm>
          <a:prstGeom prst="rect">
            <a:avLst/>
          </a:prstGeom>
          <a:noFill/>
        </p:spPr>
      </p:pic>
      <p:pic>
        <p:nvPicPr>
          <p:cNvPr id="44" name="Picture 2" descr="Rendered Image"/>
          <p:cNvPicPr>
            <a:picLocks noChangeAspect="1" noChangeArrowheads="1"/>
          </p:cNvPicPr>
          <p:nvPr/>
        </p:nvPicPr>
        <p:blipFill>
          <a:blip r:embed="rId9">
            <a:lum bright="40000" contrast="40000"/>
          </a:blip>
          <a:srcRect/>
          <a:stretch>
            <a:fillRect/>
          </a:stretch>
        </p:blipFill>
        <p:spPr bwMode="auto">
          <a:xfrm>
            <a:off x="5643570" y="4357700"/>
            <a:ext cx="3181350" cy="457200"/>
          </a:xfrm>
          <a:prstGeom prst="rect">
            <a:avLst/>
          </a:prstGeom>
          <a:noFill/>
        </p:spPr>
      </p:pic>
      <p:pic>
        <p:nvPicPr>
          <p:cNvPr id="45" name="44 Imagen" descr="d2b05f3defbe71ecba32a519a52cf60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</p:spTree>
  </p:cSld>
  <p:clrMapOvr>
    <a:masterClrMapping/>
  </p:clrMapOvr>
  <p:transition advTm="30000">
    <p:sndAc>
      <p:stSnd loop="1">
        <p:snd r:embed="rId2" name="Richard Clayderman - Pour Eli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5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3" fill="hold">
                            <p:stCondLst>
                              <p:cond delay="9000"/>
                            </p:stCondLst>
                            <p:childTnLst>
                              <p:par>
                                <p:cTn id="56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0" fill="hold">
                            <p:stCondLst>
                              <p:cond delay="12000"/>
                            </p:stCondLst>
                            <p:childTnLst>
                              <p:par>
                                <p:cTn id="57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7" fill="hold">
                            <p:stCondLst>
                              <p:cond delay="15000"/>
                            </p:stCondLst>
                            <p:childTnLst>
                              <p:par>
                                <p:cTn id="57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4" fill="hold">
                            <p:stCondLst>
                              <p:cond delay="18000"/>
                            </p:stCondLst>
                            <p:childTnLst>
                              <p:par>
                                <p:cTn id="58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1" fill="hold">
                            <p:stCondLst>
                              <p:cond delay="21000"/>
                            </p:stCondLst>
                            <p:childTnLst>
                              <p:par>
                                <p:cTn id="59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2ab01c53aa4e9cc9496cde1e828001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a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2014" y="1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aa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0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aa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40" y="1285866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aa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1285866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aa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3452" y="2571769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aa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2571768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aa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3452" y="3857635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aa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3857634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ebb164bdfaa9a800251985c58e2e2a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643438" y="2643188"/>
            <a:ext cx="2286016" cy="214314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5400000">
            <a:off x="2464579" y="2678907"/>
            <a:ext cx="2214578" cy="214314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2500298" y="500048"/>
            <a:ext cx="2143140" cy="214314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6200000">
            <a:off x="4714876" y="428610"/>
            <a:ext cx="2143140" cy="2286016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4786314" y="2857502"/>
            <a:ext cx="1928826" cy="178595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2714612" y="785800"/>
            <a:ext cx="1714512" cy="1643074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4929190" y="642924"/>
            <a:ext cx="1714512" cy="1857388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2678893" y="2893221"/>
            <a:ext cx="1857388" cy="178595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2857488" y="928676"/>
            <a:ext cx="1428760" cy="1357322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5072066" y="785800"/>
            <a:ext cx="1428760" cy="1571636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4929190" y="3000378"/>
            <a:ext cx="1633550" cy="1490674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5400000">
            <a:off x="2821769" y="3036097"/>
            <a:ext cx="1571636" cy="1500198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0000"/>
                <a:lumOff val="40000"/>
              </a:schemeClr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d04860adf9f2bfe3cea4e2b8f4174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3729318">
            <a:off x="3059749" y="1936133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52000">
                <a:schemeClr val="accent2">
                  <a:lumMod val="40000"/>
                  <a:lumOff val="60000"/>
                  <a:alpha val="27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8934122">
            <a:off x="3848548" y="1008660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52000">
                <a:schemeClr val="accent2">
                  <a:lumMod val="40000"/>
                  <a:lumOff val="60000"/>
                  <a:alpha val="27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864028">
            <a:off x="4775527" y="1936965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52000">
                <a:schemeClr val="accent2">
                  <a:lumMod val="40000"/>
                  <a:lumOff val="60000"/>
                  <a:alpha val="27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111193">
            <a:off x="3846764" y="2719948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52000">
                <a:schemeClr val="accent2">
                  <a:lumMod val="40000"/>
                  <a:lumOff val="60000"/>
                  <a:alpha val="27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4573748" y="1217771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52000">
                <a:schemeClr val="accent2">
                  <a:lumMod val="40000"/>
                  <a:lumOff val="60000"/>
                  <a:alpha val="27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4629616">
            <a:off x="4479931" y="2581201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52000">
                <a:schemeClr val="accent2">
                  <a:lumMod val="40000"/>
                  <a:lumOff val="60000"/>
                  <a:alpha val="27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5655645">
            <a:off x="3086427" y="1260386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52000">
                <a:schemeClr val="accent2">
                  <a:lumMod val="40000"/>
                  <a:lumOff val="60000"/>
                  <a:alpha val="27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1199565">
            <a:off x="3075734" y="2650710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52000">
                <a:schemeClr val="accent2">
                  <a:lumMod val="40000"/>
                  <a:lumOff val="60000"/>
                  <a:alpha val="27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56129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c36f8260c38148d657a0a21680fe6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00430" y="1928808"/>
            <a:ext cx="2143140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3500430" y="2571750"/>
            <a:ext cx="2143140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5400000">
            <a:off x="2536016" y="2250281"/>
            <a:ext cx="1285885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5400000">
            <a:off x="5322099" y="2250280"/>
            <a:ext cx="1285885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786182" y="1285866"/>
            <a:ext cx="1643074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786182" y="3214692"/>
            <a:ext cx="1643074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5400000">
            <a:off x="2071671" y="2285997"/>
            <a:ext cx="928692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5400000">
            <a:off x="6143637" y="2285997"/>
            <a:ext cx="928692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000496" y="642924"/>
            <a:ext cx="1285884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000496" y="3857634"/>
            <a:ext cx="1285884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5400000">
            <a:off x="1714480" y="2428874"/>
            <a:ext cx="571504" cy="428628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5400000">
            <a:off x="6858016" y="2357436"/>
            <a:ext cx="642942" cy="500066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4143372" y="214296"/>
            <a:ext cx="1000132" cy="428646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4143372" y="4500576"/>
            <a:ext cx="1000132" cy="428646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 rot="5400000">
            <a:off x="1393009" y="2464593"/>
            <a:ext cx="428628" cy="357190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 rot="5400000">
            <a:off x="7393801" y="2464593"/>
            <a:ext cx="428628" cy="357190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db0458c34d9371d6b26753e3eff2ce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dfa35026092e1526ccf3d81e803c43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3000"/>
                            </p:stCondLst>
                            <p:childTnLst>
                              <p:par>
                                <p:cTn id="27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a303946765086bf11a89e1f1437b7f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100000">
                <a:schemeClr val="tx1">
                  <a:lumMod val="85000"/>
                </a:schemeClr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5715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100000">
                <a:schemeClr val="tx1">
                  <a:lumMod val="85000"/>
                </a:schemeClr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8578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100000">
                <a:schemeClr val="tx1">
                  <a:lumMod val="85000"/>
                </a:schemeClr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4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100000">
                <a:schemeClr val="tx1">
                  <a:lumMod val="85000"/>
                </a:schemeClr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100000">
                <a:schemeClr val="tx1">
                  <a:lumMod val="85000"/>
                </a:schemeClr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100000">
                <a:schemeClr val="tx1">
                  <a:lumMod val="85000"/>
                </a:schemeClr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9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100000">
                <a:schemeClr val="tx1">
                  <a:lumMod val="85000"/>
                </a:schemeClr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100000">
                <a:schemeClr val="tx1">
                  <a:lumMod val="85000"/>
                </a:schemeClr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21467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100000">
                <a:schemeClr val="tx1">
                  <a:lumMod val="85000"/>
                </a:schemeClr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64333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100000">
                <a:schemeClr val="tx1">
                  <a:lumMod val="85000"/>
                </a:schemeClr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0049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100000">
                <a:schemeClr val="tx1">
                  <a:lumMod val="85000"/>
                </a:schemeClr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42912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100000">
                <a:schemeClr val="tx1">
                  <a:lumMod val="85000"/>
                </a:schemeClr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85778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100000">
                <a:schemeClr val="tx1">
                  <a:lumMod val="85000"/>
                </a:schemeClr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21494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100000">
                <a:schemeClr val="tx1">
                  <a:lumMod val="85000"/>
                </a:schemeClr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7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100000">
                <a:schemeClr val="tx1">
                  <a:lumMod val="85000"/>
                </a:schemeClr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7223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100000">
                <a:schemeClr val="tx1">
                  <a:lumMod val="85000"/>
                </a:schemeClr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100000">
                <a:schemeClr val="tx1">
                  <a:lumMod val="85000"/>
                </a:schemeClr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85801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100000">
                <a:schemeClr val="tx1">
                  <a:lumMod val="85000"/>
                </a:schemeClr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2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100000">
                <a:schemeClr val="tx1">
                  <a:lumMod val="85000"/>
                </a:schemeClr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152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100000">
                <a:schemeClr val="tx1">
                  <a:lumMod val="85000"/>
                </a:schemeClr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ec1fac1c7e0245b862fae7640eda21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7158" y="285735"/>
            <a:ext cx="8501122" cy="4429156"/>
          </a:xfrm>
          <a:prstGeom prst="frame">
            <a:avLst>
              <a:gd name="adj1" fmla="val 3246"/>
            </a:avLst>
          </a:prstGeom>
          <a:gradFill flip="none" rotWithShape="1">
            <a:gsLst>
              <a:gs pos="0">
                <a:srgbClr val="004EEA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785786" y="571486"/>
            <a:ext cx="7653390" cy="3857652"/>
          </a:xfrm>
          <a:prstGeom prst="frame">
            <a:avLst>
              <a:gd name="adj1" fmla="val 3246"/>
            </a:avLst>
          </a:prstGeom>
          <a:gradFill flip="none" rotWithShape="1">
            <a:gsLst>
              <a:gs pos="0">
                <a:srgbClr val="004EEA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142976" y="928676"/>
            <a:ext cx="6929486" cy="3214710"/>
          </a:xfrm>
          <a:prstGeom prst="frame">
            <a:avLst>
              <a:gd name="adj1" fmla="val 3246"/>
            </a:avLst>
          </a:prstGeom>
          <a:gradFill flip="none" rotWithShape="1">
            <a:gsLst>
              <a:gs pos="0">
                <a:srgbClr val="004EEA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428728" y="1214428"/>
            <a:ext cx="6357982" cy="2643206"/>
          </a:xfrm>
          <a:prstGeom prst="frame">
            <a:avLst>
              <a:gd name="adj1" fmla="val 4624"/>
            </a:avLst>
          </a:prstGeom>
          <a:gradFill flip="none" rotWithShape="1">
            <a:gsLst>
              <a:gs pos="0">
                <a:srgbClr val="004EEA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14480" y="1571618"/>
            <a:ext cx="5715040" cy="1928826"/>
          </a:xfrm>
          <a:prstGeom prst="frame">
            <a:avLst>
              <a:gd name="adj1" fmla="val 6249"/>
            </a:avLst>
          </a:prstGeom>
          <a:gradFill flip="none" rotWithShape="1">
            <a:gsLst>
              <a:gs pos="0">
                <a:srgbClr val="004EEA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857372"/>
            <a:ext cx="4929222" cy="1366846"/>
          </a:xfrm>
          <a:prstGeom prst="frame">
            <a:avLst>
              <a:gd name="adj1" fmla="val 9710"/>
            </a:avLst>
          </a:prstGeom>
          <a:gradFill flip="none" rotWithShape="1">
            <a:gsLst>
              <a:gs pos="0">
                <a:srgbClr val="004EEA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e9cf6dfc3a2767a6cc85b7fcc1b94a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rco de bloque"/>
          <p:cNvSpPr/>
          <p:nvPr/>
        </p:nvSpPr>
        <p:spPr>
          <a:xfrm>
            <a:off x="27146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rco de bloque"/>
          <p:cNvSpPr/>
          <p:nvPr/>
        </p:nvSpPr>
        <p:spPr>
          <a:xfrm>
            <a:off x="45005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rco de bloque"/>
          <p:cNvSpPr/>
          <p:nvPr/>
        </p:nvSpPr>
        <p:spPr>
          <a:xfrm>
            <a:off x="9286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>
            <a:off x="62865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27146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45005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>
            <a:off x="9286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>
            <a:off x="62865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>
            <a:off x="27146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>
            <a:off x="45005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>
            <a:off x="9286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>
            <a:off x="62865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>
            <a:off x="27146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>
            <a:off x="45005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rco de bloque"/>
          <p:cNvSpPr/>
          <p:nvPr/>
        </p:nvSpPr>
        <p:spPr>
          <a:xfrm>
            <a:off x="9286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>
            <a:off x="62865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>
            <a:off x="27146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>
            <a:off x="45005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>
            <a:off x="9286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rco de bloque"/>
          <p:cNvSpPr/>
          <p:nvPr/>
        </p:nvSpPr>
        <p:spPr>
          <a:xfrm>
            <a:off x="62865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rco de bloque"/>
          <p:cNvSpPr/>
          <p:nvPr/>
        </p:nvSpPr>
        <p:spPr>
          <a:xfrm>
            <a:off x="27146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rco de bloque"/>
          <p:cNvSpPr/>
          <p:nvPr/>
        </p:nvSpPr>
        <p:spPr>
          <a:xfrm>
            <a:off x="45005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rco de bloque"/>
          <p:cNvSpPr/>
          <p:nvPr/>
        </p:nvSpPr>
        <p:spPr>
          <a:xfrm>
            <a:off x="9286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rco de bloque"/>
          <p:cNvSpPr/>
          <p:nvPr/>
        </p:nvSpPr>
        <p:spPr>
          <a:xfrm>
            <a:off x="62865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rco de bloque"/>
          <p:cNvSpPr/>
          <p:nvPr/>
        </p:nvSpPr>
        <p:spPr>
          <a:xfrm>
            <a:off x="27146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rco de bloque"/>
          <p:cNvSpPr/>
          <p:nvPr/>
        </p:nvSpPr>
        <p:spPr>
          <a:xfrm>
            <a:off x="45005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rco de bloque"/>
          <p:cNvSpPr/>
          <p:nvPr/>
        </p:nvSpPr>
        <p:spPr>
          <a:xfrm>
            <a:off x="9286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rco de bloque"/>
          <p:cNvSpPr/>
          <p:nvPr/>
        </p:nvSpPr>
        <p:spPr>
          <a:xfrm>
            <a:off x="62865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rco de bloque"/>
          <p:cNvSpPr/>
          <p:nvPr/>
        </p:nvSpPr>
        <p:spPr>
          <a:xfrm>
            <a:off x="27146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rco de bloque"/>
          <p:cNvSpPr/>
          <p:nvPr/>
        </p:nvSpPr>
        <p:spPr>
          <a:xfrm>
            <a:off x="45005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rco de bloque"/>
          <p:cNvSpPr/>
          <p:nvPr/>
        </p:nvSpPr>
        <p:spPr>
          <a:xfrm>
            <a:off x="9286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rco de bloque"/>
          <p:cNvSpPr/>
          <p:nvPr/>
        </p:nvSpPr>
        <p:spPr>
          <a:xfrm>
            <a:off x="62865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rco de bloque"/>
          <p:cNvSpPr/>
          <p:nvPr/>
        </p:nvSpPr>
        <p:spPr>
          <a:xfrm>
            <a:off x="27146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6" name="35 Arco de bloque"/>
          <p:cNvSpPr/>
          <p:nvPr/>
        </p:nvSpPr>
        <p:spPr>
          <a:xfrm>
            <a:off x="45005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rco de bloque"/>
          <p:cNvSpPr/>
          <p:nvPr/>
        </p:nvSpPr>
        <p:spPr>
          <a:xfrm>
            <a:off x="9286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rco de bloque"/>
          <p:cNvSpPr/>
          <p:nvPr/>
        </p:nvSpPr>
        <p:spPr>
          <a:xfrm>
            <a:off x="62865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6b811243a3cd8d0f7034014d54aa0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4572000" y="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2857488" y="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4572000" y="57148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2857488" y="57148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4572000" y="114299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2857488" y="114299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4572000" y="171447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2857488" y="171447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4572000" y="228603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2857488" y="228603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4572000" y="285752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2857488" y="285752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4572000" y="342902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2857488" y="342902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4572000" y="400051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2857488" y="400051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4572000" y="4572014"/>
            <a:ext cx="1785950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2857488" y="4572014"/>
            <a:ext cx="1714512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cb625f73e8221ea733569a1ae17ab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dfe24c709ba7ed3d2cb6a619672b05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e88da05b05252d79f4b2fb020e7a7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3" fill="hold">
                            <p:stCondLst>
                              <p:cond delay="3000"/>
                            </p:stCondLst>
                            <p:childTnLst>
                              <p:par>
                                <p:cTn id="59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a3aaef3cd30b0418068cdb38ab8ce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4572000" y="0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>
            <a:off x="3214677" y="0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4572000" y="28573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214677" y="28573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72000" y="57150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214677" y="57150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8572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214677" y="8572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0" y="114300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214677" y="114300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72000" y="142874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214677" y="142874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72000" y="171451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214677" y="171451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72000" y="207168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214677" y="207168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0" y="228601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214677" y="228601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264318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214677" y="264318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72000" y="292895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214677" y="292895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321469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214677" y="321469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72000" y="350046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214677" y="350046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72000" y="378619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214677" y="378619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72000" y="407196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214677" y="407196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72000" y="44291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214677" y="44291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572000" y="4750600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3214677" y="4750600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a0fa6700a7f46d13170c755ceaf62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2285984" y="0"/>
            <a:ext cx="4429156" cy="51435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2643174" y="0"/>
            <a:ext cx="3714776" cy="51435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928926" y="0"/>
            <a:ext cx="3143272" cy="51435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3214678" y="0"/>
            <a:ext cx="2643206" cy="51435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500430" y="0"/>
            <a:ext cx="2000264" cy="51435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5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5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e72b071ffd7475908006997e9a283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2357422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4572000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2357422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72000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786446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786446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7072330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072330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071538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071538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0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0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9e8b1bcd57e25225d7dd8d0bdf02f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5400000">
            <a:off x="-39291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-35720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35720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321478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46430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50001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0001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53574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125012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128583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128583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1321564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203594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207165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207165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210738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2893200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2928910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2928910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2964638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367901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371472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371472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>
            <a:off x="375045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>
            <a:off x="453627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>
            <a:off x="457198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>
            <a:off x="457198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>
            <a:off x="460771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400000">
            <a:off x="5322092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400000">
            <a:off x="5357802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400000">
            <a:off x="5357802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5400000">
            <a:off x="5393530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5400000">
            <a:off x="625078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5400000">
            <a:off x="628649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5400000">
            <a:off x="628649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5400000">
            <a:off x="6322224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5400000">
            <a:off x="703660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5400000">
            <a:off x="707231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5400000">
            <a:off x="707231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5400000">
            <a:off x="710804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5400000">
            <a:off x="796529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rot="5400000">
            <a:off x="800100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 rot="5400000">
            <a:off x="800100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Onda"/>
          <p:cNvSpPr/>
          <p:nvPr/>
        </p:nvSpPr>
        <p:spPr>
          <a:xfrm rot="5400000">
            <a:off x="803673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66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d34b14069de855f8674930f6121e9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4714876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514350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5572132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6000760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6357950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6786578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215206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64383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800102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8429652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464343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507203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550066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592929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28648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671510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714373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757236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792955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835818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0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428596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42859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857256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>
            <a:off x="85725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1285852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128585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0800000">
            <a:off x="1714512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0800000">
            <a:off x="171451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0800000">
            <a:off x="2143108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0800000">
            <a:off x="214310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0800000">
            <a:off x="2571768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>
            <a:off x="257176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10800000">
            <a:off x="3000364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10800000">
            <a:off x="300036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10800000">
            <a:off x="3429024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0800000">
            <a:off x="342902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una"/>
          <p:cNvSpPr/>
          <p:nvPr/>
        </p:nvSpPr>
        <p:spPr>
          <a:xfrm rot="10800000">
            <a:off x="3857620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una"/>
          <p:cNvSpPr/>
          <p:nvPr/>
        </p:nvSpPr>
        <p:spPr>
          <a:xfrm rot="10800000">
            <a:off x="385762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2000"/>
                            </p:stCondLst>
                            <p:childTnLst>
                              <p:par>
                                <p:cTn id="24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40000"/>
                <a:lumOff val="60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2fff7041626fd450861b8875d54a4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250026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50026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50026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50026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250026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50026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50026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50026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250026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182163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182163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82163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182163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182163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182163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82163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182163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182163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3321828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3321828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3321828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321828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3321828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3321828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3321828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3321828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3321828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489346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489346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489346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489346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489346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489346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489346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489346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489346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646510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646510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646510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646510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6200000">
            <a:off x="646510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6200000">
            <a:off x="646510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 rot="16200000">
            <a:off x="646510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heurón"/>
          <p:cNvSpPr/>
          <p:nvPr/>
        </p:nvSpPr>
        <p:spPr>
          <a:xfrm rot="16200000">
            <a:off x="646510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Cheurón"/>
          <p:cNvSpPr/>
          <p:nvPr/>
        </p:nvSpPr>
        <p:spPr>
          <a:xfrm rot="16200000">
            <a:off x="646510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Cheurón"/>
          <p:cNvSpPr/>
          <p:nvPr/>
        </p:nvSpPr>
        <p:spPr>
          <a:xfrm rot="16200000">
            <a:off x="810817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Cheurón"/>
          <p:cNvSpPr/>
          <p:nvPr/>
        </p:nvSpPr>
        <p:spPr>
          <a:xfrm rot="16200000">
            <a:off x="810817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Cheurón"/>
          <p:cNvSpPr/>
          <p:nvPr/>
        </p:nvSpPr>
        <p:spPr>
          <a:xfrm rot="16200000">
            <a:off x="810817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Cheurón"/>
          <p:cNvSpPr/>
          <p:nvPr/>
        </p:nvSpPr>
        <p:spPr>
          <a:xfrm rot="16200000">
            <a:off x="810817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Cheurón"/>
          <p:cNvSpPr/>
          <p:nvPr/>
        </p:nvSpPr>
        <p:spPr>
          <a:xfrm rot="16200000">
            <a:off x="810817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Cheurón"/>
          <p:cNvSpPr/>
          <p:nvPr/>
        </p:nvSpPr>
        <p:spPr>
          <a:xfrm rot="16200000">
            <a:off x="810817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Cheurón"/>
          <p:cNvSpPr/>
          <p:nvPr/>
        </p:nvSpPr>
        <p:spPr>
          <a:xfrm rot="16200000">
            <a:off x="810817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Cheurón"/>
          <p:cNvSpPr/>
          <p:nvPr/>
        </p:nvSpPr>
        <p:spPr>
          <a:xfrm rot="16200000">
            <a:off x="810817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Cheurón"/>
          <p:cNvSpPr/>
          <p:nvPr/>
        </p:nvSpPr>
        <p:spPr>
          <a:xfrm rot="16200000">
            <a:off x="810817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8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1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0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3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4" fill="hold">
                            <p:stCondLst>
                              <p:cond delay="2000"/>
                            </p:stCondLst>
                            <p:childTnLst>
                              <p:par>
                                <p:cTn id="49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6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1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4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5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8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9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2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3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6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7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0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1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4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5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8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9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1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3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6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9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2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5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8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1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4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7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0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3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6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9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9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6f8ebbd809f1f8c7fcadcad049c28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8234005">
            <a:off x="474605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234005">
            <a:off x="1474737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234005">
            <a:off x="2546309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34005">
            <a:off x="3617878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234005">
            <a:off x="4689450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234005">
            <a:off x="5689582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234005">
            <a:off x="6761154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234005">
            <a:off x="7832723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08446">
            <a:off x="474775" y="4261005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08446">
            <a:off x="1474909" y="4261003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08446">
            <a:off x="2475039" y="4261005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08446">
            <a:off x="3546610" y="4261005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008446">
            <a:off x="4689619" y="4261004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08446">
            <a:off x="5689753" y="4261002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9008446">
            <a:off x="6689883" y="4261004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9008446">
            <a:off x="7761454" y="4261004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8234005">
            <a:off x="474605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8234005">
            <a:off x="1474737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8234005">
            <a:off x="2546310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234005">
            <a:off x="3617878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8234005">
            <a:off x="4689449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8234005">
            <a:off x="5689582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8234005">
            <a:off x="6761154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8234005">
            <a:off x="7832723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9008446">
            <a:off x="474776" y="2975122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9008446">
            <a:off x="1474910" y="2975120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9008446">
            <a:off x="2475040" y="2975122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9008446">
            <a:off x="3546611" y="2975122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9008446">
            <a:off x="4689620" y="2975121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9008446">
            <a:off x="5689754" y="2975119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9008446">
            <a:off x="6761321" y="3046558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9008446">
            <a:off x="7761455" y="2975121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5c8c74c11b14e4a358b00206669b5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3050469">
            <a:off x="-806255" y="2433039"/>
            <a:ext cx="6465412" cy="192569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66607">
            <a:off x="3297174" y="2517841"/>
            <a:ext cx="6465412" cy="192569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3412679">
            <a:off x="-45126" y="2472128"/>
            <a:ext cx="6011433" cy="199243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055079">
            <a:off x="3218678" y="2425148"/>
            <a:ext cx="5952124" cy="218228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844370">
            <a:off x="449716" y="2452219"/>
            <a:ext cx="5719025" cy="224972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6825754">
            <a:off x="2887393" y="2457091"/>
            <a:ext cx="5681904" cy="196397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4333048">
            <a:off x="1052024" y="2506372"/>
            <a:ext cx="5378058" cy="187815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6427410">
            <a:off x="2640752" y="2452808"/>
            <a:ext cx="5378241" cy="193343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60d37f18bb3a40572eedd84ee5a580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20287563">
            <a:off x="2882436" y="722497"/>
            <a:ext cx="1049636" cy="4811009"/>
          </a:xfrm>
          <a:prstGeom prst="moon">
            <a:avLst>
              <a:gd name="adj" fmla="val 34872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20963854">
            <a:off x="3551201" y="51669"/>
            <a:ext cx="1049636" cy="5259266"/>
          </a:xfrm>
          <a:prstGeom prst="moon">
            <a:avLst>
              <a:gd name="adj" fmla="val 32376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699954">
            <a:off x="2120214" y="1640660"/>
            <a:ext cx="1131180" cy="4032554"/>
          </a:xfrm>
          <a:prstGeom prst="moon">
            <a:avLst>
              <a:gd name="adj" fmla="val 32086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60245">
            <a:off x="1216264" y="2402944"/>
            <a:ext cx="958194" cy="3255358"/>
          </a:xfrm>
          <a:prstGeom prst="moon">
            <a:avLst>
              <a:gd name="adj" fmla="val 35076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699954">
            <a:off x="604825" y="3187395"/>
            <a:ext cx="811989" cy="2217775"/>
          </a:xfrm>
          <a:prstGeom prst="moon">
            <a:avLst>
              <a:gd name="adj" fmla="val 31336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487237" flipH="1">
            <a:off x="4876122" y="67157"/>
            <a:ext cx="1154194" cy="5259266"/>
          </a:xfrm>
          <a:prstGeom prst="moon">
            <a:avLst>
              <a:gd name="adj" fmla="val 26679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303197" flipH="1">
            <a:off x="5564525" y="714672"/>
            <a:ext cx="1142485" cy="4811009"/>
          </a:xfrm>
          <a:prstGeom prst="moon">
            <a:avLst>
              <a:gd name="adj" fmla="val 25888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580123" flipH="1">
            <a:off x="6399663" y="1236519"/>
            <a:ext cx="973030" cy="4345831"/>
          </a:xfrm>
          <a:prstGeom prst="moon">
            <a:avLst>
              <a:gd name="adj" fmla="val 3072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2053714" flipH="1">
            <a:off x="6974197" y="2114356"/>
            <a:ext cx="977954" cy="3508257"/>
          </a:xfrm>
          <a:prstGeom prst="moon">
            <a:avLst>
              <a:gd name="adj" fmla="val 29356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2151874" flipH="1">
            <a:off x="7731092" y="2878864"/>
            <a:ext cx="694965" cy="2675754"/>
          </a:xfrm>
          <a:prstGeom prst="moon">
            <a:avLst>
              <a:gd name="adj" fmla="val 36612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65cdc25a860f643a45e417836bbe0e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572000" y="2571750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flipH="1">
            <a:off x="2428860" y="2571750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2428860" y="500048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flipV="1">
            <a:off x="4572000" y="500048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0800000">
            <a:off x="2857488" y="857238"/>
            <a:ext cx="1357322" cy="1357340"/>
          </a:xfrm>
          <a:prstGeom prst="halfFrame">
            <a:avLst>
              <a:gd name="adj1" fmla="val 19361"/>
              <a:gd name="adj2" fmla="val 19951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V="1">
            <a:off x="4929190" y="857238"/>
            <a:ext cx="1428760" cy="1357322"/>
          </a:xfrm>
          <a:prstGeom prst="halfFrame">
            <a:avLst>
              <a:gd name="adj1" fmla="val 19361"/>
              <a:gd name="adj2" fmla="val 19076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4929190" y="2928940"/>
            <a:ext cx="1500198" cy="1428760"/>
          </a:xfrm>
          <a:prstGeom prst="halfFrame">
            <a:avLst>
              <a:gd name="adj1" fmla="val 17708"/>
              <a:gd name="adj2" fmla="val 18346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>
            <a:off x="2786050" y="2928940"/>
            <a:ext cx="1428760" cy="1357322"/>
          </a:xfrm>
          <a:prstGeom prst="halfFrame">
            <a:avLst>
              <a:gd name="adj1" fmla="val 19361"/>
              <a:gd name="adj2" fmla="val 19075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3071802" y="1142990"/>
            <a:ext cx="857256" cy="785818"/>
          </a:xfrm>
          <a:prstGeom prst="halfFrame">
            <a:avLst>
              <a:gd name="adj1" fmla="val 23895"/>
              <a:gd name="adj2" fmla="val 24485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flipV="1">
            <a:off x="5214942" y="1142990"/>
            <a:ext cx="857256" cy="785818"/>
          </a:xfrm>
          <a:prstGeom prst="halfFrame">
            <a:avLst>
              <a:gd name="adj1" fmla="val 26917"/>
              <a:gd name="adj2" fmla="val 26632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5214942" y="3214692"/>
            <a:ext cx="928694" cy="857256"/>
          </a:xfrm>
          <a:prstGeom prst="halfFrame">
            <a:avLst>
              <a:gd name="adj1" fmla="val 24634"/>
              <a:gd name="adj2" fmla="val 23887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flipH="1">
            <a:off x="3071802" y="3214692"/>
            <a:ext cx="857256" cy="785818"/>
          </a:xfrm>
          <a:prstGeom prst="halfFrame">
            <a:avLst>
              <a:gd name="adj1" fmla="val 25406"/>
              <a:gd name="adj2" fmla="val 26631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622ff68ca30ee7eda058d01ae73ec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3500430" y="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457200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278605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528638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207167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357290" y="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600076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671514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714380" y="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0" y="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743901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815339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3500430" y="107155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278605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207167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1357290" y="107155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714380" y="107155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0" y="107155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457200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528638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600076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flipH="1">
            <a:off x="671514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743901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flipH="1">
            <a:off x="815339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>
            <a:off x="3500430" y="214312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278605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>
            <a:off x="207167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357290" y="214312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>
            <a:off x="714380" y="214312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0" y="214312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457200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 flipH="1">
            <a:off x="528638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600076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 flipH="1">
            <a:off x="671514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743901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 flipH="1">
            <a:off x="815339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>
            <a:off x="3500430" y="3143254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278605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>
            <a:off x="207167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1357290" y="3143254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>
            <a:off x="714380" y="3143254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0" y="3143254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457200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 flipH="1">
            <a:off x="528638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600076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 flipH="1">
            <a:off x="671514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43901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 flipH="1">
            <a:off x="815339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>
            <a:off x="3500430" y="435770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278605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>
            <a:off x="207167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1357290" y="435770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>
            <a:off x="714380" y="435770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>
            <a:off x="0" y="435770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 flipH="1">
            <a:off x="457200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 flipH="1">
            <a:off x="528638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 flipH="1">
            <a:off x="600076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 flipH="1">
            <a:off x="671514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743901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Paralelogramo"/>
          <p:cNvSpPr/>
          <p:nvPr/>
        </p:nvSpPr>
        <p:spPr>
          <a:xfrm flipH="1">
            <a:off x="815339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6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9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2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1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4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7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0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3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6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9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2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5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8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1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4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7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8" fill="hold">
                            <p:stCondLst>
                              <p:cond delay="3000"/>
                            </p:stCondLst>
                            <p:childTnLst>
                              <p:par>
                                <p:cTn id="54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4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5" animBg="1"/>
      <p:bldP spid="5" grpId="0" animBg="1"/>
      <p:bldP spid="5" grpId="1" animBg="1"/>
      <p:bldP spid="5" grpId="2" animBg="1"/>
      <p:bldP spid="5" grpId="3" animBg="1"/>
      <p:bldP spid="5" grpId="5" animBg="1"/>
      <p:bldP spid="6" grpId="0" animBg="1"/>
      <p:bldP spid="6" grpId="1" animBg="1"/>
      <p:bldP spid="6" grpId="2" animBg="1"/>
      <p:bldP spid="6" grpId="3" animBg="1"/>
      <p:bldP spid="6" grpId="5" animBg="1"/>
      <p:bldP spid="7" grpId="0" animBg="1"/>
      <p:bldP spid="7" grpId="1" animBg="1"/>
      <p:bldP spid="7" grpId="2" animBg="1"/>
      <p:bldP spid="7" grpId="3" animBg="1"/>
      <p:bldP spid="7" grpId="5" animBg="1"/>
      <p:bldP spid="8" grpId="0" animBg="1"/>
      <p:bldP spid="8" grpId="1" animBg="1"/>
      <p:bldP spid="8" grpId="2" animBg="1"/>
      <p:bldP spid="8" grpId="3" animBg="1"/>
      <p:bldP spid="8" grpId="5" animBg="1"/>
      <p:bldP spid="9" grpId="0" animBg="1"/>
      <p:bldP spid="9" grpId="1" animBg="1"/>
      <p:bldP spid="9" grpId="2" animBg="1"/>
      <p:bldP spid="9" grpId="3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5" animBg="1"/>
      <p:bldP spid="58" grpId="0" animBg="1"/>
      <p:bldP spid="58" grpId="1" animBg="1"/>
      <p:bldP spid="58" grpId="2" animBg="1"/>
      <p:bldP spid="58" grpId="3" animBg="1"/>
      <p:bldP spid="58" grpId="5" animBg="1"/>
      <p:bldP spid="59" grpId="0" animBg="1"/>
      <p:bldP spid="59" grpId="1" animBg="1"/>
      <p:bldP spid="59" grpId="2" animBg="1"/>
      <p:bldP spid="59" grpId="3" animBg="1"/>
      <p:bldP spid="59" grpId="5" animBg="1"/>
      <p:bldP spid="60" grpId="0" animBg="1"/>
      <p:bldP spid="60" grpId="1" animBg="1"/>
      <p:bldP spid="60" grpId="2" animBg="1"/>
      <p:bldP spid="60" grpId="3" animBg="1"/>
      <p:bldP spid="60" grpId="5" animBg="1"/>
      <p:bldP spid="61" grpId="0" animBg="1"/>
      <p:bldP spid="61" grpId="1" animBg="1"/>
      <p:bldP spid="61" grpId="2" animBg="1"/>
      <p:bldP spid="61" grpId="3" animBg="1"/>
      <p:bldP spid="61" grpId="5" animBg="1"/>
      <p:bldP spid="62" grpId="0" animBg="1"/>
      <p:bldP spid="62" grpId="1" animBg="1"/>
      <p:bldP spid="62" grpId="2" animBg="1"/>
      <p:bldP spid="62" grpId="3" animBg="1"/>
      <p:bldP spid="62" grpId="5" animBg="1"/>
      <p:bldP spid="63" grpId="0" animBg="1"/>
      <p:bldP spid="63" grpId="1" animBg="1"/>
      <p:bldP spid="63" grpId="2" animBg="1"/>
      <p:bldP spid="63" grpId="3" animBg="1"/>
      <p:bldP spid="63" grpId="5" animBg="1"/>
      <p:bldP spid="6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60b09920b85b02c9c89cd7782c8df4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2714612" y="0"/>
            <a:ext cx="571504" cy="571504"/>
          </a:xfrm>
          <a:prstGeom prst="rect">
            <a:avLst/>
          </a:prstGeom>
          <a:effectLst/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785786" y="0"/>
            <a:ext cx="571504" cy="571504"/>
          </a:xfrm>
          <a:prstGeom prst="rect">
            <a:avLst/>
          </a:prstGeom>
          <a:effectLst/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3714744" y="0"/>
            <a:ext cx="571504" cy="571504"/>
          </a:xfrm>
          <a:prstGeom prst="rect">
            <a:avLst/>
          </a:prstGeom>
          <a:effectLst/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1785918" y="0"/>
            <a:ext cx="571504" cy="571504"/>
          </a:xfrm>
          <a:prstGeom prst="rect">
            <a:avLst/>
          </a:prstGeom>
          <a:effectLst/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5715008" y="0"/>
            <a:ext cx="571504" cy="571504"/>
          </a:xfrm>
          <a:prstGeom prst="rect">
            <a:avLst/>
          </a:prstGeom>
          <a:effectLst/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7786710" y="0"/>
            <a:ext cx="571504" cy="571504"/>
          </a:xfrm>
          <a:prstGeom prst="rect">
            <a:avLst/>
          </a:prstGeom>
          <a:effectLst/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6715140" y="0"/>
            <a:ext cx="571504" cy="571504"/>
          </a:xfrm>
          <a:prstGeom prst="rect">
            <a:avLst/>
          </a:prstGeom>
          <a:effectLst/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4643438" y="0"/>
            <a:ext cx="571504" cy="571504"/>
          </a:xfrm>
          <a:prstGeom prst="rect">
            <a:avLst/>
          </a:prstGeom>
          <a:effectLst/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2714612" y="642924"/>
            <a:ext cx="571504" cy="571504"/>
          </a:xfrm>
          <a:prstGeom prst="rect">
            <a:avLst/>
          </a:prstGeom>
          <a:effectLst/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785786" y="642924"/>
            <a:ext cx="571504" cy="571504"/>
          </a:xfrm>
          <a:prstGeom prst="rect">
            <a:avLst/>
          </a:prstGeom>
          <a:effectLst/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3714744" y="642924"/>
            <a:ext cx="571504" cy="571504"/>
          </a:xfrm>
          <a:prstGeom prst="rect">
            <a:avLst/>
          </a:prstGeom>
          <a:effectLst/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1785918" y="642924"/>
            <a:ext cx="571504" cy="571504"/>
          </a:xfrm>
          <a:prstGeom prst="rect">
            <a:avLst/>
          </a:prstGeom>
          <a:effectLst/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5715008" y="642924"/>
            <a:ext cx="571504" cy="571504"/>
          </a:xfrm>
          <a:prstGeom prst="rect">
            <a:avLst/>
          </a:prstGeom>
          <a:effectLst/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7786710" y="642924"/>
            <a:ext cx="571504" cy="571504"/>
          </a:xfrm>
          <a:prstGeom prst="rect">
            <a:avLst/>
          </a:prstGeom>
          <a:effectLst/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6715140" y="642924"/>
            <a:ext cx="571504" cy="571504"/>
          </a:xfrm>
          <a:prstGeom prst="rect">
            <a:avLst/>
          </a:prstGeom>
          <a:effectLst/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4643438" y="642924"/>
            <a:ext cx="571504" cy="571504"/>
          </a:xfrm>
          <a:prstGeom prst="rect">
            <a:avLst/>
          </a:prstGeom>
          <a:effectLst/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2714612" y="1214446"/>
            <a:ext cx="571504" cy="571504"/>
          </a:xfrm>
          <a:prstGeom prst="rect">
            <a:avLst/>
          </a:prstGeom>
          <a:effectLst/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785786" y="1214446"/>
            <a:ext cx="571504" cy="571504"/>
          </a:xfrm>
          <a:prstGeom prst="rect">
            <a:avLst/>
          </a:prstGeom>
          <a:effectLst/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3714744" y="1214446"/>
            <a:ext cx="571504" cy="571504"/>
          </a:xfrm>
          <a:prstGeom prst="rect">
            <a:avLst/>
          </a:prstGeom>
          <a:effectLst/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1785918" y="1214446"/>
            <a:ext cx="571504" cy="571504"/>
          </a:xfrm>
          <a:prstGeom prst="rect">
            <a:avLst/>
          </a:prstGeom>
          <a:effectLst/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5715008" y="1214446"/>
            <a:ext cx="571504" cy="571504"/>
          </a:xfrm>
          <a:prstGeom prst="rect">
            <a:avLst/>
          </a:prstGeom>
          <a:effectLst/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7786710" y="1214446"/>
            <a:ext cx="571504" cy="571504"/>
          </a:xfrm>
          <a:prstGeom prst="rect">
            <a:avLst/>
          </a:prstGeom>
          <a:effectLst/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6715140" y="1214446"/>
            <a:ext cx="571504" cy="571504"/>
          </a:xfrm>
          <a:prstGeom prst="rect">
            <a:avLst/>
          </a:prstGeom>
          <a:effectLst/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4643438" y="1214446"/>
            <a:ext cx="571504" cy="571504"/>
          </a:xfrm>
          <a:prstGeom prst="rect">
            <a:avLst/>
          </a:prstGeom>
          <a:effectLst/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2714612" y="1857370"/>
            <a:ext cx="571504" cy="571504"/>
          </a:xfrm>
          <a:prstGeom prst="rect">
            <a:avLst/>
          </a:prstGeom>
          <a:effectLst/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785786" y="1857370"/>
            <a:ext cx="571504" cy="571504"/>
          </a:xfrm>
          <a:prstGeom prst="rect">
            <a:avLst/>
          </a:prstGeom>
          <a:effectLst/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3714744" y="1857370"/>
            <a:ext cx="571504" cy="571504"/>
          </a:xfrm>
          <a:prstGeom prst="rect">
            <a:avLst/>
          </a:prstGeom>
          <a:effectLst/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1785918" y="1857370"/>
            <a:ext cx="571504" cy="571504"/>
          </a:xfrm>
          <a:prstGeom prst="rect">
            <a:avLst/>
          </a:prstGeom>
          <a:effectLst/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5715008" y="1857370"/>
            <a:ext cx="571504" cy="571504"/>
          </a:xfrm>
          <a:prstGeom prst="rect">
            <a:avLst/>
          </a:prstGeom>
          <a:effectLst/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7786710" y="1857370"/>
            <a:ext cx="571504" cy="571504"/>
          </a:xfrm>
          <a:prstGeom prst="rect">
            <a:avLst/>
          </a:prstGeom>
          <a:effectLst/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6715140" y="1857370"/>
            <a:ext cx="571504" cy="571504"/>
          </a:xfrm>
          <a:prstGeom prst="rect">
            <a:avLst/>
          </a:prstGeom>
          <a:effectLst/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4643438" y="1857370"/>
            <a:ext cx="571504" cy="571504"/>
          </a:xfrm>
          <a:prstGeom prst="rect">
            <a:avLst/>
          </a:prstGeom>
          <a:effectLst/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2714612" y="2428892"/>
            <a:ext cx="571504" cy="571504"/>
          </a:xfrm>
          <a:prstGeom prst="rect">
            <a:avLst/>
          </a:prstGeom>
          <a:effectLst/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785786" y="2428892"/>
            <a:ext cx="571504" cy="571504"/>
          </a:xfrm>
          <a:prstGeom prst="rect">
            <a:avLst/>
          </a:prstGeom>
          <a:effectLst/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3714744" y="2428892"/>
            <a:ext cx="571504" cy="571504"/>
          </a:xfrm>
          <a:prstGeom prst="rect">
            <a:avLst/>
          </a:prstGeom>
          <a:effectLst/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1785918" y="2428892"/>
            <a:ext cx="571504" cy="571504"/>
          </a:xfrm>
          <a:prstGeom prst="rect">
            <a:avLst/>
          </a:prstGeom>
          <a:effectLst/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5715008" y="2428892"/>
            <a:ext cx="571504" cy="571504"/>
          </a:xfrm>
          <a:prstGeom prst="rect">
            <a:avLst/>
          </a:prstGeom>
          <a:effectLst/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7786710" y="2428892"/>
            <a:ext cx="571504" cy="571504"/>
          </a:xfrm>
          <a:prstGeom prst="rect">
            <a:avLst/>
          </a:prstGeom>
          <a:effectLst/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6715140" y="2428892"/>
            <a:ext cx="571504" cy="571504"/>
          </a:xfrm>
          <a:prstGeom prst="rect">
            <a:avLst/>
          </a:prstGeom>
          <a:effectLst/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4643438" y="2428892"/>
            <a:ext cx="571504" cy="571504"/>
          </a:xfrm>
          <a:prstGeom prst="rect">
            <a:avLst/>
          </a:prstGeom>
          <a:effectLst/>
        </p:spPr>
      </p:pic>
      <p:pic>
        <p:nvPicPr>
          <p:cNvPr id="43" name="4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2714612" y="3071816"/>
            <a:ext cx="571504" cy="571504"/>
          </a:xfrm>
          <a:prstGeom prst="rect">
            <a:avLst/>
          </a:prstGeom>
          <a:effectLst/>
        </p:spPr>
      </p:pic>
      <p:pic>
        <p:nvPicPr>
          <p:cNvPr id="44" name="4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785786" y="3071816"/>
            <a:ext cx="571504" cy="571504"/>
          </a:xfrm>
          <a:prstGeom prst="rect">
            <a:avLst/>
          </a:prstGeom>
          <a:effectLst/>
        </p:spPr>
      </p:pic>
      <p:pic>
        <p:nvPicPr>
          <p:cNvPr id="45" name="4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3714744" y="3071816"/>
            <a:ext cx="571504" cy="571504"/>
          </a:xfrm>
          <a:prstGeom prst="rect">
            <a:avLst/>
          </a:prstGeom>
          <a:effectLst/>
        </p:spPr>
      </p:pic>
      <p:pic>
        <p:nvPicPr>
          <p:cNvPr id="46" name="4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1785918" y="3071816"/>
            <a:ext cx="571504" cy="571504"/>
          </a:xfrm>
          <a:prstGeom prst="rect">
            <a:avLst/>
          </a:prstGeom>
          <a:effectLst/>
        </p:spPr>
      </p:pic>
      <p:pic>
        <p:nvPicPr>
          <p:cNvPr id="47" name="4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5715008" y="3071816"/>
            <a:ext cx="571504" cy="571504"/>
          </a:xfrm>
          <a:prstGeom prst="rect">
            <a:avLst/>
          </a:prstGeom>
          <a:effectLst/>
        </p:spPr>
      </p:pic>
      <p:pic>
        <p:nvPicPr>
          <p:cNvPr id="48" name="4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7786710" y="3071816"/>
            <a:ext cx="571504" cy="571504"/>
          </a:xfrm>
          <a:prstGeom prst="rect">
            <a:avLst/>
          </a:prstGeom>
          <a:effectLst/>
        </p:spPr>
      </p:pic>
      <p:pic>
        <p:nvPicPr>
          <p:cNvPr id="49" name="4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6715140" y="3071816"/>
            <a:ext cx="571504" cy="571504"/>
          </a:xfrm>
          <a:prstGeom prst="rect">
            <a:avLst/>
          </a:prstGeom>
          <a:effectLst/>
        </p:spPr>
      </p:pic>
      <p:pic>
        <p:nvPicPr>
          <p:cNvPr id="50" name="4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4643438" y="3071816"/>
            <a:ext cx="571504" cy="571504"/>
          </a:xfrm>
          <a:prstGeom prst="rect">
            <a:avLst/>
          </a:prstGeom>
          <a:effectLst/>
        </p:spPr>
      </p:pic>
      <p:pic>
        <p:nvPicPr>
          <p:cNvPr id="51" name="5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2714612" y="3643338"/>
            <a:ext cx="571504" cy="571504"/>
          </a:xfrm>
          <a:prstGeom prst="rect">
            <a:avLst/>
          </a:prstGeom>
          <a:effectLst/>
        </p:spPr>
      </p:pic>
      <p:pic>
        <p:nvPicPr>
          <p:cNvPr id="52" name="5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785786" y="3643338"/>
            <a:ext cx="571504" cy="571504"/>
          </a:xfrm>
          <a:prstGeom prst="rect">
            <a:avLst/>
          </a:prstGeom>
          <a:effectLst/>
        </p:spPr>
      </p:pic>
      <p:pic>
        <p:nvPicPr>
          <p:cNvPr id="53" name="5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3714744" y="3643338"/>
            <a:ext cx="571504" cy="571504"/>
          </a:xfrm>
          <a:prstGeom prst="rect">
            <a:avLst/>
          </a:prstGeom>
          <a:effectLst/>
        </p:spPr>
      </p:pic>
      <p:pic>
        <p:nvPicPr>
          <p:cNvPr id="54" name="5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1785918" y="3643338"/>
            <a:ext cx="571504" cy="571504"/>
          </a:xfrm>
          <a:prstGeom prst="rect">
            <a:avLst/>
          </a:prstGeom>
          <a:effectLst/>
        </p:spPr>
      </p:pic>
      <p:pic>
        <p:nvPicPr>
          <p:cNvPr id="55" name="5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5715008" y="3643338"/>
            <a:ext cx="571504" cy="571504"/>
          </a:xfrm>
          <a:prstGeom prst="rect">
            <a:avLst/>
          </a:prstGeom>
          <a:effectLst/>
        </p:spPr>
      </p:pic>
      <p:pic>
        <p:nvPicPr>
          <p:cNvPr id="56" name="5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7786710" y="3643320"/>
            <a:ext cx="571504" cy="571504"/>
          </a:xfrm>
          <a:prstGeom prst="rect">
            <a:avLst/>
          </a:prstGeom>
          <a:effectLst/>
        </p:spPr>
      </p:pic>
      <p:pic>
        <p:nvPicPr>
          <p:cNvPr id="57" name="5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6715140" y="3643338"/>
            <a:ext cx="571504" cy="571504"/>
          </a:xfrm>
          <a:prstGeom prst="rect">
            <a:avLst/>
          </a:prstGeom>
          <a:effectLst/>
        </p:spPr>
      </p:pic>
      <p:pic>
        <p:nvPicPr>
          <p:cNvPr id="58" name="5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4643438" y="3643338"/>
            <a:ext cx="571504" cy="571504"/>
          </a:xfrm>
          <a:prstGeom prst="rect">
            <a:avLst/>
          </a:prstGeom>
          <a:effectLst/>
        </p:spPr>
      </p:pic>
      <p:pic>
        <p:nvPicPr>
          <p:cNvPr id="59" name="5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2714612" y="4286262"/>
            <a:ext cx="571504" cy="571504"/>
          </a:xfrm>
          <a:prstGeom prst="rect">
            <a:avLst/>
          </a:prstGeom>
          <a:effectLst/>
        </p:spPr>
      </p:pic>
      <p:pic>
        <p:nvPicPr>
          <p:cNvPr id="60" name="5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785786" y="4286262"/>
            <a:ext cx="571504" cy="571504"/>
          </a:xfrm>
          <a:prstGeom prst="rect">
            <a:avLst/>
          </a:prstGeom>
          <a:effectLst/>
        </p:spPr>
      </p:pic>
      <p:pic>
        <p:nvPicPr>
          <p:cNvPr id="61" name="6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3714744" y="4286262"/>
            <a:ext cx="571504" cy="571504"/>
          </a:xfrm>
          <a:prstGeom prst="rect">
            <a:avLst/>
          </a:prstGeom>
          <a:effectLst/>
        </p:spPr>
      </p:pic>
      <p:pic>
        <p:nvPicPr>
          <p:cNvPr id="62" name="6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1785918" y="4286262"/>
            <a:ext cx="571504" cy="571504"/>
          </a:xfrm>
          <a:prstGeom prst="rect">
            <a:avLst/>
          </a:prstGeom>
          <a:effectLst/>
        </p:spPr>
      </p:pic>
      <p:pic>
        <p:nvPicPr>
          <p:cNvPr id="63" name="6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5715008" y="4286262"/>
            <a:ext cx="571504" cy="571504"/>
          </a:xfrm>
          <a:prstGeom prst="rect">
            <a:avLst/>
          </a:prstGeom>
          <a:effectLst/>
        </p:spPr>
      </p:pic>
      <p:pic>
        <p:nvPicPr>
          <p:cNvPr id="64" name="6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7786710" y="4286262"/>
            <a:ext cx="571504" cy="571504"/>
          </a:xfrm>
          <a:prstGeom prst="rect">
            <a:avLst/>
          </a:prstGeom>
          <a:effectLst/>
        </p:spPr>
      </p:pic>
      <p:pic>
        <p:nvPicPr>
          <p:cNvPr id="65" name="6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6715140" y="4286262"/>
            <a:ext cx="571504" cy="571504"/>
          </a:xfrm>
          <a:prstGeom prst="rect">
            <a:avLst/>
          </a:prstGeom>
          <a:effectLst/>
        </p:spPr>
      </p:pic>
      <p:pic>
        <p:nvPicPr>
          <p:cNvPr id="66" name="6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5937" t="15762" r="18389" b="18564"/>
          <a:stretch>
            <a:fillRect/>
          </a:stretch>
        </p:blipFill>
        <p:spPr>
          <a:xfrm>
            <a:off x="4643438" y="4286262"/>
            <a:ext cx="571504" cy="571504"/>
          </a:xfrm>
          <a:prstGeom prst="rect">
            <a:avLst/>
          </a:prstGeom>
          <a:effectLst/>
        </p:spPr>
      </p:pic>
      <p:sp>
        <p:nvSpPr>
          <p:cNvPr id="67" name="66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2" fill="hold">
                            <p:stCondLst>
                              <p:cond delay="3000"/>
                            </p:stCondLst>
                            <p:childTnLst>
                              <p:par>
                                <p:cTn id="3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AE1D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62e782bfcd28506393c565f55e6130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22014" y="1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8" y="0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1285866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8" y="1285866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93452" y="2571769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2571768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93452" y="3857635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3857634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05ceaf2d8d277243dadf5d719a2bf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rco de bloque"/>
          <p:cNvSpPr/>
          <p:nvPr/>
        </p:nvSpPr>
        <p:spPr>
          <a:xfrm>
            <a:off x="27146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rco de bloque"/>
          <p:cNvSpPr/>
          <p:nvPr/>
        </p:nvSpPr>
        <p:spPr>
          <a:xfrm>
            <a:off x="45005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rco de bloque"/>
          <p:cNvSpPr/>
          <p:nvPr/>
        </p:nvSpPr>
        <p:spPr>
          <a:xfrm>
            <a:off x="9286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>
            <a:off x="62865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27146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45005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>
            <a:off x="9286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>
            <a:off x="62865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>
            <a:off x="27146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>
            <a:off x="45005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>
            <a:off x="9286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>
            <a:off x="62865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>
            <a:off x="27146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>
            <a:off x="45005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rco de bloque"/>
          <p:cNvSpPr/>
          <p:nvPr/>
        </p:nvSpPr>
        <p:spPr>
          <a:xfrm>
            <a:off x="9286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>
            <a:off x="62865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>
            <a:off x="27146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>
            <a:off x="45005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>
            <a:off x="9286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rco de bloque"/>
          <p:cNvSpPr/>
          <p:nvPr/>
        </p:nvSpPr>
        <p:spPr>
          <a:xfrm>
            <a:off x="62865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rco de bloque"/>
          <p:cNvSpPr/>
          <p:nvPr/>
        </p:nvSpPr>
        <p:spPr>
          <a:xfrm>
            <a:off x="27146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rco de bloque"/>
          <p:cNvSpPr/>
          <p:nvPr/>
        </p:nvSpPr>
        <p:spPr>
          <a:xfrm>
            <a:off x="45005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rco de bloque"/>
          <p:cNvSpPr/>
          <p:nvPr/>
        </p:nvSpPr>
        <p:spPr>
          <a:xfrm>
            <a:off x="9286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rco de bloque"/>
          <p:cNvSpPr/>
          <p:nvPr/>
        </p:nvSpPr>
        <p:spPr>
          <a:xfrm>
            <a:off x="62865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rco de bloque"/>
          <p:cNvSpPr/>
          <p:nvPr/>
        </p:nvSpPr>
        <p:spPr>
          <a:xfrm>
            <a:off x="27146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rco de bloque"/>
          <p:cNvSpPr/>
          <p:nvPr/>
        </p:nvSpPr>
        <p:spPr>
          <a:xfrm>
            <a:off x="45005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rco de bloque"/>
          <p:cNvSpPr/>
          <p:nvPr/>
        </p:nvSpPr>
        <p:spPr>
          <a:xfrm>
            <a:off x="9286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rco de bloque"/>
          <p:cNvSpPr/>
          <p:nvPr/>
        </p:nvSpPr>
        <p:spPr>
          <a:xfrm>
            <a:off x="62865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rco de bloque"/>
          <p:cNvSpPr/>
          <p:nvPr/>
        </p:nvSpPr>
        <p:spPr>
          <a:xfrm>
            <a:off x="27146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rco de bloque"/>
          <p:cNvSpPr/>
          <p:nvPr/>
        </p:nvSpPr>
        <p:spPr>
          <a:xfrm>
            <a:off x="45005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rco de bloque"/>
          <p:cNvSpPr/>
          <p:nvPr/>
        </p:nvSpPr>
        <p:spPr>
          <a:xfrm>
            <a:off x="9286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rco de bloque"/>
          <p:cNvSpPr/>
          <p:nvPr/>
        </p:nvSpPr>
        <p:spPr>
          <a:xfrm>
            <a:off x="62865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rco de bloque"/>
          <p:cNvSpPr/>
          <p:nvPr/>
        </p:nvSpPr>
        <p:spPr>
          <a:xfrm>
            <a:off x="27146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6" name="35 Arco de bloque"/>
          <p:cNvSpPr/>
          <p:nvPr/>
        </p:nvSpPr>
        <p:spPr>
          <a:xfrm>
            <a:off x="45005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rco de bloque"/>
          <p:cNvSpPr/>
          <p:nvPr/>
        </p:nvSpPr>
        <p:spPr>
          <a:xfrm>
            <a:off x="9286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rco de bloque"/>
          <p:cNvSpPr/>
          <p:nvPr/>
        </p:nvSpPr>
        <p:spPr>
          <a:xfrm>
            <a:off x="62865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8000">
                <a:srgbClr val="92D050"/>
              </a:gs>
              <a:gs pos="50000">
                <a:srgbClr val="004EEA">
                  <a:shade val="67500"/>
                  <a:satMod val="115000"/>
                </a:srgbClr>
              </a:gs>
              <a:gs pos="100000">
                <a:srgbClr val="004E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78e8e0a0af669a8a1f8a9a583b44b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643438" y="2643188"/>
            <a:ext cx="2286016" cy="214314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5400000">
            <a:off x="2464579" y="2678907"/>
            <a:ext cx="2214578" cy="214314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2500298" y="500048"/>
            <a:ext cx="2143140" cy="214314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6200000">
            <a:off x="4714876" y="428610"/>
            <a:ext cx="2143140" cy="2286016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4786314" y="2857502"/>
            <a:ext cx="1928826" cy="178595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2714612" y="785800"/>
            <a:ext cx="1714512" cy="1643074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4929190" y="642924"/>
            <a:ext cx="1714512" cy="1857388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2678893" y="2893221"/>
            <a:ext cx="1857388" cy="178595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2857488" y="928676"/>
            <a:ext cx="1428760" cy="1357322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5072066" y="785800"/>
            <a:ext cx="1428760" cy="1571636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4929190" y="3000378"/>
            <a:ext cx="1633550" cy="1490674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5400000">
            <a:off x="2821769" y="3036097"/>
            <a:ext cx="1571636" cy="1500198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56129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672b1ab24722dad4d375e8a08cc591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3729318">
            <a:off x="3059749" y="1936133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51000">
                <a:schemeClr val="tx1">
                  <a:alpha val="52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8934122">
            <a:off x="3848548" y="1008660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51000">
                <a:schemeClr val="tx1">
                  <a:alpha val="52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864028">
            <a:off x="4775527" y="1936965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51000">
                <a:schemeClr val="tx1">
                  <a:alpha val="52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111193">
            <a:off x="3846764" y="2719948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51000">
                <a:schemeClr val="tx1">
                  <a:alpha val="52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4573748" y="1217771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51000">
                <a:schemeClr val="tx1">
                  <a:alpha val="52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4629616">
            <a:off x="4479931" y="2581201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51000">
                <a:schemeClr val="tx1">
                  <a:alpha val="52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5655645">
            <a:off x="3086427" y="1260386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51000">
                <a:schemeClr val="tx1">
                  <a:alpha val="52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1199565">
            <a:off x="3075734" y="2650710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51000">
                <a:schemeClr val="tx1">
                  <a:alpha val="52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AE1D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89f1e7a72d7720aaf860669363615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00430" y="1928808"/>
            <a:ext cx="2143140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3500430" y="2571750"/>
            <a:ext cx="2143140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5400000">
            <a:off x="2536016" y="2250281"/>
            <a:ext cx="1285885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5400000">
            <a:off x="5322099" y="2250280"/>
            <a:ext cx="1285885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786182" y="1285866"/>
            <a:ext cx="1643074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786182" y="3214692"/>
            <a:ext cx="1643074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5400000">
            <a:off x="2071671" y="2285997"/>
            <a:ext cx="928692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5400000">
            <a:off x="6143637" y="2285997"/>
            <a:ext cx="928692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000496" y="642924"/>
            <a:ext cx="1285884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000496" y="3857634"/>
            <a:ext cx="1285884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5400000">
            <a:off x="1714480" y="2428874"/>
            <a:ext cx="571504" cy="428628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5400000">
            <a:off x="6858016" y="2357436"/>
            <a:ext cx="642942" cy="500066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4143372" y="214296"/>
            <a:ext cx="1000132" cy="428646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4143372" y="4500576"/>
            <a:ext cx="1000132" cy="428646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 rot="5400000">
            <a:off x="1393009" y="2464593"/>
            <a:ext cx="428628" cy="357190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 rot="5400000">
            <a:off x="7393801" y="2464593"/>
            <a:ext cx="428628" cy="357190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645e2eb31784d2f6e98c2e84f26f9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39921fd03b2306576e0c2de02bcac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3000"/>
                            </p:stCondLst>
                            <p:childTnLst>
                              <p:par>
                                <p:cTn id="27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195352db23f4bc9fd2aec298166603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5715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8578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4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9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21467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64333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0049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42912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85778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21494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7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7223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85801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2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152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399152757062c35657244f4ffce45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4572000" y="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2857488" y="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4572000" y="57148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2857488" y="57148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4572000" y="114299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2857488" y="114299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4572000" y="171447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2857488" y="171447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4572000" y="228603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2857488" y="228603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4572000" y="285752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2857488" y="285752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4572000" y="342902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2857488" y="342902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4572000" y="400051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2857488" y="400051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4572000" y="4572014"/>
            <a:ext cx="1785950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2857488" y="4572014"/>
            <a:ext cx="1714512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0000"/>
                <a:lumOff val="40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63823647a366abdb73519d33793d0a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3" fill="hold">
                            <p:stCondLst>
                              <p:cond delay="3000"/>
                            </p:stCondLst>
                            <p:childTnLst>
                              <p:par>
                                <p:cTn id="59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584710264563d2b2d54c3c8e62facb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7158" y="285735"/>
            <a:ext cx="8501122" cy="4429156"/>
          </a:xfrm>
          <a:prstGeom prst="frame">
            <a:avLst>
              <a:gd name="adj1" fmla="val 3246"/>
            </a:avLst>
          </a:prstGeom>
          <a:gradFill flip="none" rotWithShape="1">
            <a:gsLst>
              <a:gs pos="64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785786" y="571486"/>
            <a:ext cx="7653390" cy="3857652"/>
          </a:xfrm>
          <a:prstGeom prst="frame">
            <a:avLst>
              <a:gd name="adj1" fmla="val 3246"/>
            </a:avLst>
          </a:prstGeom>
          <a:gradFill flip="none" rotWithShape="1">
            <a:gsLst>
              <a:gs pos="64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142976" y="928676"/>
            <a:ext cx="6929486" cy="3214710"/>
          </a:xfrm>
          <a:prstGeom prst="frame">
            <a:avLst>
              <a:gd name="adj1" fmla="val 3246"/>
            </a:avLst>
          </a:prstGeom>
          <a:gradFill flip="none" rotWithShape="1">
            <a:gsLst>
              <a:gs pos="64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428728" y="1214428"/>
            <a:ext cx="6357982" cy="2643206"/>
          </a:xfrm>
          <a:prstGeom prst="frame">
            <a:avLst>
              <a:gd name="adj1" fmla="val 4624"/>
            </a:avLst>
          </a:prstGeom>
          <a:gradFill flip="none" rotWithShape="1">
            <a:gsLst>
              <a:gs pos="64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14480" y="1571618"/>
            <a:ext cx="5715040" cy="1928826"/>
          </a:xfrm>
          <a:prstGeom prst="frame">
            <a:avLst>
              <a:gd name="adj1" fmla="val 6249"/>
            </a:avLst>
          </a:prstGeom>
          <a:gradFill flip="none" rotWithShape="1">
            <a:gsLst>
              <a:gs pos="64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857372"/>
            <a:ext cx="4929222" cy="1366846"/>
          </a:xfrm>
          <a:prstGeom prst="frame">
            <a:avLst>
              <a:gd name="adj1" fmla="val 9710"/>
            </a:avLst>
          </a:prstGeom>
          <a:gradFill flip="none" rotWithShape="1">
            <a:gsLst>
              <a:gs pos="64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6501d2dee7ad549bc92e645acda6fc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740672da9e66c118535f3a7a6576ad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ee100832c50ec287aee8a335d2446e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4572000" y="0"/>
            <a:ext cx="1357321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>
            <a:off x="3214677" y="0"/>
            <a:ext cx="1285884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4572000" y="285734"/>
            <a:ext cx="1357321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214677" y="285734"/>
            <a:ext cx="1285884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72000" y="571504"/>
            <a:ext cx="1357321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214677" y="571504"/>
            <a:ext cx="1285884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857238"/>
            <a:ext cx="1357321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214677" y="857238"/>
            <a:ext cx="1285884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0" y="1143008"/>
            <a:ext cx="1357321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214677" y="1143008"/>
            <a:ext cx="1285884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72000" y="1428742"/>
            <a:ext cx="1357321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214677" y="1428742"/>
            <a:ext cx="1285884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72000" y="1714512"/>
            <a:ext cx="1357321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214677" y="1714512"/>
            <a:ext cx="1285884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72000" y="2071684"/>
            <a:ext cx="1357321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214677" y="2071684"/>
            <a:ext cx="1285884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0" y="2286016"/>
            <a:ext cx="1357321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214677" y="2286016"/>
            <a:ext cx="1285884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2643188"/>
            <a:ext cx="1357321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214677" y="2643188"/>
            <a:ext cx="1285884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72000" y="2928958"/>
            <a:ext cx="1357321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214677" y="2928958"/>
            <a:ext cx="1285884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3214692"/>
            <a:ext cx="1357321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214677" y="3214692"/>
            <a:ext cx="1285884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72000" y="3500462"/>
            <a:ext cx="1357321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214677" y="3500462"/>
            <a:ext cx="1285884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72000" y="3786196"/>
            <a:ext cx="1357321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214677" y="3786196"/>
            <a:ext cx="1285884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72000" y="4071966"/>
            <a:ext cx="1357321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214677" y="4071966"/>
            <a:ext cx="1285884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72000" y="4429138"/>
            <a:ext cx="1357321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214677" y="4429138"/>
            <a:ext cx="1285884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572000" y="4750600"/>
            <a:ext cx="1357321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3214677" y="4750600"/>
            <a:ext cx="1285884" cy="642924"/>
          </a:xfrm>
          <a:prstGeom prst="rtTriangle">
            <a:avLst/>
          </a:prstGeom>
          <a:gradFill flip="none" rotWithShape="1">
            <a:gsLst>
              <a:gs pos="64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75000"/>
                <a:lumOff val="25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f9f1cb6334c011da0a496d33cd4a3f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2357422" y="0"/>
            <a:ext cx="4429156" cy="5143500"/>
          </a:xfrm>
          <a:prstGeom prst="diamond">
            <a:avLst/>
          </a:prstGeom>
          <a:blipFill>
            <a:blip r:embed="rId3">
              <a:grayscl/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2714612" y="0"/>
            <a:ext cx="3714776" cy="5143500"/>
          </a:xfrm>
          <a:prstGeom prst="diamond">
            <a:avLst/>
          </a:prstGeom>
          <a:blipFill>
            <a:blip r:embed="rId3">
              <a:grayscl/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3000364" y="0"/>
            <a:ext cx="3143272" cy="5143500"/>
          </a:xfrm>
          <a:prstGeom prst="diamond">
            <a:avLst/>
          </a:prstGeom>
          <a:blipFill>
            <a:blip r:embed="rId3">
              <a:grayscl/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3286116" y="0"/>
            <a:ext cx="2643206" cy="5143500"/>
          </a:xfrm>
          <a:prstGeom prst="diamond">
            <a:avLst/>
          </a:prstGeom>
          <a:blipFill>
            <a:blip r:embed="rId3">
              <a:grayscl/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571868" y="0"/>
            <a:ext cx="2000264" cy="5143500"/>
          </a:xfrm>
          <a:prstGeom prst="diamond">
            <a:avLst/>
          </a:prstGeom>
          <a:blipFill>
            <a:blip r:embed="rId3">
              <a:grayscl/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5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5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65000"/>
                <a:lumOff val="35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8e1a31ee14bef410d67f01451bf5c9f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2357422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4">
              <a:duotone>
                <a:prstClr val="black"/>
                <a:srgbClr val="CC0066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4572000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4">
              <a:duotone>
                <a:prstClr val="black"/>
                <a:srgbClr val="CC0066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2357422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4">
              <a:duotone>
                <a:prstClr val="black"/>
                <a:srgbClr val="CC0066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72000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4">
              <a:duotone>
                <a:prstClr val="black"/>
                <a:srgbClr val="CC0066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786446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4">
              <a:duotone>
                <a:prstClr val="black"/>
                <a:srgbClr val="CC0066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786446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4">
              <a:duotone>
                <a:prstClr val="black"/>
                <a:srgbClr val="CC0066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7072330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4">
              <a:duotone>
                <a:prstClr val="black"/>
                <a:srgbClr val="CC0066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072330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4">
              <a:duotone>
                <a:prstClr val="black"/>
                <a:srgbClr val="CC0066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071538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4">
              <a:duotone>
                <a:prstClr val="black"/>
                <a:srgbClr val="CC0066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071538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4">
              <a:duotone>
                <a:prstClr val="black"/>
                <a:srgbClr val="CC0066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0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4">
              <a:duotone>
                <a:prstClr val="black"/>
                <a:srgbClr val="CC0066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0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4">
              <a:duotone>
                <a:prstClr val="black"/>
                <a:srgbClr val="CC0066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14a2d10f2c4ea49e5c26b9d0104dc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5400000">
            <a:off x="-39291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-35720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35720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321478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46430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50001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0001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53574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125012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128583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128583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1321564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203594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207165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207165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210738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2893200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2928910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2928910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2964638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367901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371472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371472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>
            <a:off x="375045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>
            <a:off x="453627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>
            <a:off x="457198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>
            <a:off x="457198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>
            <a:off x="460771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400000">
            <a:off x="5322092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400000">
            <a:off x="5357802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400000">
            <a:off x="5357802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5400000">
            <a:off x="5393530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5400000">
            <a:off x="625078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5400000">
            <a:off x="628649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5400000">
            <a:off x="628649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5400000">
            <a:off x="6322224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5400000">
            <a:off x="703660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5400000">
            <a:off x="707231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5400000">
            <a:off x="707231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5400000">
            <a:off x="710804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5400000">
            <a:off x="796529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rot="5400000">
            <a:off x="800100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 rot="5400000">
            <a:off x="800100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Onda"/>
          <p:cNvSpPr/>
          <p:nvPr/>
        </p:nvSpPr>
        <p:spPr>
          <a:xfrm rot="5400000">
            <a:off x="803673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18eba6be65d594829e61a780c31f8a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4714876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514350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5572132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6000760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6357950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6786578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215206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64383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800102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8429652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464343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507203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550066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592929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28648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671510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714373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757236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792955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835818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0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428596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42859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857256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>
            <a:off x="85725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1285852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128585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0800000">
            <a:off x="1714512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0800000">
            <a:off x="171451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0800000">
            <a:off x="2143108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0800000">
            <a:off x="214310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0800000">
            <a:off x="2571768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>
            <a:off x="257176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10800000">
            <a:off x="3000364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10800000">
            <a:off x="300036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10800000">
            <a:off x="3429024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0800000">
            <a:off x="342902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una"/>
          <p:cNvSpPr/>
          <p:nvPr/>
        </p:nvSpPr>
        <p:spPr>
          <a:xfrm rot="10800000">
            <a:off x="3857620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una"/>
          <p:cNvSpPr/>
          <p:nvPr/>
        </p:nvSpPr>
        <p:spPr>
          <a:xfrm rot="10800000">
            <a:off x="385762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1300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2000"/>
                            </p:stCondLst>
                            <p:childTnLst>
                              <p:par>
                                <p:cTn id="24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32f682fd9305c79e13825d41ed76e4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250026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50026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50026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50026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250026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50026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50026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50026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250026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182163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182163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82163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182163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182163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182163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82163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182163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182163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3321828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3321828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3321828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321828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3321828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3321828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3321828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3321828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3321828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489346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489346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489346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489346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489346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489346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489346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489346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489346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646510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646510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646510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646510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6200000">
            <a:off x="646510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6200000">
            <a:off x="646510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 rot="16200000">
            <a:off x="646510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heurón"/>
          <p:cNvSpPr/>
          <p:nvPr/>
        </p:nvSpPr>
        <p:spPr>
          <a:xfrm rot="16200000">
            <a:off x="646510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Cheurón"/>
          <p:cNvSpPr/>
          <p:nvPr/>
        </p:nvSpPr>
        <p:spPr>
          <a:xfrm rot="16200000">
            <a:off x="646510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Cheurón"/>
          <p:cNvSpPr/>
          <p:nvPr/>
        </p:nvSpPr>
        <p:spPr>
          <a:xfrm rot="16200000">
            <a:off x="810817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Cheurón"/>
          <p:cNvSpPr/>
          <p:nvPr/>
        </p:nvSpPr>
        <p:spPr>
          <a:xfrm rot="16200000">
            <a:off x="810817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Cheurón"/>
          <p:cNvSpPr/>
          <p:nvPr/>
        </p:nvSpPr>
        <p:spPr>
          <a:xfrm rot="16200000">
            <a:off x="810817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Cheurón"/>
          <p:cNvSpPr/>
          <p:nvPr/>
        </p:nvSpPr>
        <p:spPr>
          <a:xfrm rot="16200000">
            <a:off x="810817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Cheurón"/>
          <p:cNvSpPr/>
          <p:nvPr/>
        </p:nvSpPr>
        <p:spPr>
          <a:xfrm rot="16200000">
            <a:off x="810817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Cheurón"/>
          <p:cNvSpPr/>
          <p:nvPr/>
        </p:nvSpPr>
        <p:spPr>
          <a:xfrm rot="16200000">
            <a:off x="810817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Cheurón"/>
          <p:cNvSpPr/>
          <p:nvPr/>
        </p:nvSpPr>
        <p:spPr>
          <a:xfrm rot="16200000">
            <a:off x="810817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Cheurón"/>
          <p:cNvSpPr/>
          <p:nvPr/>
        </p:nvSpPr>
        <p:spPr>
          <a:xfrm rot="16200000">
            <a:off x="810817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Cheurón"/>
          <p:cNvSpPr/>
          <p:nvPr/>
        </p:nvSpPr>
        <p:spPr>
          <a:xfrm rot="16200000">
            <a:off x="810817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8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1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0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3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4" fill="hold">
                            <p:stCondLst>
                              <p:cond delay="2000"/>
                            </p:stCondLst>
                            <p:childTnLst>
                              <p:par>
                                <p:cTn id="49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6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1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4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5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8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9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2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3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6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7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0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1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4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5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8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9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1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3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6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9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2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5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8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1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4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7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0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3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6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9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40cb6845ff46dd1f53af20c3f032c4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8234005">
            <a:off x="474605" y="-25445"/>
            <a:ext cx="914400" cy="914400"/>
          </a:xfrm>
          <a:prstGeom prst="teardrop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234005">
            <a:off x="1474737" y="-25445"/>
            <a:ext cx="914400" cy="914400"/>
          </a:xfrm>
          <a:prstGeom prst="teardrop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234005">
            <a:off x="2546309" y="-25445"/>
            <a:ext cx="914400" cy="914400"/>
          </a:xfrm>
          <a:prstGeom prst="teardrop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34005">
            <a:off x="3617878" y="-25445"/>
            <a:ext cx="914400" cy="914400"/>
          </a:xfrm>
          <a:prstGeom prst="teardrop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234005">
            <a:off x="4689450" y="-25446"/>
            <a:ext cx="914400" cy="914400"/>
          </a:xfrm>
          <a:prstGeom prst="teardrop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234005">
            <a:off x="5689582" y="-25446"/>
            <a:ext cx="914400" cy="914400"/>
          </a:xfrm>
          <a:prstGeom prst="teardrop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234005">
            <a:off x="6761154" y="-25446"/>
            <a:ext cx="914400" cy="914400"/>
          </a:xfrm>
          <a:prstGeom prst="teardrop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234005">
            <a:off x="7832723" y="-25446"/>
            <a:ext cx="914400" cy="914400"/>
          </a:xfrm>
          <a:prstGeom prst="teardrop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08446">
            <a:off x="474775" y="4261005"/>
            <a:ext cx="914400" cy="914400"/>
          </a:xfrm>
          <a:prstGeom prst="teardrop">
            <a:avLst/>
          </a:prstGeom>
          <a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08446">
            <a:off x="1474909" y="4261003"/>
            <a:ext cx="914400" cy="914400"/>
          </a:xfrm>
          <a:prstGeom prst="teardrop">
            <a:avLst/>
          </a:prstGeom>
          <a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08446">
            <a:off x="2475039" y="4261005"/>
            <a:ext cx="914400" cy="914400"/>
          </a:xfrm>
          <a:prstGeom prst="teardrop">
            <a:avLst/>
          </a:prstGeom>
          <a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08446">
            <a:off x="3546610" y="4261005"/>
            <a:ext cx="914400" cy="914400"/>
          </a:xfrm>
          <a:prstGeom prst="teardrop">
            <a:avLst/>
          </a:prstGeom>
          <a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008446">
            <a:off x="4689619" y="4261004"/>
            <a:ext cx="914400" cy="914400"/>
          </a:xfrm>
          <a:prstGeom prst="teardrop">
            <a:avLst/>
          </a:prstGeom>
          <a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08446">
            <a:off x="5689753" y="4261002"/>
            <a:ext cx="914400" cy="914400"/>
          </a:xfrm>
          <a:prstGeom prst="teardrop">
            <a:avLst/>
          </a:prstGeom>
          <a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9008446">
            <a:off x="6689883" y="4261004"/>
            <a:ext cx="914400" cy="914400"/>
          </a:xfrm>
          <a:prstGeom prst="teardrop">
            <a:avLst/>
          </a:prstGeom>
          <a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9008446">
            <a:off x="7761454" y="4261004"/>
            <a:ext cx="914400" cy="914400"/>
          </a:xfrm>
          <a:prstGeom prst="teardrop">
            <a:avLst/>
          </a:prstGeom>
          <a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8234005">
            <a:off x="474605" y="1331878"/>
            <a:ext cx="914400" cy="914400"/>
          </a:xfrm>
          <a:prstGeom prst="teardrop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8234005">
            <a:off x="1474737" y="1331878"/>
            <a:ext cx="914400" cy="914400"/>
          </a:xfrm>
          <a:prstGeom prst="teardrop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8234005">
            <a:off x="2546310" y="1331878"/>
            <a:ext cx="914400" cy="914400"/>
          </a:xfrm>
          <a:prstGeom prst="teardrop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234005">
            <a:off x="3617878" y="1331878"/>
            <a:ext cx="914400" cy="914400"/>
          </a:xfrm>
          <a:prstGeom prst="teardrop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8234005">
            <a:off x="4689449" y="1331878"/>
            <a:ext cx="914400" cy="914400"/>
          </a:xfrm>
          <a:prstGeom prst="teardrop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8234005">
            <a:off x="5689582" y="1331877"/>
            <a:ext cx="914400" cy="914400"/>
          </a:xfrm>
          <a:prstGeom prst="teardrop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8234005">
            <a:off x="6761154" y="1331877"/>
            <a:ext cx="914400" cy="914400"/>
          </a:xfrm>
          <a:prstGeom prst="teardrop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8234005">
            <a:off x="7832723" y="1331877"/>
            <a:ext cx="914400" cy="914400"/>
          </a:xfrm>
          <a:prstGeom prst="teardrop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9008446">
            <a:off x="474776" y="2975122"/>
            <a:ext cx="914400" cy="914400"/>
          </a:xfrm>
          <a:prstGeom prst="teardrop">
            <a:avLst/>
          </a:prstGeom>
          <a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9008446">
            <a:off x="1474910" y="2975120"/>
            <a:ext cx="914400" cy="914400"/>
          </a:xfrm>
          <a:prstGeom prst="teardrop">
            <a:avLst/>
          </a:prstGeom>
          <a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9008446">
            <a:off x="2475040" y="2975122"/>
            <a:ext cx="914400" cy="914400"/>
          </a:xfrm>
          <a:prstGeom prst="teardrop">
            <a:avLst/>
          </a:prstGeom>
          <a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9008446">
            <a:off x="3546611" y="2975122"/>
            <a:ext cx="914400" cy="914400"/>
          </a:xfrm>
          <a:prstGeom prst="teardrop">
            <a:avLst/>
          </a:prstGeom>
          <a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9008446">
            <a:off x="4689620" y="2975121"/>
            <a:ext cx="914400" cy="914400"/>
          </a:xfrm>
          <a:prstGeom prst="teardrop">
            <a:avLst/>
          </a:prstGeom>
          <a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9008446">
            <a:off x="5689754" y="2975119"/>
            <a:ext cx="914400" cy="914400"/>
          </a:xfrm>
          <a:prstGeom prst="teardrop">
            <a:avLst/>
          </a:prstGeom>
          <a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9008446">
            <a:off x="6761321" y="3046558"/>
            <a:ext cx="914400" cy="914400"/>
          </a:xfrm>
          <a:prstGeom prst="teardrop">
            <a:avLst/>
          </a:prstGeom>
          <a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9008446">
            <a:off x="7761455" y="2975121"/>
            <a:ext cx="914400" cy="914400"/>
          </a:xfrm>
          <a:prstGeom prst="teardrop">
            <a:avLst/>
          </a:prstGeom>
          <a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5834d16cbaac3eda51a15d24000bf9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3050469">
            <a:off x="-806255" y="2433039"/>
            <a:ext cx="6465412" cy="192569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66607">
            <a:off x="3297174" y="2517841"/>
            <a:ext cx="6465412" cy="192569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3412679">
            <a:off x="-45126" y="2472128"/>
            <a:ext cx="6011433" cy="199243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055079">
            <a:off x="3218678" y="2425148"/>
            <a:ext cx="5952124" cy="218228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844370">
            <a:off x="449716" y="2452219"/>
            <a:ext cx="5719025" cy="224972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6825754">
            <a:off x="2887393" y="2457091"/>
            <a:ext cx="5681904" cy="196397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4333048">
            <a:off x="1052024" y="2506372"/>
            <a:ext cx="5378058" cy="187815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6427410">
            <a:off x="2640752" y="2452808"/>
            <a:ext cx="5378241" cy="193343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9c62a76898dfabc1542523a40249a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20287563">
            <a:off x="2882436" y="722497"/>
            <a:ext cx="1049636" cy="4811009"/>
          </a:xfrm>
          <a:prstGeom prst="moon">
            <a:avLst>
              <a:gd name="adj" fmla="val 34872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20963854">
            <a:off x="3551201" y="51669"/>
            <a:ext cx="1049636" cy="5259266"/>
          </a:xfrm>
          <a:prstGeom prst="moon">
            <a:avLst>
              <a:gd name="adj" fmla="val 32376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699954">
            <a:off x="2120214" y="1640660"/>
            <a:ext cx="1131180" cy="4032554"/>
          </a:xfrm>
          <a:prstGeom prst="moon">
            <a:avLst>
              <a:gd name="adj" fmla="val 32086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60245">
            <a:off x="1216264" y="2402944"/>
            <a:ext cx="958194" cy="3255358"/>
          </a:xfrm>
          <a:prstGeom prst="moon">
            <a:avLst>
              <a:gd name="adj" fmla="val 35076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699954">
            <a:off x="604825" y="3187395"/>
            <a:ext cx="811989" cy="2217775"/>
          </a:xfrm>
          <a:prstGeom prst="moon">
            <a:avLst>
              <a:gd name="adj" fmla="val 31336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487237" flipH="1">
            <a:off x="4876122" y="67157"/>
            <a:ext cx="1154194" cy="5259266"/>
          </a:xfrm>
          <a:prstGeom prst="moon">
            <a:avLst>
              <a:gd name="adj" fmla="val 26679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303197" flipH="1">
            <a:off x="5564525" y="714672"/>
            <a:ext cx="1142485" cy="4811009"/>
          </a:xfrm>
          <a:prstGeom prst="moon">
            <a:avLst>
              <a:gd name="adj" fmla="val 25888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580123" flipH="1">
            <a:off x="6399663" y="1236519"/>
            <a:ext cx="973030" cy="4345831"/>
          </a:xfrm>
          <a:prstGeom prst="moon">
            <a:avLst>
              <a:gd name="adj" fmla="val 3072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2053714" flipH="1">
            <a:off x="6974197" y="2114356"/>
            <a:ext cx="977954" cy="3508257"/>
          </a:xfrm>
          <a:prstGeom prst="moon">
            <a:avLst>
              <a:gd name="adj" fmla="val 29356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2151874" flipH="1">
            <a:off x="7731092" y="2878864"/>
            <a:ext cx="694965" cy="2675754"/>
          </a:xfrm>
          <a:prstGeom prst="moon">
            <a:avLst>
              <a:gd name="adj" fmla="val 36612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ba9cfcf60f0a2644851be1e2f87286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572000" y="2571750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78000">
                <a:srgbClr val="E86E0A"/>
              </a:gs>
              <a:gs pos="50000">
                <a:srgbClr val="E6B93A">
                  <a:shade val="67500"/>
                  <a:satMod val="115000"/>
                </a:srgbClr>
              </a:gs>
              <a:gs pos="100000">
                <a:srgbClr val="E6B93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flipH="1">
            <a:off x="2428860" y="2571750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78000">
                <a:srgbClr val="E86E0A"/>
              </a:gs>
              <a:gs pos="50000">
                <a:srgbClr val="E6B93A">
                  <a:shade val="67500"/>
                  <a:satMod val="115000"/>
                </a:srgbClr>
              </a:gs>
              <a:gs pos="100000">
                <a:srgbClr val="E6B93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2428860" y="500048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78000">
                <a:srgbClr val="E86E0A"/>
              </a:gs>
              <a:gs pos="50000">
                <a:srgbClr val="E6B93A">
                  <a:shade val="67500"/>
                  <a:satMod val="115000"/>
                </a:srgbClr>
              </a:gs>
              <a:gs pos="100000">
                <a:srgbClr val="E6B93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flipV="1">
            <a:off x="4572000" y="500048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78000">
                <a:srgbClr val="E86E0A"/>
              </a:gs>
              <a:gs pos="50000">
                <a:srgbClr val="E6B93A">
                  <a:shade val="67500"/>
                  <a:satMod val="115000"/>
                </a:srgbClr>
              </a:gs>
              <a:gs pos="100000">
                <a:srgbClr val="E6B93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0800000">
            <a:off x="2857488" y="857238"/>
            <a:ext cx="1357322" cy="1357340"/>
          </a:xfrm>
          <a:prstGeom prst="halfFrame">
            <a:avLst>
              <a:gd name="adj1" fmla="val 19361"/>
              <a:gd name="adj2" fmla="val 19951"/>
            </a:avLst>
          </a:prstGeom>
          <a:gradFill flip="none" rotWithShape="1">
            <a:gsLst>
              <a:gs pos="78000">
                <a:srgbClr val="E86E0A"/>
              </a:gs>
              <a:gs pos="50000">
                <a:srgbClr val="E6B93A">
                  <a:shade val="67500"/>
                  <a:satMod val="115000"/>
                </a:srgbClr>
              </a:gs>
              <a:gs pos="100000">
                <a:srgbClr val="E6B93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V="1">
            <a:off x="4929190" y="857238"/>
            <a:ext cx="1428760" cy="1357322"/>
          </a:xfrm>
          <a:prstGeom prst="halfFrame">
            <a:avLst>
              <a:gd name="adj1" fmla="val 19361"/>
              <a:gd name="adj2" fmla="val 19076"/>
            </a:avLst>
          </a:prstGeom>
          <a:gradFill flip="none" rotWithShape="1">
            <a:gsLst>
              <a:gs pos="78000">
                <a:srgbClr val="E86E0A"/>
              </a:gs>
              <a:gs pos="50000">
                <a:srgbClr val="E6B93A">
                  <a:shade val="67500"/>
                  <a:satMod val="115000"/>
                </a:srgbClr>
              </a:gs>
              <a:gs pos="100000">
                <a:srgbClr val="E6B93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4929190" y="2928940"/>
            <a:ext cx="1500198" cy="1428760"/>
          </a:xfrm>
          <a:prstGeom prst="halfFrame">
            <a:avLst>
              <a:gd name="adj1" fmla="val 17708"/>
              <a:gd name="adj2" fmla="val 18346"/>
            </a:avLst>
          </a:prstGeom>
          <a:gradFill flip="none" rotWithShape="1">
            <a:gsLst>
              <a:gs pos="78000">
                <a:srgbClr val="E86E0A"/>
              </a:gs>
              <a:gs pos="50000">
                <a:srgbClr val="E6B93A">
                  <a:shade val="67500"/>
                  <a:satMod val="115000"/>
                </a:srgbClr>
              </a:gs>
              <a:gs pos="100000">
                <a:srgbClr val="E6B93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>
            <a:off x="2786050" y="2928940"/>
            <a:ext cx="1428760" cy="1357322"/>
          </a:xfrm>
          <a:prstGeom prst="halfFrame">
            <a:avLst>
              <a:gd name="adj1" fmla="val 19361"/>
              <a:gd name="adj2" fmla="val 19075"/>
            </a:avLst>
          </a:prstGeom>
          <a:gradFill flip="none" rotWithShape="1">
            <a:gsLst>
              <a:gs pos="78000">
                <a:srgbClr val="E86E0A"/>
              </a:gs>
              <a:gs pos="50000">
                <a:srgbClr val="E6B93A">
                  <a:shade val="67500"/>
                  <a:satMod val="115000"/>
                </a:srgbClr>
              </a:gs>
              <a:gs pos="100000">
                <a:srgbClr val="E6B93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3071802" y="1142990"/>
            <a:ext cx="857256" cy="785818"/>
          </a:xfrm>
          <a:prstGeom prst="halfFrame">
            <a:avLst>
              <a:gd name="adj1" fmla="val 23895"/>
              <a:gd name="adj2" fmla="val 24485"/>
            </a:avLst>
          </a:prstGeom>
          <a:gradFill flip="none" rotWithShape="1">
            <a:gsLst>
              <a:gs pos="78000">
                <a:srgbClr val="E86E0A"/>
              </a:gs>
              <a:gs pos="50000">
                <a:srgbClr val="E6B93A">
                  <a:shade val="67500"/>
                  <a:satMod val="115000"/>
                </a:srgbClr>
              </a:gs>
              <a:gs pos="100000">
                <a:srgbClr val="E6B93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flipV="1">
            <a:off x="5214942" y="1142990"/>
            <a:ext cx="857256" cy="785818"/>
          </a:xfrm>
          <a:prstGeom prst="halfFrame">
            <a:avLst>
              <a:gd name="adj1" fmla="val 26917"/>
              <a:gd name="adj2" fmla="val 26632"/>
            </a:avLst>
          </a:prstGeom>
          <a:gradFill flip="none" rotWithShape="1">
            <a:gsLst>
              <a:gs pos="78000">
                <a:srgbClr val="E86E0A"/>
              </a:gs>
              <a:gs pos="50000">
                <a:srgbClr val="E6B93A">
                  <a:shade val="67500"/>
                  <a:satMod val="115000"/>
                </a:srgbClr>
              </a:gs>
              <a:gs pos="100000">
                <a:srgbClr val="E6B93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5214942" y="3214692"/>
            <a:ext cx="928694" cy="857256"/>
          </a:xfrm>
          <a:prstGeom prst="halfFrame">
            <a:avLst>
              <a:gd name="adj1" fmla="val 24634"/>
              <a:gd name="adj2" fmla="val 23887"/>
            </a:avLst>
          </a:prstGeom>
          <a:gradFill flip="none" rotWithShape="1">
            <a:gsLst>
              <a:gs pos="78000">
                <a:srgbClr val="E86E0A"/>
              </a:gs>
              <a:gs pos="50000">
                <a:srgbClr val="E6B93A">
                  <a:shade val="67500"/>
                  <a:satMod val="115000"/>
                </a:srgbClr>
              </a:gs>
              <a:gs pos="100000">
                <a:srgbClr val="E6B93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flipH="1">
            <a:off x="3071802" y="3214692"/>
            <a:ext cx="857256" cy="785818"/>
          </a:xfrm>
          <a:prstGeom prst="halfFrame">
            <a:avLst>
              <a:gd name="adj1" fmla="val 25406"/>
              <a:gd name="adj2" fmla="val 26631"/>
            </a:avLst>
          </a:prstGeom>
          <a:gradFill flip="none" rotWithShape="1">
            <a:gsLst>
              <a:gs pos="78000">
                <a:srgbClr val="E86E0A"/>
              </a:gs>
              <a:gs pos="50000">
                <a:srgbClr val="E6B93A">
                  <a:shade val="67500"/>
                  <a:satMod val="115000"/>
                </a:srgbClr>
              </a:gs>
              <a:gs pos="100000">
                <a:srgbClr val="E6B93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fe669d37e2ba4c4124e7a7e61d6daf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3500430" y="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457200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278605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528638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207167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357290" y="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600076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671514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714380" y="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0" y="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743901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815339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3500430" y="107155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278605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207167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1357290" y="107155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714380" y="107155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0" y="107155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457200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528638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600076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flipH="1">
            <a:off x="671514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743901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flipH="1">
            <a:off x="815339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>
            <a:off x="3500430" y="214312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278605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>
            <a:off x="207167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357290" y="214312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>
            <a:off x="714380" y="214312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0" y="214312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457200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 flipH="1">
            <a:off x="528638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600076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 flipH="1">
            <a:off x="671514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743901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 flipH="1">
            <a:off x="815339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>
            <a:off x="3500430" y="3143254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278605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>
            <a:off x="207167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1357290" y="3143254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>
            <a:off x="714380" y="3143254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0" y="3143254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457200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 flipH="1">
            <a:off x="528638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600076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 flipH="1">
            <a:off x="671514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43901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 flipH="1">
            <a:off x="815339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>
            <a:off x="3500430" y="435770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278605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>
            <a:off x="207167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1357290" y="435770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>
            <a:off x="714380" y="435770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>
            <a:off x="0" y="435770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D2A128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 flipH="1">
            <a:off x="457200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 flipH="1">
            <a:off x="528638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 flipH="1">
            <a:off x="600076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 flipH="1">
            <a:off x="671514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743901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Paralelogramo"/>
          <p:cNvSpPr/>
          <p:nvPr/>
        </p:nvSpPr>
        <p:spPr>
          <a:xfrm flipH="1">
            <a:off x="815339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D1A529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6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9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2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1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4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7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0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3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6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9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2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5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8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1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4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7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8" fill="hold">
                            <p:stCondLst>
                              <p:cond delay="3000"/>
                            </p:stCondLst>
                            <p:childTnLst>
                              <p:par>
                                <p:cTn id="54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4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9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40a04a8a4b4c3ecf89bcba4a54a0d3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2714612" y="0"/>
            <a:ext cx="571504" cy="571504"/>
          </a:xfrm>
          <a:prstGeom prst="rect">
            <a:avLst/>
          </a:prstGeom>
          <a:effectLst/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785786" y="0"/>
            <a:ext cx="571504" cy="571504"/>
          </a:xfrm>
          <a:prstGeom prst="rect">
            <a:avLst/>
          </a:prstGeom>
          <a:effectLst/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3714744" y="0"/>
            <a:ext cx="571504" cy="571504"/>
          </a:xfrm>
          <a:prstGeom prst="rect">
            <a:avLst/>
          </a:prstGeom>
          <a:effectLst/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1785918" y="0"/>
            <a:ext cx="571504" cy="571504"/>
          </a:xfrm>
          <a:prstGeom prst="rect">
            <a:avLst/>
          </a:prstGeom>
          <a:effectLst/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5715008" y="0"/>
            <a:ext cx="571504" cy="571504"/>
          </a:xfrm>
          <a:prstGeom prst="rect">
            <a:avLst/>
          </a:prstGeom>
          <a:effectLst/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7786710" y="0"/>
            <a:ext cx="571504" cy="571504"/>
          </a:xfrm>
          <a:prstGeom prst="rect">
            <a:avLst/>
          </a:prstGeom>
          <a:effectLst/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6715140" y="0"/>
            <a:ext cx="571504" cy="571504"/>
          </a:xfrm>
          <a:prstGeom prst="rect">
            <a:avLst/>
          </a:prstGeom>
          <a:effectLst/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4643438" y="0"/>
            <a:ext cx="571504" cy="571504"/>
          </a:xfrm>
          <a:prstGeom prst="rect">
            <a:avLst/>
          </a:prstGeom>
          <a:effectLst/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2714612" y="642924"/>
            <a:ext cx="571504" cy="571504"/>
          </a:xfrm>
          <a:prstGeom prst="rect">
            <a:avLst/>
          </a:prstGeom>
          <a:effectLst/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785786" y="642924"/>
            <a:ext cx="571504" cy="571504"/>
          </a:xfrm>
          <a:prstGeom prst="rect">
            <a:avLst/>
          </a:prstGeom>
          <a:effectLst/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3714744" y="642924"/>
            <a:ext cx="571504" cy="571504"/>
          </a:xfrm>
          <a:prstGeom prst="rect">
            <a:avLst/>
          </a:prstGeom>
          <a:effectLst/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1785918" y="642924"/>
            <a:ext cx="571504" cy="571504"/>
          </a:xfrm>
          <a:prstGeom prst="rect">
            <a:avLst/>
          </a:prstGeom>
          <a:effectLst/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5715008" y="642924"/>
            <a:ext cx="571504" cy="571504"/>
          </a:xfrm>
          <a:prstGeom prst="rect">
            <a:avLst/>
          </a:prstGeom>
          <a:effectLst/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7786710" y="642924"/>
            <a:ext cx="571504" cy="571504"/>
          </a:xfrm>
          <a:prstGeom prst="rect">
            <a:avLst/>
          </a:prstGeom>
          <a:effectLst/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6715140" y="642924"/>
            <a:ext cx="571504" cy="571504"/>
          </a:xfrm>
          <a:prstGeom prst="rect">
            <a:avLst/>
          </a:prstGeom>
          <a:effectLst/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4643438" y="642924"/>
            <a:ext cx="571504" cy="571504"/>
          </a:xfrm>
          <a:prstGeom prst="rect">
            <a:avLst/>
          </a:prstGeom>
          <a:effectLst/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2714612" y="1214446"/>
            <a:ext cx="571504" cy="571504"/>
          </a:xfrm>
          <a:prstGeom prst="rect">
            <a:avLst/>
          </a:prstGeom>
          <a:effectLst/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785786" y="1214446"/>
            <a:ext cx="571504" cy="571504"/>
          </a:xfrm>
          <a:prstGeom prst="rect">
            <a:avLst/>
          </a:prstGeom>
          <a:effectLst/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3714744" y="1214446"/>
            <a:ext cx="571504" cy="571504"/>
          </a:xfrm>
          <a:prstGeom prst="rect">
            <a:avLst/>
          </a:prstGeom>
          <a:effectLst/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1785918" y="1214446"/>
            <a:ext cx="571504" cy="571504"/>
          </a:xfrm>
          <a:prstGeom prst="rect">
            <a:avLst/>
          </a:prstGeom>
          <a:effectLst/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5715008" y="1214446"/>
            <a:ext cx="571504" cy="571504"/>
          </a:xfrm>
          <a:prstGeom prst="rect">
            <a:avLst/>
          </a:prstGeom>
          <a:effectLst/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7786710" y="1214446"/>
            <a:ext cx="571504" cy="571504"/>
          </a:xfrm>
          <a:prstGeom prst="rect">
            <a:avLst/>
          </a:prstGeom>
          <a:effectLst/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6715140" y="1214446"/>
            <a:ext cx="571504" cy="571504"/>
          </a:xfrm>
          <a:prstGeom prst="rect">
            <a:avLst/>
          </a:prstGeom>
          <a:effectLst/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4643438" y="1214446"/>
            <a:ext cx="571504" cy="571504"/>
          </a:xfrm>
          <a:prstGeom prst="rect">
            <a:avLst/>
          </a:prstGeom>
          <a:effectLst/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2714612" y="1857370"/>
            <a:ext cx="571504" cy="571504"/>
          </a:xfrm>
          <a:prstGeom prst="rect">
            <a:avLst/>
          </a:prstGeom>
          <a:effectLst/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785786" y="1857370"/>
            <a:ext cx="571504" cy="571504"/>
          </a:xfrm>
          <a:prstGeom prst="rect">
            <a:avLst/>
          </a:prstGeom>
          <a:effectLst/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3714744" y="1857370"/>
            <a:ext cx="571504" cy="571504"/>
          </a:xfrm>
          <a:prstGeom prst="rect">
            <a:avLst/>
          </a:prstGeom>
          <a:effectLst/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1785918" y="1857370"/>
            <a:ext cx="571504" cy="571504"/>
          </a:xfrm>
          <a:prstGeom prst="rect">
            <a:avLst/>
          </a:prstGeom>
          <a:effectLst/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5715008" y="1857370"/>
            <a:ext cx="571504" cy="571504"/>
          </a:xfrm>
          <a:prstGeom prst="rect">
            <a:avLst/>
          </a:prstGeom>
          <a:effectLst/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7786710" y="1857370"/>
            <a:ext cx="571504" cy="571504"/>
          </a:xfrm>
          <a:prstGeom prst="rect">
            <a:avLst/>
          </a:prstGeom>
          <a:effectLst/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6715140" y="1857370"/>
            <a:ext cx="571504" cy="571504"/>
          </a:xfrm>
          <a:prstGeom prst="rect">
            <a:avLst/>
          </a:prstGeom>
          <a:effectLst/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4643438" y="1857370"/>
            <a:ext cx="571504" cy="571504"/>
          </a:xfrm>
          <a:prstGeom prst="rect">
            <a:avLst/>
          </a:prstGeom>
          <a:effectLst/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2714612" y="2428892"/>
            <a:ext cx="571504" cy="571504"/>
          </a:xfrm>
          <a:prstGeom prst="rect">
            <a:avLst/>
          </a:prstGeom>
          <a:effectLst/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785786" y="2428892"/>
            <a:ext cx="571504" cy="571504"/>
          </a:xfrm>
          <a:prstGeom prst="rect">
            <a:avLst/>
          </a:prstGeom>
          <a:effectLst/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3714744" y="2428892"/>
            <a:ext cx="571504" cy="571504"/>
          </a:xfrm>
          <a:prstGeom prst="rect">
            <a:avLst/>
          </a:prstGeom>
          <a:effectLst/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1785918" y="2428892"/>
            <a:ext cx="571504" cy="571504"/>
          </a:xfrm>
          <a:prstGeom prst="rect">
            <a:avLst/>
          </a:prstGeom>
          <a:effectLst/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5715008" y="2428892"/>
            <a:ext cx="571504" cy="571504"/>
          </a:xfrm>
          <a:prstGeom prst="rect">
            <a:avLst/>
          </a:prstGeom>
          <a:effectLst/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7786710" y="2428892"/>
            <a:ext cx="571504" cy="571504"/>
          </a:xfrm>
          <a:prstGeom prst="rect">
            <a:avLst/>
          </a:prstGeom>
          <a:effectLst/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6715140" y="2428892"/>
            <a:ext cx="571504" cy="571504"/>
          </a:xfrm>
          <a:prstGeom prst="rect">
            <a:avLst/>
          </a:prstGeom>
          <a:effectLst/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4643438" y="2428892"/>
            <a:ext cx="571504" cy="571504"/>
          </a:xfrm>
          <a:prstGeom prst="rect">
            <a:avLst/>
          </a:prstGeom>
          <a:effectLst/>
        </p:spPr>
      </p:pic>
      <p:pic>
        <p:nvPicPr>
          <p:cNvPr id="43" name="4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2714612" y="3071816"/>
            <a:ext cx="571504" cy="571504"/>
          </a:xfrm>
          <a:prstGeom prst="rect">
            <a:avLst/>
          </a:prstGeom>
          <a:effectLst/>
        </p:spPr>
      </p:pic>
      <p:pic>
        <p:nvPicPr>
          <p:cNvPr id="44" name="4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785786" y="3071816"/>
            <a:ext cx="571504" cy="571504"/>
          </a:xfrm>
          <a:prstGeom prst="rect">
            <a:avLst/>
          </a:prstGeom>
          <a:effectLst/>
        </p:spPr>
      </p:pic>
      <p:pic>
        <p:nvPicPr>
          <p:cNvPr id="45" name="4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3714744" y="3071816"/>
            <a:ext cx="571504" cy="571504"/>
          </a:xfrm>
          <a:prstGeom prst="rect">
            <a:avLst/>
          </a:prstGeom>
          <a:effectLst/>
        </p:spPr>
      </p:pic>
      <p:pic>
        <p:nvPicPr>
          <p:cNvPr id="46" name="4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1785918" y="3071816"/>
            <a:ext cx="571504" cy="571504"/>
          </a:xfrm>
          <a:prstGeom prst="rect">
            <a:avLst/>
          </a:prstGeom>
          <a:effectLst/>
        </p:spPr>
      </p:pic>
      <p:pic>
        <p:nvPicPr>
          <p:cNvPr id="47" name="4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5715008" y="3071816"/>
            <a:ext cx="571504" cy="571504"/>
          </a:xfrm>
          <a:prstGeom prst="rect">
            <a:avLst/>
          </a:prstGeom>
          <a:effectLst/>
        </p:spPr>
      </p:pic>
      <p:pic>
        <p:nvPicPr>
          <p:cNvPr id="48" name="4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7786710" y="3071816"/>
            <a:ext cx="571504" cy="571504"/>
          </a:xfrm>
          <a:prstGeom prst="rect">
            <a:avLst/>
          </a:prstGeom>
          <a:effectLst/>
        </p:spPr>
      </p:pic>
      <p:pic>
        <p:nvPicPr>
          <p:cNvPr id="49" name="4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6715140" y="3071816"/>
            <a:ext cx="571504" cy="571504"/>
          </a:xfrm>
          <a:prstGeom prst="rect">
            <a:avLst/>
          </a:prstGeom>
          <a:effectLst/>
        </p:spPr>
      </p:pic>
      <p:pic>
        <p:nvPicPr>
          <p:cNvPr id="50" name="4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4643438" y="3071816"/>
            <a:ext cx="571504" cy="571504"/>
          </a:xfrm>
          <a:prstGeom prst="rect">
            <a:avLst/>
          </a:prstGeom>
          <a:effectLst/>
        </p:spPr>
      </p:pic>
      <p:pic>
        <p:nvPicPr>
          <p:cNvPr id="51" name="5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2714612" y="3643338"/>
            <a:ext cx="571504" cy="571504"/>
          </a:xfrm>
          <a:prstGeom prst="rect">
            <a:avLst/>
          </a:prstGeom>
          <a:effectLst/>
        </p:spPr>
      </p:pic>
      <p:pic>
        <p:nvPicPr>
          <p:cNvPr id="52" name="5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785786" y="3643338"/>
            <a:ext cx="571504" cy="571504"/>
          </a:xfrm>
          <a:prstGeom prst="rect">
            <a:avLst/>
          </a:prstGeom>
          <a:effectLst/>
        </p:spPr>
      </p:pic>
      <p:pic>
        <p:nvPicPr>
          <p:cNvPr id="53" name="5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3714744" y="3643338"/>
            <a:ext cx="571504" cy="571504"/>
          </a:xfrm>
          <a:prstGeom prst="rect">
            <a:avLst/>
          </a:prstGeom>
          <a:effectLst/>
        </p:spPr>
      </p:pic>
      <p:pic>
        <p:nvPicPr>
          <p:cNvPr id="54" name="5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1785918" y="3643338"/>
            <a:ext cx="571504" cy="571504"/>
          </a:xfrm>
          <a:prstGeom prst="rect">
            <a:avLst/>
          </a:prstGeom>
          <a:effectLst/>
        </p:spPr>
      </p:pic>
      <p:pic>
        <p:nvPicPr>
          <p:cNvPr id="55" name="5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5715008" y="3643338"/>
            <a:ext cx="571504" cy="571504"/>
          </a:xfrm>
          <a:prstGeom prst="rect">
            <a:avLst/>
          </a:prstGeom>
          <a:effectLst/>
        </p:spPr>
      </p:pic>
      <p:pic>
        <p:nvPicPr>
          <p:cNvPr id="56" name="5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7786710" y="3643320"/>
            <a:ext cx="571504" cy="571504"/>
          </a:xfrm>
          <a:prstGeom prst="rect">
            <a:avLst/>
          </a:prstGeom>
          <a:effectLst/>
        </p:spPr>
      </p:pic>
      <p:pic>
        <p:nvPicPr>
          <p:cNvPr id="57" name="5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6715140" y="3643338"/>
            <a:ext cx="571504" cy="571504"/>
          </a:xfrm>
          <a:prstGeom prst="rect">
            <a:avLst/>
          </a:prstGeom>
          <a:effectLst/>
        </p:spPr>
      </p:pic>
      <p:pic>
        <p:nvPicPr>
          <p:cNvPr id="58" name="5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4643438" y="3643338"/>
            <a:ext cx="571504" cy="571504"/>
          </a:xfrm>
          <a:prstGeom prst="rect">
            <a:avLst/>
          </a:prstGeom>
          <a:effectLst/>
        </p:spPr>
      </p:pic>
      <p:pic>
        <p:nvPicPr>
          <p:cNvPr id="59" name="5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2714612" y="4286262"/>
            <a:ext cx="571504" cy="571504"/>
          </a:xfrm>
          <a:prstGeom prst="rect">
            <a:avLst/>
          </a:prstGeom>
          <a:effectLst/>
        </p:spPr>
      </p:pic>
      <p:pic>
        <p:nvPicPr>
          <p:cNvPr id="60" name="5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785786" y="4286262"/>
            <a:ext cx="571504" cy="571504"/>
          </a:xfrm>
          <a:prstGeom prst="rect">
            <a:avLst/>
          </a:prstGeom>
          <a:effectLst/>
        </p:spPr>
      </p:pic>
      <p:pic>
        <p:nvPicPr>
          <p:cNvPr id="61" name="6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3714744" y="4286262"/>
            <a:ext cx="571504" cy="571504"/>
          </a:xfrm>
          <a:prstGeom prst="rect">
            <a:avLst/>
          </a:prstGeom>
          <a:effectLst/>
        </p:spPr>
      </p:pic>
      <p:pic>
        <p:nvPicPr>
          <p:cNvPr id="62" name="6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1785918" y="4286262"/>
            <a:ext cx="571504" cy="571504"/>
          </a:xfrm>
          <a:prstGeom prst="rect">
            <a:avLst/>
          </a:prstGeom>
          <a:effectLst/>
        </p:spPr>
      </p:pic>
      <p:pic>
        <p:nvPicPr>
          <p:cNvPr id="63" name="6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5715008" y="4286262"/>
            <a:ext cx="571504" cy="571504"/>
          </a:xfrm>
          <a:prstGeom prst="rect">
            <a:avLst/>
          </a:prstGeom>
          <a:effectLst/>
        </p:spPr>
      </p:pic>
      <p:pic>
        <p:nvPicPr>
          <p:cNvPr id="64" name="6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7786710" y="4286262"/>
            <a:ext cx="571504" cy="571504"/>
          </a:xfrm>
          <a:prstGeom prst="rect">
            <a:avLst/>
          </a:prstGeom>
          <a:effectLst/>
        </p:spPr>
      </p:pic>
      <p:pic>
        <p:nvPicPr>
          <p:cNvPr id="65" name="6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6715140" y="4286262"/>
            <a:ext cx="571504" cy="571504"/>
          </a:xfrm>
          <a:prstGeom prst="rect">
            <a:avLst/>
          </a:prstGeom>
          <a:effectLst/>
        </p:spPr>
      </p:pic>
      <p:pic>
        <p:nvPicPr>
          <p:cNvPr id="66" name="6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937" t="15762" r="18389" b="18564"/>
          <a:stretch>
            <a:fillRect/>
          </a:stretch>
        </p:blipFill>
        <p:spPr>
          <a:xfrm>
            <a:off x="4643438" y="4286262"/>
            <a:ext cx="571504" cy="571504"/>
          </a:xfrm>
          <a:prstGeom prst="rect">
            <a:avLst/>
          </a:prstGeom>
          <a:effectLst/>
        </p:spPr>
      </p:pic>
      <p:sp>
        <p:nvSpPr>
          <p:cNvPr id="67" name="66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2" fill="hold">
                            <p:stCondLst>
                              <p:cond delay="3000"/>
                            </p:stCondLst>
                            <p:childTnLst>
                              <p:par>
                                <p:cTn id="3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13629d2db2d3ab7e36bab89d871906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a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122014" y="1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aa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643438" y="0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aa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143240" y="1285866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aa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643438" y="1285866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aa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193452" y="2571769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aa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714876" y="2571768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aa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193452" y="3857635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aa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714876" y="3857634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f9d09239169883b2665f49e98295a5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rco de bloque"/>
          <p:cNvSpPr/>
          <p:nvPr/>
        </p:nvSpPr>
        <p:spPr>
          <a:xfrm>
            <a:off x="27146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rco de bloque"/>
          <p:cNvSpPr/>
          <p:nvPr/>
        </p:nvSpPr>
        <p:spPr>
          <a:xfrm>
            <a:off x="45005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rco de bloque"/>
          <p:cNvSpPr/>
          <p:nvPr/>
        </p:nvSpPr>
        <p:spPr>
          <a:xfrm>
            <a:off x="9286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>
            <a:off x="62865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27146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45005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>
            <a:off x="9286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>
            <a:off x="62865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>
            <a:off x="27146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>
            <a:off x="45005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>
            <a:off x="9286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>
            <a:off x="62865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>
            <a:off x="27146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>
            <a:off x="45005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rco de bloque"/>
          <p:cNvSpPr/>
          <p:nvPr/>
        </p:nvSpPr>
        <p:spPr>
          <a:xfrm>
            <a:off x="9286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>
            <a:off x="62865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>
            <a:off x="27146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>
            <a:off x="45005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>
            <a:off x="9286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rco de bloque"/>
          <p:cNvSpPr/>
          <p:nvPr/>
        </p:nvSpPr>
        <p:spPr>
          <a:xfrm>
            <a:off x="62865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rco de bloque"/>
          <p:cNvSpPr/>
          <p:nvPr/>
        </p:nvSpPr>
        <p:spPr>
          <a:xfrm>
            <a:off x="27146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rco de bloque"/>
          <p:cNvSpPr/>
          <p:nvPr/>
        </p:nvSpPr>
        <p:spPr>
          <a:xfrm>
            <a:off x="45005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rco de bloque"/>
          <p:cNvSpPr/>
          <p:nvPr/>
        </p:nvSpPr>
        <p:spPr>
          <a:xfrm>
            <a:off x="9286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rco de bloque"/>
          <p:cNvSpPr/>
          <p:nvPr/>
        </p:nvSpPr>
        <p:spPr>
          <a:xfrm>
            <a:off x="62865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rco de bloque"/>
          <p:cNvSpPr/>
          <p:nvPr/>
        </p:nvSpPr>
        <p:spPr>
          <a:xfrm>
            <a:off x="27146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rco de bloque"/>
          <p:cNvSpPr/>
          <p:nvPr/>
        </p:nvSpPr>
        <p:spPr>
          <a:xfrm>
            <a:off x="45005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rco de bloque"/>
          <p:cNvSpPr/>
          <p:nvPr/>
        </p:nvSpPr>
        <p:spPr>
          <a:xfrm>
            <a:off x="9286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rco de bloque"/>
          <p:cNvSpPr/>
          <p:nvPr/>
        </p:nvSpPr>
        <p:spPr>
          <a:xfrm>
            <a:off x="62865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rco de bloque"/>
          <p:cNvSpPr/>
          <p:nvPr/>
        </p:nvSpPr>
        <p:spPr>
          <a:xfrm>
            <a:off x="27146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rco de bloque"/>
          <p:cNvSpPr/>
          <p:nvPr/>
        </p:nvSpPr>
        <p:spPr>
          <a:xfrm>
            <a:off x="45005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rco de bloque"/>
          <p:cNvSpPr/>
          <p:nvPr/>
        </p:nvSpPr>
        <p:spPr>
          <a:xfrm>
            <a:off x="9286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rco de bloque"/>
          <p:cNvSpPr/>
          <p:nvPr/>
        </p:nvSpPr>
        <p:spPr>
          <a:xfrm>
            <a:off x="62865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rco de bloque"/>
          <p:cNvSpPr/>
          <p:nvPr/>
        </p:nvSpPr>
        <p:spPr>
          <a:xfrm>
            <a:off x="27146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6" name="35 Arco de bloque"/>
          <p:cNvSpPr/>
          <p:nvPr/>
        </p:nvSpPr>
        <p:spPr>
          <a:xfrm>
            <a:off x="45005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rco de bloque"/>
          <p:cNvSpPr/>
          <p:nvPr/>
        </p:nvSpPr>
        <p:spPr>
          <a:xfrm>
            <a:off x="9286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rco de bloque"/>
          <p:cNvSpPr/>
          <p:nvPr/>
        </p:nvSpPr>
        <p:spPr>
          <a:xfrm>
            <a:off x="62865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9b2d1008be4b7dd1666593d1fcf18b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643438" y="2643188"/>
            <a:ext cx="2286016" cy="214314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5400000">
            <a:off x="2464579" y="2678907"/>
            <a:ext cx="2214578" cy="214314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2500298" y="500048"/>
            <a:ext cx="2143140" cy="214314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6200000">
            <a:off x="4714876" y="428610"/>
            <a:ext cx="2143140" cy="2286016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4786314" y="2857502"/>
            <a:ext cx="1928826" cy="178595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2714612" y="785800"/>
            <a:ext cx="1714512" cy="1643074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4929190" y="642924"/>
            <a:ext cx="1714512" cy="1857388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2678893" y="2893221"/>
            <a:ext cx="1857388" cy="178595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2857488" y="928676"/>
            <a:ext cx="1428760" cy="1357322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5072066" y="785800"/>
            <a:ext cx="1428760" cy="1571636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4929190" y="3000378"/>
            <a:ext cx="1633550" cy="1490674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5400000">
            <a:off x="2821769" y="3036097"/>
            <a:ext cx="1571636" cy="1500198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f11fa55ec90a04b1d20a08bdfe830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3729318">
            <a:off x="3059749" y="1936133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60000">
                <a:schemeClr val="accent3">
                  <a:lumMod val="20000"/>
                  <a:lumOff val="80000"/>
                  <a:alpha val="53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8934122">
            <a:off x="3848548" y="1008660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60000">
                <a:schemeClr val="accent3">
                  <a:lumMod val="20000"/>
                  <a:lumOff val="80000"/>
                  <a:alpha val="53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864028">
            <a:off x="4775527" y="1936965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60000">
                <a:schemeClr val="accent3">
                  <a:lumMod val="20000"/>
                  <a:lumOff val="80000"/>
                  <a:alpha val="53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111193">
            <a:off x="3846764" y="2719948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60000">
                <a:schemeClr val="accent3">
                  <a:lumMod val="20000"/>
                  <a:lumOff val="80000"/>
                  <a:alpha val="53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4573748" y="1217771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60000">
                <a:schemeClr val="accent3">
                  <a:lumMod val="20000"/>
                  <a:lumOff val="80000"/>
                  <a:alpha val="53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4629616">
            <a:off x="4479931" y="2581201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60000">
                <a:schemeClr val="accent3">
                  <a:lumMod val="20000"/>
                  <a:lumOff val="80000"/>
                  <a:alpha val="53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5655645">
            <a:off x="3086427" y="1260386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60000">
                <a:schemeClr val="accent3">
                  <a:lumMod val="20000"/>
                  <a:lumOff val="80000"/>
                  <a:alpha val="53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1199565">
            <a:off x="3075734" y="2650710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60000">
                <a:schemeClr val="accent3">
                  <a:lumMod val="20000"/>
                  <a:lumOff val="80000"/>
                  <a:alpha val="53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563df21007373636805a5c2463a6fe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00430" y="1928808"/>
            <a:ext cx="2143140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3500430" y="2571750"/>
            <a:ext cx="2143140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5400000">
            <a:off x="2536016" y="2250281"/>
            <a:ext cx="1285885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5400000">
            <a:off x="5322099" y="2250280"/>
            <a:ext cx="1285885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786182" y="1285866"/>
            <a:ext cx="1643074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786182" y="3214692"/>
            <a:ext cx="1643074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5400000">
            <a:off x="2071671" y="2285997"/>
            <a:ext cx="928692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5400000">
            <a:off x="6143637" y="2285997"/>
            <a:ext cx="928692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000496" y="642924"/>
            <a:ext cx="1285884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000496" y="3857634"/>
            <a:ext cx="1285884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5400000">
            <a:off x="1714480" y="2428874"/>
            <a:ext cx="571504" cy="428628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5400000">
            <a:off x="6858016" y="2357436"/>
            <a:ext cx="642942" cy="500066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4143372" y="214296"/>
            <a:ext cx="1000132" cy="428646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4143372" y="4500576"/>
            <a:ext cx="1000132" cy="428646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 rot="5400000">
            <a:off x="1393009" y="2464593"/>
            <a:ext cx="428628" cy="357190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 rot="5400000">
            <a:off x="7393801" y="2464593"/>
            <a:ext cx="428628" cy="357190"/>
          </a:xfrm>
          <a:prstGeom prst="frame">
            <a:avLst>
              <a:gd name="adj1" fmla="val 30278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103744eaa640d5fbe7f72ba054b01e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22167ac8ef035e6ead5ef0e1a25f6c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3050469">
            <a:off x="-806255" y="2433039"/>
            <a:ext cx="6465412" cy="192569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66607">
            <a:off x="3297174" y="2517841"/>
            <a:ext cx="6465412" cy="192569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3412679">
            <a:off x="-45126" y="2472128"/>
            <a:ext cx="6011433" cy="199243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055079">
            <a:off x="3218678" y="2425148"/>
            <a:ext cx="5952124" cy="218228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844370">
            <a:off x="449716" y="2452219"/>
            <a:ext cx="5719025" cy="224972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6825754">
            <a:off x="2887393" y="2457091"/>
            <a:ext cx="5681904" cy="196397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4333048">
            <a:off x="1052024" y="2506372"/>
            <a:ext cx="5378058" cy="187815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6427410">
            <a:off x="2640752" y="2452808"/>
            <a:ext cx="5378241" cy="193343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4034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600040">
            <a:off x="6072198" y="2857502"/>
            <a:ext cx="2400300" cy="1552576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-285784" y="-285770"/>
            <a:ext cx="9715568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000"/>
                            </p:stCondLst>
                            <p:childTnLst>
                              <p:par>
                                <p:cTn id="9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2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</Words>
  <Application>Microsoft Office PowerPoint</Application>
  <PresentationFormat>Presentación en pantalla (16:9)</PresentationFormat>
  <Paragraphs>5</Paragraphs>
  <Slides>59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45</cp:revision>
  <dcterms:created xsi:type="dcterms:W3CDTF">2015-12-28T15:19:22Z</dcterms:created>
  <dcterms:modified xsi:type="dcterms:W3CDTF">2015-12-29T13:05:37Z</dcterms:modified>
</cp:coreProperties>
</file>