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9" r:id="rId3"/>
    <p:sldId id="286" r:id="rId4"/>
    <p:sldId id="311" r:id="rId5"/>
    <p:sldId id="297" r:id="rId6"/>
    <p:sldId id="257" r:id="rId7"/>
    <p:sldId id="314" r:id="rId8"/>
    <p:sldId id="258" r:id="rId9"/>
    <p:sldId id="262" r:id="rId10"/>
    <p:sldId id="305" r:id="rId11"/>
    <p:sldId id="263" r:id="rId12"/>
    <p:sldId id="315" r:id="rId13"/>
    <p:sldId id="304" r:id="rId14"/>
    <p:sldId id="265" r:id="rId15"/>
    <p:sldId id="267" r:id="rId16"/>
    <p:sldId id="316" r:id="rId17"/>
    <p:sldId id="275" r:id="rId18"/>
    <p:sldId id="268" r:id="rId19"/>
    <p:sldId id="290" r:id="rId20"/>
    <p:sldId id="317" r:id="rId21"/>
    <p:sldId id="271" r:id="rId22"/>
    <p:sldId id="269" r:id="rId23"/>
    <p:sldId id="261" r:id="rId24"/>
    <p:sldId id="318" r:id="rId25"/>
    <p:sldId id="278" r:id="rId26"/>
    <p:sldId id="281" r:id="rId27"/>
    <p:sldId id="276" r:id="rId28"/>
    <p:sldId id="319" r:id="rId29"/>
    <p:sldId id="280" r:id="rId30"/>
    <p:sldId id="279" r:id="rId31"/>
    <p:sldId id="283" r:id="rId32"/>
    <p:sldId id="320" r:id="rId33"/>
    <p:sldId id="285" r:id="rId34"/>
    <p:sldId id="282" r:id="rId35"/>
    <p:sldId id="284" r:id="rId36"/>
    <p:sldId id="321" r:id="rId37"/>
    <p:sldId id="287" r:id="rId38"/>
    <p:sldId id="289" r:id="rId39"/>
    <p:sldId id="291" r:id="rId40"/>
    <p:sldId id="295" r:id="rId41"/>
    <p:sldId id="322" r:id="rId42"/>
    <p:sldId id="296" r:id="rId43"/>
    <p:sldId id="302" r:id="rId44"/>
    <p:sldId id="298" r:id="rId45"/>
    <p:sldId id="323" r:id="rId46"/>
    <p:sldId id="300" r:id="rId47"/>
    <p:sldId id="310" r:id="rId48"/>
    <p:sldId id="306" r:id="rId49"/>
    <p:sldId id="324" r:id="rId50"/>
    <p:sldId id="303" r:id="rId51"/>
    <p:sldId id="308" r:id="rId52"/>
    <p:sldId id="309" r:id="rId53"/>
    <p:sldId id="260" r:id="rId54"/>
    <p:sldId id="313" r:id="rId55"/>
    <p:sldId id="292" r:id="rId56"/>
    <p:sldId id="312" r:id="rId5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Ze4oUF63ci0gV2s9dLtKQ" hashData="+NzQNI2nph0n8kqZusGYInGRaX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3366FF"/>
    <a:srgbClr val="0000FF"/>
    <a:srgbClr val="00CC00"/>
    <a:srgbClr val="006600"/>
    <a:srgbClr val="873AC0"/>
    <a:srgbClr val="D60093"/>
    <a:srgbClr val="D52F76"/>
    <a:srgbClr val="FFCCFF"/>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745" autoAdjust="0"/>
    <p:restoredTop sz="99080" autoAdjust="0"/>
  </p:normalViewPr>
  <p:slideViewPr>
    <p:cSldViewPr>
      <p:cViewPr>
        <p:scale>
          <a:sx n="374" d="100"/>
          <a:sy n="374" d="100"/>
        </p:scale>
        <p:origin x="4206" y="346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4D2B700-00DE-452E-8029-1B028D9740D7}"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05FDB5D-F34E-47B9-BB5C-4BF586F70B60}" type="datetimeFigureOut">
              <a:rPr lang="es-PE" smtClean="0"/>
              <a:pPr/>
              <a:t>20/03/2017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4D2B700-00DE-452E-8029-1B028D9740D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16.png"/></Relationships>
</file>

<file path=ppt/slides/_rels/slide55.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ombo"/>
          <p:cNvSpPr/>
          <p:nvPr/>
        </p:nvSpPr>
        <p:spPr>
          <a:xfrm>
            <a:off x="1142976" y="-1000150"/>
            <a:ext cx="6858000" cy="6858000"/>
          </a:xfrm>
          <a:prstGeom prst="diamond">
            <a:avLst/>
          </a:prstGeom>
          <a:blipFill dpi="0" rotWithShape="1">
            <a:blip r:embed="rId4">
              <a:duotone>
                <a:schemeClr val="accent6">
                  <a:shade val="45000"/>
                  <a:satMod val="135000"/>
                </a:schemeClr>
                <a:prstClr val="white"/>
              </a:duotone>
              <a:lum bright="1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1571604" y="-500108"/>
            <a:ext cx="6000792" cy="5857916"/>
          </a:xfrm>
          <a:prstGeom prst="diamond">
            <a:avLst/>
          </a:prstGeom>
          <a:blipFill dpi="0" rotWithShape="1">
            <a:blip r:embed="rId4">
              <a:duotone>
                <a:schemeClr val="accent6">
                  <a:shade val="45000"/>
                  <a:satMod val="135000"/>
                </a:schemeClr>
                <a:prstClr val="white"/>
              </a:duotone>
              <a:lum bright="-2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42"/>
            <a:ext cx="5143536" cy="4857784"/>
          </a:xfrm>
          <a:prstGeom prst="diamond">
            <a:avLst/>
          </a:prstGeom>
          <a:blipFill dpi="0" rotWithShape="1">
            <a:blip r:embed="rId4">
              <a:duotone>
                <a:schemeClr val="accent6">
                  <a:shade val="45000"/>
                  <a:satMod val="135000"/>
                </a:schemeClr>
                <a:prstClr val="white"/>
              </a:duotone>
              <a:lum bright="-2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500298" y="500024"/>
            <a:ext cx="4214842" cy="3857652"/>
          </a:xfrm>
          <a:prstGeom prst="diamond">
            <a:avLst/>
          </a:prstGeom>
          <a:blipFill dpi="0" rotWithShape="1">
            <a:blip r:embed="rId4">
              <a:duotone>
                <a:schemeClr val="accent6">
                  <a:shade val="45000"/>
                  <a:satMod val="135000"/>
                </a:schemeClr>
                <a:prstClr val="white"/>
              </a:duotone>
              <a:lum bright="-2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928926" y="857214"/>
            <a:ext cx="3357586" cy="3071834"/>
          </a:xfrm>
          <a:prstGeom prst="diamond">
            <a:avLst/>
          </a:prstGeom>
          <a:blipFill dpi="0" rotWithShape="1">
            <a:blip r:embed="rId4">
              <a:duotone>
                <a:schemeClr val="accent6">
                  <a:shade val="45000"/>
                  <a:satMod val="135000"/>
                </a:schemeClr>
                <a:prstClr val="white"/>
              </a:duotone>
              <a:lum bright="-2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428992" y="1285842"/>
            <a:ext cx="2428892" cy="2214578"/>
          </a:xfrm>
          <a:prstGeom prst="diamond">
            <a:avLst/>
          </a:prstGeom>
          <a:blipFill dpi="0" rotWithShape="1">
            <a:blip r:embed="rId5" cstate="print">
              <a:duotone>
                <a:schemeClr val="accent6">
                  <a:shade val="45000"/>
                  <a:satMod val="135000"/>
                </a:schemeClr>
                <a:prstClr val="white"/>
              </a:duotone>
              <a:lum bright="1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cooltext236826803884436.png"/>
          <p:cNvPicPr>
            <a:picLocks noChangeAspect="1"/>
          </p:cNvPicPr>
          <p:nvPr/>
        </p:nvPicPr>
        <p:blipFill>
          <a:blip r:embed="rId6">
            <a:lum contrast="20000"/>
          </a:blip>
          <a:stretch>
            <a:fillRect/>
          </a:stretch>
        </p:blipFill>
        <p:spPr>
          <a:xfrm>
            <a:off x="428596" y="1000114"/>
            <a:ext cx="1567640" cy="1071552"/>
          </a:xfrm>
          <a:prstGeom prst="rect">
            <a:avLst/>
          </a:prstGeom>
        </p:spPr>
      </p:pic>
      <p:pic>
        <p:nvPicPr>
          <p:cNvPr id="10" name="9 Imagen" descr="cooltext236826843585794.png"/>
          <p:cNvPicPr>
            <a:picLocks noChangeAspect="1"/>
          </p:cNvPicPr>
          <p:nvPr/>
        </p:nvPicPr>
        <p:blipFill>
          <a:blip r:embed="rId7">
            <a:lum contrast="20000"/>
          </a:blip>
          <a:stretch>
            <a:fillRect/>
          </a:stretch>
        </p:blipFill>
        <p:spPr>
          <a:xfrm>
            <a:off x="500034" y="2357436"/>
            <a:ext cx="1597587" cy="1071552"/>
          </a:xfrm>
          <a:prstGeom prst="rect">
            <a:avLst/>
          </a:prstGeom>
        </p:spPr>
      </p:pic>
      <p:pic>
        <p:nvPicPr>
          <p:cNvPr id="11" name="10 Imagen" descr="cooltext236826866786498.png"/>
          <p:cNvPicPr>
            <a:picLocks noChangeAspect="1"/>
          </p:cNvPicPr>
          <p:nvPr/>
        </p:nvPicPr>
        <p:blipFill>
          <a:blip r:embed="rId8">
            <a:lum contrast="20000"/>
          </a:blip>
          <a:stretch>
            <a:fillRect/>
          </a:stretch>
        </p:blipFill>
        <p:spPr>
          <a:xfrm>
            <a:off x="6643702" y="1643056"/>
            <a:ext cx="1458683" cy="1101663"/>
          </a:xfrm>
          <a:prstGeom prst="rect">
            <a:avLst/>
          </a:prstGeom>
        </p:spPr>
      </p:pic>
      <p:pic>
        <p:nvPicPr>
          <p:cNvPr id="12" name="11 Imagen" descr="cooltext236826916483902.png"/>
          <p:cNvPicPr>
            <a:picLocks noChangeAspect="1"/>
          </p:cNvPicPr>
          <p:nvPr/>
        </p:nvPicPr>
        <p:blipFill>
          <a:blip r:embed="rId9">
            <a:lum contrast="20000"/>
          </a:blip>
          <a:stretch>
            <a:fillRect/>
          </a:stretch>
        </p:blipFill>
        <p:spPr>
          <a:xfrm>
            <a:off x="5108439" y="571486"/>
            <a:ext cx="4035561" cy="1063026"/>
          </a:xfrm>
          <a:prstGeom prst="rect">
            <a:avLst/>
          </a:prstGeom>
        </p:spPr>
      </p:pic>
      <p:pic>
        <p:nvPicPr>
          <p:cNvPr id="13" name="12 Imagen" descr="cooltext236826892039557.png"/>
          <p:cNvPicPr>
            <a:picLocks noChangeAspect="1"/>
          </p:cNvPicPr>
          <p:nvPr/>
        </p:nvPicPr>
        <p:blipFill>
          <a:blip r:embed="rId10">
            <a:lum contrast="20000"/>
          </a:blip>
          <a:stretch>
            <a:fillRect/>
          </a:stretch>
        </p:blipFill>
        <p:spPr>
          <a:xfrm>
            <a:off x="6143636" y="2714626"/>
            <a:ext cx="2676128" cy="1292961"/>
          </a:xfrm>
          <a:prstGeom prst="rect">
            <a:avLst/>
          </a:prstGeom>
        </p:spPr>
      </p:pic>
      <p:pic>
        <p:nvPicPr>
          <p:cNvPr id="58370" name="Picture 2" descr="imagen renderizada"/>
          <p:cNvPicPr>
            <a:picLocks noChangeAspect="1" noChangeArrowheads="1"/>
          </p:cNvPicPr>
          <p:nvPr/>
        </p:nvPicPr>
        <p:blipFill>
          <a:blip r:embed="rId11">
            <a:lum bright="-40000"/>
          </a:blip>
          <a:srcRect/>
          <a:stretch>
            <a:fillRect/>
          </a:stretch>
        </p:blipFill>
        <p:spPr bwMode="auto">
          <a:xfrm>
            <a:off x="0" y="4071948"/>
            <a:ext cx="3095625" cy="371475"/>
          </a:xfrm>
          <a:prstGeom prst="rect">
            <a:avLst/>
          </a:prstGeom>
          <a:noFill/>
        </p:spPr>
      </p:pic>
      <p:pic>
        <p:nvPicPr>
          <p:cNvPr id="15" name="14 Imagen" descr="1(4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4000">
    <p:sndAc>
      <p:stSnd loop="1">
        <p:snd r:embed="rId2" name="Cuando_calienta_el_sol_Luis_Migu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50" presetClass="entr" presetSubtype="0" decel="100000"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p:cTn id="9" dur="8000" fill="hold"/>
                                        <p:tgtEl>
                                          <p:spTgt spid="3"/>
                                        </p:tgtEl>
                                        <p:attrNameLst>
                                          <p:attrName>ppt_w</p:attrName>
                                        </p:attrNameLst>
                                      </p:cBhvr>
                                      <p:tavLst>
                                        <p:tav tm="0">
                                          <p:val>
                                            <p:strVal val="#ppt_w+.3"/>
                                          </p:val>
                                        </p:tav>
                                        <p:tav tm="100000">
                                          <p:val>
                                            <p:strVal val="#ppt_w"/>
                                          </p:val>
                                        </p:tav>
                                      </p:tavLst>
                                    </p:anim>
                                    <p:anim calcmode="lin" valueType="num">
                                      <p:cBhvr>
                                        <p:cTn id="10" dur="8000" fill="hold"/>
                                        <p:tgtEl>
                                          <p:spTgt spid="3"/>
                                        </p:tgtEl>
                                        <p:attrNameLst>
                                          <p:attrName>ppt_h</p:attrName>
                                        </p:attrNameLst>
                                      </p:cBhvr>
                                      <p:tavLst>
                                        <p:tav tm="0">
                                          <p:val>
                                            <p:strVal val="#ppt_h"/>
                                          </p:val>
                                        </p:tav>
                                        <p:tav tm="100000">
                                          <p:val>
                                            <p:strVal val="#ppt_h"/>
                                          </p:val>
                                        </p:tav>
                                      </p:tavLst>
                                    </p:anim>
                                    <p:animEffect transition="in" filter="fade">
                                      <p:cBhvr>
                                        <p:cTn id="11" dur="8000"/>
                                        <p:tgtEl>
                                          <p:spTgt spid="3"/>
                                        </p:tgtEl>
                                      </p:cBhvr>
                                    </p:animEffect>
                                  </p:childTnLst>
                                </p:cTn>
                              </p:par>
                              <p:par>
                                <p:cTn id="12" presetID="50" presetClass="entr" presetSubtype="0" decel="100000"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p:cTn id="14" dur="7000" fill="hold"/>
                                        <p:tgtEl>
                                          <p:spTgt spid="4"/>
                                        </p:tgtEl>
                                        <p:attrNameLst>
                                          <p:attrName>ppt_w</p:attrName>
                                        </p:attrNameLst>
                                      </p:cBhvr>
                                      <p:tavLst>
                                        <p:tav tm="0">
                                          <p:val>
                                            <p:strVal val="#ppt_w+.3"/>
                                          </p:val>
                                        </p:tav>
                                        <p:tav tm="100000">
                                          <p:val>
                                            <p:strVal val="#ppt_w"/>
                                          </p:val>
                                        </p:tav>
                                      </p:tavLst>
                                    </p:anim>
                                    <p:anim calcmode="lin" valueType="num">
                                      <p:cBhvr>
                                        <p:cTn id="15" dur="7000" fill="hold"/>
                                        <p:tgtEl>
                                          <p:spTgt spid="4"/>
                                        </p:tgtEl>
                                        <p:attrNameLst>
                                          <p:attrName>ppt_h</p:attrName>
                                        </p:attrNameLst>
                                      </p:cBhvr>
                                      <p:tavLst>
                                        <p:tav tm="0">
                                          <p:val>
                                            <p:strVal val="#ppt_h"/>
                                          </p:val>
                                        </p:tav>
                                        <p:tav tm="100000">
                                          <p:val>
                                            <p:strVal val="#ppt_h"/>
                                          </p:val>
                                        </p:tav>
                                      </p:tavLst>
                                    </p:anim>
                                    <p:animEffect transition="in" filter="fade">
                                      <p:cBhvr>
                                        <p:cTn id="16" dur="7000"/>
                                        <p:tgtEl>
                                          <p:spTgt spid="4"/>
                                        </p:tgtEl>
                                      </p:cBhvr>
                                    </p:animEffect>
                                  </p:childTnLst>
                                </p:cTn>
                              </p:par>
                              <p:par>
                                <p:cTn id="17" presetID="50" presetClass="entr" presetSubtype="0" decel="100000" fill="hold" grpId="0" nodeType="withEffect">
                                  <p:stCondLst>
                                    <p:cond delay="0"/>
                                  </p:stCondLst>
                                  <p:iterate type="lt">
                                    <p:tmPct val="0"/>
                                  </p:iterate>
                                  <p:childTnLst>
                                    <p:set>
                                      <p:cBhvr>
                                        <p:cTn id="18" dur="1" fill="hold">
                                          <p:stCondLst>
                                            <p:cond delay="0"/>
                                          </p:stCondLst>
                                        </p:cTn>
                                        <p:tgtEl>
                                          <p:spTgt spid="5"/>
                                        </p:tgtEl>
                                        <p:attrNameLst>
                                          <p:attrName>style.visibility</p:attrName>
                                        </p:attrNameLst>
                                      </p:cBhvr>
                                      <p:to>
                                        <p:strVal val="visible"/>
                                      </p:to>
                                    </p:set>
                                    <p:anim calcmode="lin" valueType="num">
                                      <p:cBhvr>
                                        <p:cTn id="19" dur="6000" fill="hold"/>
                                        <p:tgtEl>
                                          <p:spTgt spid="5"/>
                                        </p:tgtEl>
                                        <p:attrNameLst>
                                          <p:attrName>ppt_w</p:attrName>
                                        </p:attrNameLst>
                                      </p:cBhvr>
                                      <p:tavLst>
                                        <p:tav tm="0">
                                          <p:val>
                                            <p:strVal val="#ppt_w+.3"/>
                                          </p:val>
                                        </p:tav>
                                        <p:tav tm="100000">
                                          <p:val>
                                            <p:strVal val="#ppt_w"/>
                                          </p:val>
                                        </p:tav>
                                      </p:tavLst>
                                    </p:anim>
                                    <p:anim calcmode="lin" valueType="num">
                                      <p:cBhvr>
                                        <p:cTn id="20" dur="6000" fill="hold"/>
                                        <p:tgtEl>
                                          <p:spTgt spid="5"/>
                                        </p:tgtEl>
                                        <p:attrNameLst>
                                          <p:attrName>ppt_h</p:attrName>
                                        </p:attrNameLst>
                                      </p:cBhvr>
                                      <p:tavLst>
                                        <p:tav tm="0">
                                          <p:val>
                                            <p:strVal val="#ppt_h"/>
                                          </p:val>
                                        </p:tav>
                                        <p:tav tm="100000">
                                          <p:val>
                                            <p:strVal val="#ppt_h"/>
                                          </p:val>
                                        </p:tav>
                                      </p:tavLst>
                                    </p:anim>
                                    <p:animEffect transition="in" filter="fade">
                                      <p:cBhvr>
                                        <p:cTn id="21" dur="6000"/>
                                        <p:tgtEl>
                                          <p:spTgt spid="5"/>
                                        </p:tgtEl>
                                      </p:cBhvr>
                                    </p:animEffect>
                                  </p:childTnLst>
                                </p:cTn>
                              </p:par>
                              <p:par>
                                <p:cTn id="22" presetID="50" presetClass="entr" presetSubtype="0" decel="100000" fill="hold" grpId="0" nodeType="withEffect">
                                  <p:stCondLst>
                                    <p:cond delay="0"/>
                                  </p:stCondLst>
                                  <p:iterate type="lt">
                                    <p:tmPct val="0"/>
                                  </p:iterate>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ppt_w+.3"/>
                                          </p:val>
                                        </p:tav>
                                        <p:tav tm="100000">
                                          <p:val>
                                            <p:strVal val="#ppt_w"/>
                                          </p:val>
                                        </p:tav>
                                      </p:tavLst>
                                    </p:anim>
                                    <p:anim calcmode="lin" valueType="num">
                                      <p:cBhvr>
                                        <p:cTn id="25" dur="5000" fill="hold"/>
                                        <p:tgtEl>
                                          <p:spTgt spid="6"/>
                                        </p:tgtEl>
                                        <p:attrNameLst>
                                          <p:attrName>ppt_h</p:attrName>
                                        </p:attrNameLst>
                                      </p:cBhvr>
                                      <p:tavLst>
                                        <p:tav tm="0">
                                          <p:val>
                                            <p:strVal val="#ppt_h"/>
                                          </p:val>
                                        </p:tav>
                                        <p:tav tm="100000">
                                          <p:val>
                                            <p:strVal val="#ppt_h"/>
                                          </p:val>
                                        </p:tav>
                                      </p:tavLst>
                                    </p:anim>
                                    <p:animEffect transition="in" filter="fade">
                                      <p:cBhvr>
                                        <p:cTn id="26" dur="5000"/>
                                        <p:tgtEl>
                                          <p:spTgt spid="6"/>
                                        </p:tgtEl>
                                      </p:cBhvr>
                                    </p:animEffect>
                                  </p:childTnLst>
                                </p:cTn>
                              </p:par>
                              <p:par>
                                <p:cTn id="27" presetID="50" presetClass="entr" presetSubtype="0" decel="100000" fill="hold" grpId="0" nodeType="withEffect">
                                  <p:stCondLst>
                                    <p:cond delay="0"/>
                                  </p:stCondLst>
                                  <p:iterate type="lt">
                                    <p:tmPct val="0"/>
                                  </p:iterate>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strVal val="#ppt_w+.3"/>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animEffect transition="in" filter="fade">
                                      <p:cBhvr>
                                        <p:cTn id="31" dur="4000"/>
                                        <p:tgtEl>
                                          <p:spTgt spid="7"/>
                                        </p:tgtEl>
                                      </p:cBhvr>
                                    </p:animEffect>
                                  </p:childTnLst>
                                </p:cTn>
                              </p:par>
                              <p:par>
                                <p:cTn id="32" presetID="50" presetClass="entr" presetSubtype="0" decel="100000" fill="hold" grpId="0" nodeType="withEffect">
                                  <p:stCondLst>
                                    <p:cond delay="0"/>
                                  </p:stCondLst>
                                  <p:iterate type="lt">
                                    <p:tmPct val="0"/>
                                  </p:iterate>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3"/>
                                          </p:val>
                                        </p:tav>
                                        <p:tav tm="100000">
                                          <p:val>
                                            <p:strVal val="#ppt_w"/>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animEffect transition="in" filter="fade">
                                      <p:cBhvr>
                                        <p:cTn id="36" dur="3000"/>
                                        <p:tgtEl>
                                          <p:spTgt spid="8"/>
                                        </p:tgtEl>
                                      </p:cBhvr>
                                    </p:animEffect>
                                  </p:childTnLst>
                                </p:cTn>
                              </p:par>
                              <p:par>
                                <p:cTn id="37" presetID="19" presetClass="entr" presetSubtype="5" fill="hold" grpId="1" nodeType="withEffect">
                                  <p:stCondLst>
                                    <p:cond delay="0"/>
                                  </p:stCondLst>
                                  <p:iterate type="lt">
                                    <p:tmPct val="0"/>
                                  </p:iterate>
                                  <p:childTnLst>
                                    <p:set>
                                      <p:cBhvr>
                                        <p:cTn id="38" dur="1" fill="hold">
                                          <p:stCondLst>
                                            <p:cond delay="0"/>
                                          </p:stCondLst>
                                        </p:cTn>
                                        <p:tgtEl>
                                          <p:spTgt spid="4"/>
                                        </p:tgtEl>
                                        <p:attrNameLst>
                                          <p:attrName>style.visibility</p:attrName>
                                        </p:attrNameLst>
                                      </p:cBhvr>
                                      <p:to>
                                        <p:strVal val="visible"/>
                                      </p:to>
                                    </p:set>
                                    <p:anim calcmode="lin" valueType="num">
                                      <p:cBhvr>
                                        <p:cTn id="39" dur="7000" fill="hold"/>
                                        <p:tgtEl>
                                          <p:spTgt spid="4"/>
                                        </p:tgtEl>
                                        <p:attrNameLst>
                                          <p:attrName>ppt_w</p:attrName>
                                        </p:attrNameLst>
                                      </p:cBhvr>
                                      <p:tavLst>
                                        <p:tav tm="0">
                                          <p:val>
                                            <p:strVal val="#ppt_w"/>
                                          </p:val>
                                        </p:tav>
                                        <p:tav tm="100000">
                                          <p:val>
                                            <p:strVal val="#ppt_w"/>
                                          </p:val>
                                        </p:tav>
                                      </p:tavLst>
                                    </p:anim>
                                    <p:anim calcmode="lin" valueType="num">
                                      <p:cBhvr>
                                        <p:cTn id="40" dur="7000" fill="hold"/>
                                        <p:tgtEl>
                                          <p:spTgt spid="4"/>
                                        </p:tgtEl>
                                        <p:attrNameLst>
                                          <p:attrName>ppt_h</p:attrName>
                                        </p:attrNameLst>
                                      </p:cBhvr>
                                      <p:tavLst>
                                        <p:tav tm="0" fmla="#ppt_h*sin(2.5*pi*$)">
                                          <p:val>
                                            <p:fltVal val="0"/>
                                          </p:val>
                                        </p:tav>
                                        <p:tav tm="100000">
                                          <p:val>
                                            <p:fltVal val="1"/>
                                          </p:val>
                                        </p:tav>
                                      </p:tavLst>
                                    </p:anim>
                                  </p:childTnLst>
                                </p:cTn>
                              </p:par>
                              <p:par>
                                <p:cTn id="41" presetID="19" presetClass="entr" presetSubtype="10" fill="hold" grpId="1" nodeType="withEffect">
                                  <p:stCondLst>
                                    <p:cond delay="0"/>
                                  </p:stCondLst>
                                  <p:iterate type="lt">
                                    <p:tmPct val="0"/>
                                  </p:iterate>
                                  <p:childTnLst>
                                    <p:set>
                                      <p:cBhvr>
                                        <p:cTn id="42" dur="1" fill="hold">
                                          <p:stCondLst>
                                            <p:cond delay="0"/>
                                          </p:stCondLst>
                                        </p:cTn>
                                        <p:tgtEl>
                                          <p:spTgt spid="5"/>
                                        </p:tgtEl>
                                        <p:attrNameLst>
                                          <p:attrName>style.visibility</p:attrName>
                                        </p:attrNameLst>
                                      </p:cBhvr>
                                      <p:to>
                                        <p:strVal val="visible"/>
                                      </p:to>
                                    </p:set>
                                    <p:anim calcmode="lin" valueType="num">
                                      <p:cBhvr>
                                        <p:cTn id="43" dur="6000" fill="hold"/>
                                        <p:tgtEl>
                                          <p:spTgt spid="5"/>
                                        </p:tgtEl>
                                        <p:attrNameLst>
                                          <p:attrName>ppt_w</p:attrName>
                                        </p:attrNameLst>
                                      </p:cBhvr>
                                      <p:tavLst>
                                        <p:tav tm="0" fmla="#ppt_w*sin(2.5*pi*$)">
                                          <p:val>
                                            <p:fltVal val="0"/>
                                          </p:val>
                                        </p:tav>
                                        <p:tav tm="100000">
                                          <p:val>
                                            <p:fltVal val="1"/>
                                          </p:val>
                                        </p:tav>
                                      </p:tavLst>
                                    </p:anim>
                                    <p:anim calcmode="lin" valueType="num">
                                      <p:cBhvr>
                                        <p:cTn id="44" dur="6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5" fill="hold" grpId="1" nodeType="withEffect">
                                  <p:stCondLst>
                                    <p:cond delay="0"/>
                                  </p:stCondLst>
                                  <p:iterate type="lt">
                                    <p:tmPct val="0"/>
                                  </p:iterate>
                                  <p:childTnLst>
                                    <p:set>
                                      <p:cBhvr>
                                        <p:cTn id="46" dur="1" fill="hold">
                                          <p:stCondLst>
                                            <p:cond delay="0"/>
                                          </p:stCondLst>
                                        </p:cTn>
                                        <p:tgtEl>
                                          <p:spTgt spid="6"/>
                                        </p:tgtEl>
                                        <p:attrNameLst>
                                          <p:attrName>style.visibility</p:attrName>
                                        </p:attrNameLst>
                                      </p:cBhvr>
                                      <p:to>
                                        <p:strVal val="visible"/>
                                      </p:to>
                                    </p:set>
                                    <p:anim calcmode="lin" valueType="num">
                                      <p:cBhvr>
                                        <p:cTn id="47" dur="5000" fill="hold"/>
                                        <p:tgtEl>
                                          <p:spTgt spid="6"/>
                                        </p:tgtEl>
                                        <p:attrNameLst>
                                          <p:attrName>ppt_w</p:attrName>
                                        </p:attrNameLst>
                                      </p:cBhvr>
                                      <p:tavLst>
                                        <p:tav tm="0">
                                          <p:val>
                                            <p:strVal val="#ppt_w"/>
                                          </p:val>
                                        </p:tav>
                                        <p:tav tm="100000">
                                          <p:val>
                                            <p:strVal val="#ppt_w"/>
                                          </p:val>
                                        </p:tav>
                                      </p:tavLst>
                                    </p:anim>
                                    <p:anim calcmode="lin" valueType="num">
                                      <p:cBhvr>
                                        <p:cTn id="48" dur="5000" fill="hold"/>
                                        <p:tgtEl>
                                          <p:spTgt spid="6"/>
                                        </p:tgtEl>
                                        <p:attrNameLst>
                                          <p:attrName>ppt_h</p:attrName>
                                        </p:attrNameLst>
                                      </p:cBhvr>
                                      <p:tavLst>
                                        <p:tav tm="0" fmla="#ppt_h*sin(2.5*pi*$)">
                                          <p:val>
                                            <p:fltVal val="0"/>
                                          </p:val>
                                        </p:tav>
                                        <p:tav tm="100000">
                                          <p:val>
                                            <p:fltVal val="1"/>
                                          </p:val>
                                        </p:tav>
                                      </p:tavLst>
                                    </p:anim>
                                  </p:childTnLst>
                                </p:cTn>
                              </p:par>
                              <p:par>
                                <p:cTn id="49" presetID="19" presetClass="entr" presetSubtype="10" fill="hold" grpId="1" nodeType="withEffect">
                                  <p:stCondLst>
                                    <p:cond delay="0"/>
                                  </p:stCondLst>
                                  <p:iterate type="lt">
                                    <p:tmPct val="0"/>
                                  </p:iterate>
                                  <p:childTnLst>
                                    <p:set>
                                      <p:cBhvr>
                                        <p:cTn id="50" dur="1" fill="hold">
                                          <p:stCondLst>
                                            <p:cond delay="0"/>
                                          </p:stCondLst>
                                        </p:cTn>
                                        <p:tgtEl>
                                          <p:spTgt spid="7"/>
                                        </p:tgtEl>
                                        <p:attrNameLst>
                                          <p:attrName>style.visibility</p:attrName>
                                        </p:attrNameLst>
                                      </p:cBhvr>
                                      <p:to>
                                        <p:strVal val="visible"/>
                                      </p:to>
                                    </p:set>
                                    <p:anim calcmode="lin" valueType="num">
                                      <p:cBhvr>
                                        <p:cTn id="51" dur="4000" fill="hold"/>
                                        <p:tgtEl>
                                          <p:spTgt spid="7"/>
                                        </p:tgtEl>
                                        <p:attrNameLst>
                                          <p:attrName>ppt_w</p:attrName>
                                        </p:attrNameLst>
                                      </p:cBhvr>
                                      <p:tavLst>
                                        <p:tav tm="0" fmla="#ppt_w*sin(2.5*pi*$)">
                                          <p:val>
                                            <p:fltVal val="0"/>
                                          </p:val>
                                        </p:tav>
                                        <p:tav tm="100000">
                                          <p:val>
                                            <p:fltVal val="1"/>
                                          </p:val>
                                        </p:tav>
                                      </p:tavLst>
                                    </p:anim>
                                    <p:anim calcmode="lin" valueType="num">
                                      <p:cBhvr>
                                        <p:cTn id="52" dur="4000" fill="hold"/>
                                        <p:tgtEl>
                                          <p:spTgt spid="7"/>
                                        </p:tgtEl>
                                        <p:attrNameLst>
                                          <p:attrName>ppt_h</p:attrName>
                                        </p:attrNameLst>
                                      </p:cBhvr>
                                      <p:tavLst>
                                        <p:tav tm="0">
                                          <p:val>
                                            <p:strVal val="#ppt_h"/>
                                          </p:val>
                                        </p:tav>
                                        <p:tav tm="100000">
                                          <p:val>
                                            <p:strVal val="#ppt_h"/>
                                          </p:val>
                                        </p:tav>
                                      </p:tavLst>
                                    </p:anim>
                                  </p:childTnLst>
                                </p:cTn>
                              </p:par>
                              <p:par>
                                <p:cTn id="53" presetID="19" presetClass="entr" presetSubtype="5" fill="hold" grpId="1" nodeType="withEffect">
                                  <p:stCondLst>
                                    <p:cond delay="0"/>
                                  </p:stCondLst>
                                  <p:iterate type="lt">
                                    <p:tmPct val="0"/>
                                  </p:iterate>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strVal val="#ppt_w"/>
                                          </p:val>
                                        </p:tav>
                                        <p:tav tm="100000">
                                          <p:val>
                                            <p:strVal val="#ppt_w"/>
                                          </p:val>
                                        </p:tav>
                                      </p:tavLst>
                                    </p:anim>
                                    <p:anim calcmode="lin" valueType="num">
                                      <p:cBhvr>
                                        <p:cTn id="56" dur="3000" fill="hold"/>
                                        <p:tgtEl>
                                          <p:spTgt spid="8"/>
                                        </p:tgtEl>
                                        <p:attrNameLst>
                                          <p:attrName>ppt_h</p:attrName>
                                        </p:attrNameLst>
                                      </p:cBhvr>
                                      <p:tavLst>
                                        <p:tav tm="0" fmla="#ppt_h*sin(2.5*pi*$)">
                                          <p:val>
                                            <p:fltVal val="0"/>
                                          </p:val>
                                        </p:tav>
                                        <p:tav tm="100000">
                                          <p:val>
                                            <p:fltVal val="1"/>
                                          </p:val>
                                        </p:tav>
                                      </p:tavLst>
                                    </p:anim>
                                  </p:childTnLst>
                                </p:cTn>
                              </p:par>
                            </p:childTnLst>
                          </p:cTn>
                        </p:par>
                        <p:par>
                          <p:cTn id="57" fill="hold">
                            <p:stCondLst>
                              <p:cond delay="8000"/>
                            </p:stCondLst>
                            <p:childTnLst>
                              <p:par>
                                <p:cTn id="58" presetID="20" presetClass="exit" presetSubtype="0" fill="hold" grpId="2" nodeType="afterEffect">
                                  <p:stCondLst>
                                    <p:cond delay="0"/>
                                  </p:stCondLst>
                                  <p:iterate type="lt">
                                    <p:tmPct val="0"/>
                                  </p:iterate>
                                  <p:childTnLst>
                                    <p:animEffect transition="out" filter="wedge">
                                      <p:cBhvr>
                                        <p:cTn id="59" dur="8000"/>
                                        <p:tgtEl>
                                          <p:spTgt spid="3"/>
                                        </p:tgtEl>
                                      </p:cBhvr>
                                    </p:animEffect>
                                    <p:set>
                                      <p:cBhvr>
                                        <p:cTn id="60" dur="1" fill="hold">
                                          <p:stCondLst>
                                            <p:cond delay="7999"/>
                                          </p:stCondLst>
                                        </p:cTn>
                                        <p:tgtEl>
                                          <p:spTgt spid="3"/>
                                        </p:tgtEl>
                                        <p:attrNameLst>
                                          <p:attrName>style.visibility</p:attrName>
                                        </p:attrNameLst>
                                      </p:cBhvr>
                                      <p:to>
                                        <p:strVal val="hidden"/>
                                      </p:to>
                                    </p:set>
                                  </p:childTnLst>
                                </p:cTn>
                              </p:par>
                              <p:par>
                                <p:cTn id="61" presetID="20" presetClass="exit" presetSubtype="0" fill="hold" grpId="3" nodeType="withEffect">
                                  <p:stCondLst>
                                    <p:cond delay="0"/>
                                  </p:stCondLst>
                                  <p:iterate type="lt">
                                    <p:tmPct val="0"/>
                                  </p:iterate>
                                  <p:childTnLst>
                                    <p:animEffect transition="out" filter="wedge">
                                      <p:cBhvr>
                                        <p:cTn id="62" dur="7000"/>
                                        <p:tgtEl>
                                          <p:spTgt spid="4"/>
                                        </p:tgtEl>
                                      </p:cBhvr>
                                    </p:animEffect>
                                    <p:set>
                                      <p:cBhvr>
                                        <p:cTn id="63" dur="1" fill="hold">
                                          <p:stCondLst>
                                            <p:cond delay="6999"/>
                                          </p:stCondLst>
                                        </p:cTn>
                                        <p:tgtEl>
                                          <p:spTgt spid="4"/>
                                        </p:tgtEl>
                                        <p:attrNameLst>
                                          <p:attrName>style.visibility</p:attrName>
                                        </p:attrNameLst>
                                      </p:cBhvr>
                                      <p:to>
                                        <p:strVal val="hidden"/>
                                      </p:to>
                                    </p:set>
                                  </p:childTnLst>
                                </p:cTn>
                              </p:par>
                              <p:par>
                                <p:cTn id="64" presetID="20" presetClass="exit" presetSubtype="0" fill="hold" grpId="3" nodeType="withEffect">
                                  <p:stCondLst>
                                    <p:cond delay="0"/>
                                  </p:stCondLst>
                                  <p:iterate type="lt">
                                    <p:tmPct val="0"/>
                                  </p:iterate>
                                  <p:childTnLst>
                                    <p:animEffect transition="out" filter="wedge">
                                      <p:cBhvr>
                                        <p:cTn id="65" dur="6000"/>
                                        <p:tgtEl>
                                          <p:spTgt spid="5"/>
                                        </p:tgtEl>
                                      </p:cBhvr>
                                    </p:animEffect>
                                    <p:set>
                                      <p:cBhvr>
                                        <p:cTn id="66" dur="1" fill="hold">
                                          <p:stCondLst>
                                            <p:cond delay="5999"/>
                                          </p:stCondLst>
                                        </p:cTn>
                                        <p:tgtEl>
                                          <p:spTgt spid="5"/>
                                        </p:tgtEl>
                                        <p:attrNameLst>
                                          <p:attrName>style.visibility</p:attrName>
                                        </p:attrNameLst>
                                      </p:cBhvr>
                                      <p:to>
                                        <p:strVal val="hidden"/>
                                      </p:to>
                                    </p:set>
                                  </p:childTnLst>
                                </p:cTn>
                              </p:par>
                              <p:par>
                                <p:cTn id="67" presetID="20" presetClass="exit" presetSubtype="0" fill="hold" grpId="3" nodeType="withEffect">
                                  <p:stCondLst>
                                    <p:cond delay="0"/>
                                  </p:stCondLst>
                                  <p:iterate type="lt">
                                    <p:tmPct val="0"/>
                                  </p:iterate>
                                  <p:childTnLst>
                                    <p:animEffect transition="out" filter="wedge">
                                      <p:cBhvr>
                                        <p:cTn id="68" dur="5000"/>
                                        <p:tgtEl>
                                          <p:spTgt spid="6"/>
                                        </p:tgtEl>
                                      </p:cBhvr>
                                    </p:animEffect>
                                    <p:set>
                                      <p:cBhvr>
                                        <p:cTn id="69" dur="1" fill="hold">
                                          <p:stCondLst>
                                            <p:cond delay="4999"/>
                                          </p:stCondLst>
                                        </p:cTn>
                                        <p:tgtEl>
                                          <p:spTgt spid="6"/>
                                        </p:tgtEl>
                                        <p:attrNameLst>
                                          <p:attrName>style.visibility</p:attrName>
                                        </p:attrNameLst>
                                      </p:cBhvr>
                                      <p:to>
                                        <p:strVal val="hidden"/>
                                      </p:to>
                                    </p:set>
                                  </p:childTnLst>
                                </p:cTn>
                              </p:par>
                              <p:par>
                                <p:cTn id="70" presetID="20" presetClass="exit" presetSubtype="0" fill="hold" grpId="3" nodeType="withEffect">
                                  <p:stCondLst>
                                    <p:cond delay="0"/>
                                  </p:stCondLst>
                                  <p:iterate type="lt">
                                    <p:tmPct val="0"/>
                                  </p:iterate>
                                  <p:childTnLst>
                                    <p:animEffect transition="out" filter="wedge">
                                      <p:cBhvr>
                                        <p:cTn id="71" dur="4000"/>
                                        <p:tgtEl>
                                          <p:spTgt spid="7"/>
                                        </p:tgtEl>
                                      </p:cBhvr>
                                    </p:animEffect>
                                    <p:set>
                                      <p:cBhvr>
                                        <p:cTn id="72" dur="1" fill="hold">
                                          <p:stCondLst>
                                            <p:cond delay="3999"/>
                                          </p:stCondLst>
                                        </p:cTn>
                                        <p:tgtEl>
                                          <p:spTgt spid="7"/>
                                        </p:tgtEl>
                                        <p:attrNameLst>
                                          <p:attrName>style.visibility</p:attrName>
                                        </p:attrNameLst>
                                      </p:cBhvr>
                                      <p:to>
                                        <p:strVal val="hidden"/>
                                      </p:to>
                                    </p:set>
                                  </p:childTnLst>
                                </p:cTn>
                              </p:par>
                              <p:par>
                                <p:cTn id="73" presetID="20" presetClass="exit" presetSubtype="0" fill="hold" grpId="3" nodeType="withEffect">
                                  <p:stCondLst>
                                    <p:cond delay="0"/>
                                  </p:stCondLst>
                                  <p:iterate type="lt">
                                    <p:tmPct val="0"/>
                                  </p:iterate>
                                  <p:childTnLst>
                                    <p:animEffect transition="out" filter="wedge">
                                      <p:cBhvr>
                                        <p:cTn id="74" dur="3000"/>
                                        <p:tgtEl>
                                          <p:spTgt spid="8"/>
                                        </p:tgtEl>
                                      </p:cBhvr>
                                    </p:animEffect>
                                    <p:set>
                                      <p:cBhvr>
                                        <p:cTn id="75" dur="1" fill="hold">
                                          <p:stCondLst>
                                            <p:cond delay="2999"/>
                                          </p:stCondLst>
                                        </p:cTn>
                                        <p:tgtEl>
                                          <p:spTgt spid="8"/>
                                        </p:tgtEl>
                                        <p:attrNameLst>
                                          <p:attrName>style.visibility</p:attrName>
                                        </p:attrNameLst>
                                      </p:cBhvr>
                                      <p:to>
                                        <p:strVal val="hidden"/>
                                      </p:to>
                                    </p:set>
                                  </p:childTnLst>
                                </p:cTn>
                              </p:par>
                              <p:par>
                                <p:cTn id="76" presetID="50" presetClass="exit" presetSubtype="0" accel="100000" fill="hold" grpId="1" nodeType="withEffect">
                                  <p:stCondLst>
                                    <p:cond delay="0"/>
                                  </p:stCondLst>
                                  <p:iterate type="lt">
                                    <p:tmPct val="0"/>
                                  </p:iterate>
                                  <p:childTnLst>
                                    <p:anim calcmode="lin" valueType="num">
                                      <p:cBhvr>
                                        <p:cTn id="77" dur="8000"/>
                                        <p:tgtEl>
                                          <p:spTgt spid="3"/>
                                        </p:tgtEl>
                                        <p:attrNameLst>
                                          <p:attrName>ppt_w</p:attrName>
                                        </p:attrNameLst>
                                      </p:cBhvr>
                                      <p:tavLst>
                                        <p:tav tm="0">
                                          <p:val>
                                            <p:strVal val="ppt_w"/>
                                          </p:val>
                                        </p:tav>
                                        <p:tav tm="100000">
                                          <p:val>
                                            <p:strVal val="ppt_w+.3"/>
                                          </p:val>
                                        </p:tav>
                                      </p:tavLst>
                                    </p:anim>
                                    <p:anim calcmode="lin" valueType="num">
                                      <p:cBhvr>
                                        <p:cTn id="78" dur="8000"/>
                                        <p:tgtEl>
                                          <p:spTgt spid="3"/>
                                        </p:tgtEl>
                                        <p:attrNameLst>
                                          <p:attrName>ppt_h</p:attrName>
                                        </p:attrNameLst>
                                      </p:cBhvr>
                                      <p:tavLst>
                                        <p:tav tm="0">
                                          <p:val>
                                            <p:strVal val="ppt_h"/>
                                          </p:val>
                                        </p:tav>
                                        <p:tav tm="100000">
                                          <p:val>
                                            <p:strVal val="ppt_h"/>
                                          </p:val>
                                        </p:tav>
                                      </p:tavLst>
                                    </p:anim>
                                    <p:animEffect transition="out" filter="fade">
                                      <p:cBhvr>
                                        <p:cTn id="79" dur="8000"/>
                                        <p:tgtEl>
                                          <p:spTgt spid="3"/>
                                        </p:tgtEl>
                                      </p:cBhvr>
                                    </p:animEffect>
                                    <p:set>
                                      <p:cBhvr>
                                        <p:cTn id="80" dur="1" fill="hold">
                                          <p:stCondLst>
                                            <p:cond delay="7999"/>
                                          </p:stCondLst>
                                        </p:cTn>
                                        <p:tgtEl>
                                          <p:spTgt spid="3"/>
                                        </p:tgtEl>
                                        <p:attrNameLst>
                                          <p:attrName>style.visibility</p:attrName>
                                        </p:attrNameLst>
                                      </p:cBhvr>
                                      <p:to>
                                        <p:strVal val="hidden"/>
                                      </p:to>
                                    </p:set>
                                  </p:childTnLst>
                                </p:cTn>
                              </p:par>
                              <p:par>
                                <p:cTn id="81" presetID="50" presetClass="exit" presetSubtype="0" accel="100000" fill="hold" grpId="2" nodeType="withEffect">
                                  <p:stCondLst>
                                    <p:cond delay="0"/>
                                  </p:stCondLst>
                                  <p:iterate type="lt">
                                    <p:tmPct val="0"/>
                                  </p:iterate>
                                  <p:childTnLst>
                                    <p:anim calcmode="lin" valueType="num">
                                      <p:cBhvr>
                                        <p:cTn id="82" dur="7000"/>
                                        <p:tgtEl>
                                          <p:spTgt spid="4"/>
                                        </p:tgtEl>
                                        <p:attrNameLst>
                                          <p:attrName>ppt_w</p:attrName>
                                        </p:attrNameLst>
                                      </p:cBhvr>
                                      <p:tavLst>
                                        <p:tav tm="0">
                                          <p:val>
                                            <p:strVal val="ppt_w"/>
                                          </p:val>
                                        </p:tav>
                                        <p:tav tm="100000">
                                          <p:val>
                                            <p:strVal val="ppt_w+.3"/>
                                          </p:val>
                                        </p:tav>
                                      </p:tavLst>
                                    </p:anim>
                                    <p:anim calcmode="lin" valueType="num">
                                      <p:cBhvr>
                                        <p:cTn id="83" dur="7000"/>
                                        <p:tgtEl>
                                          <p:spTgt spid="4"/>
                                        </p:tgtEl>
                                        <p:attrNameLst>
                                          <p:attrName>ppt_h</p:attrName>
                                        </p:attrNameLst>
                                      </p:cBhvr>
                                      <p:tavLst>
                                        <p:tav tm="0">
                                          <p:val>
                                            <p:strVal val="ppt_h"/>
                                          </p:val>
                                        </p:tav>
                                        <p:tav tm="100000">
                                          <p:val>
                                            <p:strVal val="ppt_h"/>
                                          </p:val>
                                        </p:tav>
                                      </p:tavLst>
                                    </p:anim>
                                    <p:animEffect transition="out" filter="fade">
                                      <p:cBhvr>
                                        <p:cTn id="84" dur="7000"/>
                                        <p:tgtEl>
                                          <p:spTgt spid="4"/>
                                        </p:tgtEl>
                                      </p:cBhvr>
                                    </p:animEffect>
                                    <p:set>
                                      <p:cBhvr>
                                        <p:cTn id="85" dur="1" fill="hold">
                                          <p:stCondLst>
                                            <p:cond delay="6999"/>
                                          </p:stCondLst>
                                        </p:cTn>
                                        <p:tgtEl>
                                          <p:spTgt spid="4"/>
                                        </p:tgtEl>
                                        <p:attrNameLst>
                                          <p:attrName>style.visibility</p:attrName>
                                        </p:attrNameLst>
                                      </p:cBhvr>
                                      <p:to>
                                        <p:strVal val="hidden"/>
                                      </p:to>
                                    </p:set>
                                  </p:childTnLst>
                                </p:cTn>
                              </p:par>
                              <p:par>
                                <p:cTn id="86" presetID="50" presetClass="exit" presetSubtype="0" accel="100000" fill="hold" grpId="2" nodeType="withEffect">
                                  <p:stCondLst>
                                    <p:cond delay="0"/>
                                  </p:stCondLst>
                                  <p:iterate type="lt">
                                    <p:tmPct val="0"/>
                                  </p:iterate>
                                  <p:childTnLst>
                                    <p:anim calcmode="lin" valueType="num">
                                      <p:cBhvr>
                                        <p:cTn id="87" dur="6000"/>
                                        <p:tgtEl>
                                          <p:spTgt spid="5"/>
                                        </p:tgtEl>
                                        <p:attrNameLst>
                                          <p:attrName>ppt_w</p:attrName>
                                        </p:attrNameLst>
                                      </p:cBhvr>
                                      <p:tavLst>
                                        <p:tav tm="0">
                                          <p:val>
                                            <p:strVal val="ppt_w"/>
                                          </p:val>
                                        </p:tav>
                                        <p:tav tm="100000">
                                          <p:val>
                                            <p:strVal val="ppt_w+.3"/>
                                          </p:val>
                                        </p:tav>
                                      </p:tavLst>
                                    </p:anim>
                                    <p:anim calcmode="lin" valueType="num">
                                      <p:cBhvr>
                                        <p:cTn id="88" dur="6000"/>
                                        <p:tgtEl>
                                          <p:spTgt spid="5"/>
                                        </p:tgtEl>
                                        <p:attrNameLst>
                                          <p:attrName>ppt_h</p:attrName>
                                        </p:attrNameLst>
                                      </p:cBhvr>
                                      <p:tavLst>
                                        <p:tav tm="0">
                                          <p:val>
                                            <p:strVal val="ppt_h"/>
                                          </p:val>
                                        </p:tav>
                                        <p:tav tm="100000">
                                          <p:val>
                                            <p:strVal val="ppt_h"/>
                                          </p:val>
                                        </p:tav>
                                      </p:tavLst>
                                    </p:anim>
                                    <p:animEffect transition="out" filter="fade">
                                      <p:cBhvr>
                                        <p:cTn id="89" dur="6000"/>
                                        <p:tgtEl>
                                          <p:spTgt spid="5"/>
                                        </p:tgtEl>
                                      </p:cBhvr>
                                    </p:animEffect>
                                    <p:set>
                                      <p:cBhvr>
                                        <p:cTn id="90" dur="1" fill="hold">
                                          <p:stCondLst>
                                            <p:cond delay="5999"/>
                                          </p:stCondLst>
                                        </p:cTn>
                                        <p:tgtEl>
                                          <p:spTgt spid="5"/>
                                        </p:tgtEl>
                                        <p:attrNameLst>
                                          <p:attrName>style.visibility</p:attrName>
                                        </p:attrNameLst>
                                      </p:cBhvr>
                                      <p:to>
                                        <p:strVal val="hidden"/>
                                      </p:to>
                                    </p:set>
                                  </p:childTnLst>
                                </p:cTn>
                              </p:par>
                              <p:par>
                                <p:cTn id="91" presetID="50" presetClass="exit" presetSubtype="0" accel="100000" fill="hold" grpId="2" nodeType="withEffect">
                                  <p:stCondLst>
                                    <p:cond delay="0"/>
                                  </p:stCondLst>
                                  <p:iterate type="lt">
                                    <p:tmPct val="0"/>
                                  </p:iterate>
                                  <p:childTnLst>
                                    <p:anim calcmode="lin" valueType="num">
                                      <p:cBhvr>
                                        <p:cTn id="92" dur="5000"/>
                                        <p:tgtEl>
                                          <p:spTgt spid="6"/>
                                        </p:tgtEl>
                                        <p:attrNameLst>
                                          <p:attrName>ppt_w</p:attrName>
                                        </p:attrNameLst>
                                      </p:cBhvr>
                                      <p:tavLst>
                                        <p:tav tm="0">
                                          <p:val>
                                            <p:strVal val="ppt_w"/>
                                          </p:val>
                                        </p:tav>
                                        <p:tav tm="100000">
                                          <p:val>
                                            <p:strVal val="ppt_w+.3"/>
                                          </p:val>
                                        </p:tav>
                                      </p:tavLst>
                                    </p:anim>
                                    <p:anim calcmode="lin" valueType="num">
                                      <p:cBhvr>
                                        <p:cTn id="93" dur="5000"/>
                                        <p:tgtEl>
                                          <p:spTgt spid="6"/>
                                        </p:tgtEl>
                                        <p:attrNameLst>
                                          <p:attrName>ppt_h</p:attrName>
                                        </p:attrNameLst>
                                      </p:cBhvr>
                                      <p:tavLst>
                                        <p:tav tm="0">
                                          <p:val>
                                            <p:strVal val="ppt_h"/>
                                          </p:val>
                                        </p:tav>
                                        <p:tav tm="100000">
                                          <p:val>
                                            <p:strVal val="ppt_h"/>
                                          </p:val>
                                        </p:tav>
                                      </p:tavLst>
                                    </p:anim>
                                    <p:animEffect transition="out" filter="fade">
                                      <p:cBhvr>
                                        <p:cTn id="94" dur="5000"/>
                                        <p:tgtEl>
                                          <p:spTgt spid="6"/>
                                        </p:tgtEl>
                                      </p:cBhvr>
                                    </p:animEffect>
                                    <p:set>
                                      <p:cBhvr>
                                        <p:cTn id="95" dur="1" fill="hold">
                                          <p:stCondLst>
                                            <p:cond delay="4999"/>
                                          </p:stCondLst>
                                        </p:cTn>
                                        <p:tgtEl>
                                          <p:spTgt spid="6"/>
                                        </p:tgtEl>
                                        <p:attrNameLst>
                                          <p:attrName>style.visibility</p:attrName>
                                        </p:attrNameLst>
                                      </p:cBhvr>
                                      <p:to>
                                        <p:strVal val="hidden"/>
                                      </p:to>
                                    </p:set>
                                  </p:childTnLst>
                                </p:cTn>
                              </p:par>
                              <p:par>
                                <p:cTn id="96" presetID="50" presetClass="exit" presetSubtype="0" accel="100000" fill="hold" grpId="2" nodeType="withEffect">
                                  <p:stCondLst>
                                    <p:cond delay="0"/>
                                  </p:stCondLst>
                                  <p:iterate type="lt">
                                    <p:tmPct val="0"/>
                                  </p:iterate>
                                  <p:childTnLst>
                                    <p:anim calcmode="lin" valueType="num">
                                      <p:cBhvr>
                                        <p:cTn id="97" dur="4000"/>
                                        <p:tgtEl>
                                          <p:spTgt spid="7"/>
                                        </p:tgtEl>
                                        <p:attrNameLst>
                                          <p:attrName>ppt_w</p:attrName>
                                        </p:attrNameLst>
                                      </p:cBhvr>
                                      <p:tavLst>
                                        <p:tav tm="0">
                                          <p:val>
                                            <p:strVal val="ppt_w"/>
                                          </p:val>
                                        </p:tav>
                                        <p:tav tm="100000">
                                          <p:val>
                                            <p:strVal val="ppt_w+.3"/>
                                          </p:val>
                                        </p:tav>
                                      </p:tavLst>
                                    </p:anim>
                                    <p:anim calcmode="lin" valueType="num">
                                      <p:cBhvr>
                                        <p:cTn id="98" dur="4000"/>
                                        <p:tgtEl>
                                          <p:spTgt spid="7"/>
                                        </p:tgtEl>
                                        <p:attrNameLst>
                                          <p:attrName>ppt_h</p:attrName>
                                        </p:attrNameLst>
                                      </p:cBhvr>
                                      <p:tavLst>
                                        <p:tav tm="0">
                                          <p:val>
                                            <p:strVal val="ppt_h"/>
                                          </p:val>
                                        </p:tav>
                                        <p:tav tm="100000">
                                          <p:val>
                                            <p:strVal val="ppt_h"/>
                                          </p:val>
                                        </p:tav>
                                      </p:tavLst>
                                    </p:anim>
                                    <p:animEffect transition="out" filter="fade">
                                      <p:cBhvr>
                                        <p:cTn id="99" dur="4000"/>
                                        <p:tgtEl>
                                          <p:spTgt spid="7"/>
                                        </p:tgtEl>
                                      </p:cBhvr>
                                    </p:animEffect>
                                    <p:set>
                                      <p:cBhvr>
                                        <p:cTn id="100" dur="1" fill="hold">
                                          <p:stCondLst>
                                            <p:cond delay="3999"/>
                                          </p:stCondLst>
                                        </p:cTn>
                                        <p:tgtEl>
                                          <p:spTgt spid="7"/>
                                        </p:tgtEl>
                                        <p:attrNameLst>
                                          <p:attrName>style.visibility</p:attrName>
                                        </p:attrNameLst>
                                      </p:cBhvr>
                                      <p:to>
                                        <p:strVal val="hidden"/>
                                      </p:to>
                                    </p:set>
                                  </p:childTnLst>
                                </p:cTn>
                              </p:par>
                              <p:par>
                                <p:cTn id="101" presetID="50" presetClass="exit" presetSubtype="0" accel="100000" fill="hold" grpId="2" nodeType="withEffect">
                                  <p:stCondLst>
                                    <p:cond delay="0"/>
                                  </p:stCondLst>
                                  <p:iterate type="lt">
                                    <p:tmPct val="0"/>
                                  </p:iterate>
                                  <p:childTnLst>
                                    <p:anim calcmode="lin" valueType="num">
                                      <p:cBhvr>
                                        <p:cTn id="102" dur="3000"/>
                                        <p:tgtEl>
                                          <p:spTgt spid="8"/>
                                        </p:tgtEl>
                                        <p:attrNameLst>
                                          <p:attrName>ppt_w</p:attrName>
                                        </p:attrNameLst>
                                      </p:cBhvr>
                                      <p:tavLst>
                                        <p:tav tm="0">
                                          <p:val>
                                            <p:strVal val="ppt_w"/>
                                          </p:val>
                                        </p:tav>
                                        <p:tav tm="100000">
                                          <p:val>
                                            <p:strVal val="ppt_w+.3"/>
                                          </p:val>
                                        </p:tav>
                                      </p:tavLst>
                                    </p:anim>
                                    <p:anim calcmode="lin" valueType="num">
                                      <p:cBhvr>
                                        <p:cTn id="103" dur="3000"/>
                                        <p:tgtEl>
                                          <p:spTgt spid="8"/>
                                        </p:tgtEl>
                                        <p:attrNameLst>
                                          <p:attrName>ppt_h</p:attrName>
                                        </p:attrNameLst>
                                      </p:cBhvr>
                                      <p:tavLst>
                                        <p:tav tm="0">
                                          <p:val>
                                            <p:strVal val="ppt_h"/>
                                          </p:val>
                                        </p:tav>
                                        <p:tav tm="100000">
                                          <p:val>
                                            <p:strVal val="ppt_h"/>
                                          </p:val>
                                        </p:tav>
                                      </p:tavLst>
                                    </p:anim>
                                    <p:animEffect transition="out" filter="fade">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23" presetClass="entr" presetSubtype="288" fill="hold" nodeType="withEffect">
                                  <p:stCondLst>
                                    <p:cond delay="0"/>
                                  </p:stCondLst>
                                  <p:childTnLst>
                                    <p:set>
                                      <p:cBhvr>
                                        <p:cTn id="107" dur="1" fill="hold">
                                          <p:stCondLst>
                                            <p:cond delay="0"/>
                                          </p:stCondLst>
                                        </p:cTn>
                                        <p:tgtEl>
                                          <p:spTgt spid="2"/>
                                        </p:tgtEl>
                                        <p:attrNameLst>
                                          <p:attrName>style.visibility</p:attrName>
                                        </p:attrNameLst>
                                      </p:cBhvr>
                                      <p:to>
                                        <p:strVal val="visible"/>
                                      </p:to>
                                    </p:set>
                                    <p:anim calcmode="lin" valueType="num">
                                      <p:cBhvr>
                                        <p:cTn id="108" dur="8000" fill="hold"/>
                                        <p:tgtEl>
                                          <p:spTgt spid="2"/>
                                        </p:tgtEl>
                                        <p:attrNameLst>
                                          <p:attrName>ppt_w</p:attrName>
                                        </p:attrNameLst>
                                      </p:cBhvr>
                                      <p:tavLst>
                                        <p:tav tm="0">
                                          <p:val>
                                            <p:strVal val="4/3*#ppt_w"/>
                                          </p:val>
                                        </p:tav>
                                        <p:tav tm="100000">
                                          <p:val>
                                            <p:strVal val="#ppt_w"/>
                                          </p:val>
                                        </p:tav>
                                      </p:tavLst>
                                    </p:anim>
                                    <p:anim calcmode="lin" valueType="num">
                                      <p:cBhvr>
                                        <p:cTn id="109" dur="8000" fill="hold"/>
                                        <p:tgtEl>
                                          <p:spTgt spid="2"/>
                                        </p:tgtEl>
                                        <p:attrNameLst>
                                          <p:attrName>ppt_h</p:attrName>
                                        </p:attrNameLst>
                                      </p:cBhvr>
                                      <p:tavLst>
                                        <p:tav tm="0">
                                          <p:val>
                                            <p:strVal val="4/3*#ppt_h"/>
                                          </p:val>
                                        </p:tav>
                                        <p:tav tm="100000">
                                          <p:val>
                                            <p:strVal val="#ppt_h"/>
                                          </p:val>
                                        </p:tav>
                                      </p:tavLst>
                                    </p:anim>
                                  </p:childTnLst>
                                </p:cTn>
                              </p:par>
                              <p:par>
                                <p:cTn id="110" presetID="20" presetClass="entr" presetSubtype="0"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edge">
                                      <p:cBhvr>
                                        <p:cTn id="112" dur="8000"/>
                                        <p:tgtEl>
                                          <p:spTgt spid="2"/>
                                        </p:tgtEl>
                                      </p:cBhvr>
                                    </p:animEffect>
                                  </p:childTnLst>
                                </p:cTn>
                              </p:par>
                            </p:childTnLst>
                          </p:cTn>
                        </p:par>
                        <p:par>
                          <p:cTn id="113" fill="hold">
                            <p:stCondLst>
                              <p:cond delay="16000"/>
                            </p:stCondLst>
                            <p:childTnLst>
                              <p:par>
                                <p:cTn id="114" presetID="10" presetClass="entr" presetSubtype="0" fill="hold" nodeType="afterEffect">
                                  <p:stCondLst>
                                    <p:cond delay="0"/>
                                  </p:stCondLst>
                                  <p:childTnLst>
                                    <p:set>
                                      <p:cBhvr>
                                        <p:cTn id="115" dur="1" fill="hold">
                                          <p:stCondLst>
                                            <p:cond delay="0"/>
                                          </p:stCondLst>
                                        </p:cTn>
                                        <p:tgtEl>
                                          <p:spTgt spid="9"/>
                                        </p:tgtEl>
                                        <p:attrNameLst>
                                          <p:attrName>style.visibility</p:attrName>
                                        </p:attrNameLst>
                                      </p:cBhvr>
                                      <p:to>
                                        <p:strVal val="visible"/>
                                      </p:to>
                                    </p:set>
                                    <p:animEffect transition="in" filter="fade">
                                      <p:cBhvr>
                                        <p:cTn id="116" dur="2000"/>
                                        <p:tgtEl>
                                          <p:spTgt spid="9"/>
                                        </p:tgtEl>
                                      </p:cBhvr>
                                    </p:animEffect>
                                  </p:childTnLst>
                                </p:cTn>
                              </p:par>
                            </p:childTnLst>
                          </p:cTn>
                        </p:par>
                        <p:par>
                          <p:cTn id="117" fill="hold">
                            <p:stCondLst>
                              <p:cond delay="18000"/>
                            </p:stCondLst>
                            <p:childTnLst>
                              <p:par>
                                <p:cTn id="118" presetID="10" presetClass="entr" presetSubtype="0" fill="hold" nodeType="after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fade">
                                      <p:cBhvr>
                                        <p:cTn id="120" dur="2000"/>
                                        <p:tgtEl>
                                          <p:spTgt spid="10"/>
                                        </p:tgtEl>
                                      </p:cBhvr>
                                    </p:animEffect>
                                  </p:childTnLst>
                                </p:cTn>
                              </p:par>
                            </p:childTnLst>
                          </p:cTn>
                        </p:par>
                        <p:par>
                          <p:cTn id="121" fill="hold">
                            <p:stCondLst>
                              <p:cond delay="20000"/>
                            </p:stCondLst>
                            <p:childTnLst>
                              <p:par>
                                <p:cTn id="122" presetID="10" presetClass="entr" presetSubtype="0" fill="hold" nodeType="afterEffect">
                                  <p:stCondLst>
                                    <p:cond delay="0"/>
                                  </p:stCondLst>
                                  <p:childTnLst>
                                    <p:set>
                                      <p:cBhvr>
                                        <p:cTn id="123" dur="1" fill="hold">
                                          <p:stCondLst>
                                            <p:cond delay="0"/>
                                          </p:stCondLst>
                                        </p:cTn>
                                        <p:tgtEl>
                                          <p:spTgt spid="12"/>
                                        </p:tgtEl>
                                        <p:attrNameLst>
                                          <p:attrName>style.visibility</p:attrName>
                                        </p:attrNameLst>
                                      </p:cBhvr>
                                      <p:to>
                                        <p:strVal val="visible"/>
                                      </p:to>
                                    </p:set>
                                    <p:animEffect transition="in" filter="fade">
                                      <p:cBhvr>
                                        <p:cTn id="124" dur="2000"/>
                                        <p:tgtEl>
                                          <p:spTgt spid="12"/>
                                        </p:tgtEl>
                                      </p:cBhvr>
                                    </p:animEffect>
                                  </p:childTnLst>
                                </p:cTn>
                              </p:par>
                            </p:childTnLst>
                          </p:cTn>
                        </p:par>
                        <p:par>
                          <p:cTn id="125" fill="hold">
                            <p:stCondLst>
                              <p:cond delay="22000"/>
                            </p:stCondLst>
                            <p:childTnLst>
                              <p:par>
                                <p:cTn id="126" presetID="10" presetClass="entr" presetSubtype="0" fill="hold" nodeType="afterEffect">
                                  <p:stCondLst>
                                    <p:cond delay="0"/>
                                  </p:stCondLst>
                                  <p:childTnLst>
                                    <p:set>
                                      <p:cBhvr>
                                        <p:cTn id="127" dur="1" fill="hold">
                                          <p:stCondLst>
                                            <p:cond delay="0"/>
                                          </p:stCondLst>
                                        </p:cTn>
                                        <p:tgtEl>
                                          <p:spTgt spid="11"/>
                                        </p:tgtEl>
                                        <p:attrNameLst>
                                          <p:attrName>style.visibility</p:attrName>
                                        </p:attrNameLst>
                                      </p:cBhvr>
                                      <p:to>
                                        <p:strVal val="visible"/>
                                      </p:to>
                                    </p:set>
                                    <p:animEffect transition="in" filter="fade">
                                      <p:cBhvr>
                                        <p:cTn id="128" dur="2000"/>
                                        <p:tgtEl>
                                          <p:spTgt spid="11"/>
                                        </p:tgtEl>
                                      </p:cBhvr>
                                    </p:animEffect>
                                  </p:childTnLst>
                                </p:cTn>
                              </p:par>
                            </p:childTnLst>
                          </p:cTn>
                        </p:par>
                        <p:par>
                          <p:cTn id="129" fill="hold">
                            <p:stCondLst>
                              <p:cond delay="24000"/>
                            </p:stCondLst>
                            <p:childTnLst>
                              <p:par>
                                <p:cTn id="130" presetID="10" presetClass="entr" presetSubtype="0" fill="hold" nodeType="afterEffect">
                                  <p:stCondLst>
                                    <p:cond delay="0"/>
                                  </p:stCondLst>
                                  <p:childTnLst>
                                    <p:set>
                                      <p:cBhvr>
                                        <p:cTn id="131" dur="1" fill="hold">
                                          <p:stCondLst>
                                            <p:cond delay="0"/>
                                          </p:stCondLst>
                                        </p:cTn>
                                        <p:tgtEl>
                                          <p:spTgt spid="13"/>
                                        </p:tgtEl>
                                        <p:attrNameLst>
                                          <p:attrName>style.visibility</p:attrName>
                                        </p:attrNameLst>
                                      </p:cBhvr>
                                      <p:to>
                                        <p:strVal val="visible"/>
                                      </p:to>
                                    </p:set>
                                    <p:animEffect transition="in" filter="fade">
                                      <p:cBhvr>
                                        <p:cTn id="132" dur="2000"/>
                                        <p:tgtEl>
                                          <p:spTgt spid="13"/>
                                        </p:tgtEl>
                                      </p:cBhvr>
                                    </p:animEffect>
                                  </p:childTnLst>
                                </p:cTn>
                              </p:par>
                            </p:childTnLst>
                          </p:cTn>
                        </p:par>
                        <p:par>
                          <p:cTn id="133" fill="hold">
                            <p:stCondLst>
                              <p:cond delay="26000"/>
                            </p:stCondLst>
                            <p:childTnLst>
                              <p:par>
                                <p:cTn id="134" presetID="10" presetClass="entr" presetSubtype="0" fill="hold" nodeType="afterEffect">
                                  <p:stCondLst>
                                    <p:cond delay="0"/>
                                  </p:stCondLst>
                                  <p:childTnLst>
                                    <p:set>
                                      <p:cBhvr>
                                        <p:cTn id="135" dur="1" fill="hold">
                                          <p:stCondLst>
                                            <p:cond delay="0"/>
                                          </p:stCondLst>
                                        </p:cTn>
                                        <p:tgtEl>
                                          <p:spTgt spid="58370"/>
                                        </p:tgtEl>
                                        <p:attrNameLst>
                                          <p:attrName>style.visibility</p:attrName>
                                        </p:attrNameLst>
                                      </p:cBhvr>
                                      <p:to>
                                        <p:strVal val="visible"/>
                                      </p:to>
                                    </p:set>
                                    <p:animEffect transition="in" filter="fade">
                                      <p:cBhvr>
                                        <p:cTn id="136" dur="2000"/>
                                        <p:tgtEl>
                                          <p:spTgt spid="58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214290"/>
            <a:ext cx="2619380" cy="714356"/>
          </a:xfrm>
          <a:prstGeom prst="rect">
            <a:avLst/>
          </a:prstGeom>
          <a:effectLst>
            <a:reflection blurRad="6350" stA="50000" endA="295" endPos="92000" dist="101600" dir="5400000" sy="-100000" algn="bl" rotWithShape="0"/>
          </a:effectLst>
        </p:spPr>
      </p:pic>
      <p:pic>
        <p:nvPicPr>
          <p:cNvPr id="4" name="3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214290"/>
            <a:ext cx="2738470" cy="714356"/>
          </a:xfrm>
          <a:prstGeom prst="rect">
            <a:avLst/>
          </a:prstGeom>
          <a:effectLst>
            <a:reflection blurRad="6350" stA="50000" endA="295" endPos="92000" dist="101600" dir="5400000" sy="-100000" algn="bl" rotWithShape="0"/>
          </a:effectLst>
        </p:spPr>
      </p:pic>
      <p:pic>
        <p:nvPicPr>
          <p:cNvPr id="5" name="4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142876"/>
            <a:ext cx="2619380" cy="714356"/>
          </a:xfrm>
          <a:prstGeom prst="rect">
            <a:avLst/>
          </a:prstGeom>
          <a:effectLst>
            <a:reflection blurRad="6350" stA="50000" endA="295" endPos="92000" dist="101600" dir="5400000" sy="-100000" algn="bl" rotWithShape="0"/>
          </a:effectLst>
        </p:spPr>
      </p:pic>
      <p:pic>
        <p:nvPicPr>
          <p:cNvPr id="6" name="5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142876"/>
            <a:ext cx="2738470" cy="714356"/>
          </a:xfrm>
          <a:prstGeom prst="rect">
            <a:avLst/>
          </a:prstGeom>
          <a:effectLst>
            <a:reflection blurRad="6350" stA="50000" endA="295" endPos="92000" dist="101600" dir="5400000" sy="-100000" algn="bl" rotWithShape="0"/>
          </a:effectLst>
        </p:spPr>
      </p:pic>
      <p:pic>
        <p:nvPicPr>
          <p:cNvPr id="7" name="6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642966"/>
            <a:ext cx="2619380" cy="714356"/>
          </a:xfrm>
          <a:prstGeom prst="rect">
            <a:avLst/>
          </a:prstGeom>
          <a:effectLst>
            <a:reflection blurRad="6350" stA="50000" endA="295" endPos="92000" dist="101600" dir="5400000" sy="-100000" algn="bl" rotWithShape="0"/>
          </a:effectLst>
        </p:spPr>
      </p:pic>
      <p:pic>
        <p:nvPicPr>
          <p:cNvPr id="8" name="7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642966"/>
            <a:ext cx="2738470" cy="714356"/>
          </a:xfrm>
          <a:prstGeom prst="rect">
            <a:avLst/>
          </a:prstGeom>
          <a:effectLst>
            <a:reflection blurRad="6350" stA="50000" endA="295" endPos="92000" dist="101600" dir="5400000" sy="-100000" algn="bl" rotWithShape="0"/>
          </a:effectLst>
        </p:spPr>
      </p:pic>
      <p:pic>
        <p:nvPicPr>
          <p:cNvPr id="9" name="8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1000132"/>
            <a:ext cx="2619380" cy="714356"/>
          </a:xfrm>
          <a:prstGeom prst="rect">
            <a:avLst/>
          </a:prstGeom>
          <a:effectLst>
            <a:reflection blurRad="6350" stA="50000" endA="295" endPos="92000" dist="101600" dir="5400000" sy="-100000" algn="bl" rotWithShape="0"/>
          </a:effectLst>
        </p:spPr>
      </p:pic>
      <p:pic>
        <p:nvPicPr>
          <p:cNvPr id="10" name="9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1000132"/>
            <a:ext cx="2738470" cy="714356"/>
          </a:xfrm>
          <a:prstGeom prst="rect">
            <a:avLst/>
          </a:prstGeom>
          <a:effectLst>
            <a:reflection blurRad="6350" stA="50000" endA="295" endPos="92000" dist="101600" dir="5400000" sy="-100000" algn="bl" rotWithShape="0"/>
          </a:effectLst>
        </p:spPr>
      </p:pic>
      <p:pic>
        <p:nvPicPr>
          <p:cNvPr id="11" name="10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1500198"/>
            <a:ext cx="2619380" cy="714356"/>
          </a:xfrm>
          <a:prstGeom prst="rect">
            <a:avLst/>
          </a:prstGeom>
          <a:effectLst>
            <a:reflection blurRad="6350" stA="50000" endA="295" endPos="92000" dist="101600" dir="5400000" sy="-100000" algn="bl" rotWithShape="0"/>
          </a:effectLst>
        </p:spPr>
      </p:pic>
      <p:pic>
        <p:nvPicPr>
          <p:cNvPr id="12" name="11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1500198"/>
            <a:ext cx="2738470" cy="714356"/>
          </a:xfrm>
          <a:prstGeom prst="rect">
            <a:avLst/>
          </a:prstGeom>
          <a:effectLst>
            <a:reflection blurRad="6350" stA="50000" endA="295" endPos="92000" dist="101600" dir="5400000" sy="-100000" algn="bl" rotWithShape="0"/>
          </a:effectLst>
        </p:spPr>
      </p:pic>
      <p:pic>
        <p:nvPicPr>
          <p:cNvPr id="13" name="12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1857364"/>
            <a:ext cx="2619380" cy="714356"/>
          </a:xfrm>
          <a:prstGeom prst="rect">
            <a:avLst/>
          </a:prstGeom>
          <a:effectLst>
            <a:reflection blurRad="6350" stA="50000" endA="295" endPos="92000" dist="101600" dir="5400000" sy="-100000" algn="bl" rotWithShape="0"/>
          </a:effectLst>
        </p:spPr>
      </p:pic>
      <p:pic>
        <p:nvPicPr>
          <p:cNvPr id="14" name="13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1857364"/>
            <a:ext cx="2738470" cy="714356"/>
          </a:xfrm>
          <a:prstGeom prst="rect">
            <a:avLst/>
          </a:prstGeom>
          <a:effectLst>
            <a:reflection blurRad="6350" stA="50000" endA="295" endPos="92000" dist="101600" dir="5400000" sy="-100000" algn="bl" rotWithShape="0"/>
          </a:effectLst>
        </p:spPr>
      </p:pic>
      <p:pic>
        <p:nvPicPr>
          <p:cNvPr id="15" name="14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2357478"/>
            <a:ext cx="2619380" cy="714356"/>
          </a:xfrm>
          <a:prstGeom prst="rect">
            <a:avLst/>
          </a:prstGeom>
          <a:effectLst>
            <a:reflection blurRad="6350" stA="50000" endA="295" endPos="92000" dist="101600" dir="5400000" sy="-100000" algn="bl" rotWithShape="0"/>
          </a:effectLst>
        </p:spPr>
      </p:pic>
      <p:pic>
        <p:nvPicPr>
          <p:cNvPr id="16" name="15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2357478"/>
            <a:ext cx="2738470" cy="714356"/>
          </a:xfrm>
          <a:prstGeom prst="rect">
            <a:avLst/>
          </a:prstGeom>
          <a:effectLst>
            <a:reflection blurRad="6350" stA="50000" endA="295" endPos="92000" dist="101600" dir="5400000" sy="-100000" algn="bl" rotWithShape="0"/>
          </a:effectLst>
        </p:spPr>
      </p:pic>
      <p:pic>
        <p:nvPicPr>
          <p:cNvPr id="17" name="16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2714644"/>
            <a:ext cx="2619380" cy="714356"/>
          </a:xfrm>
          <a:prstGeom prst="rect">
            <a:avLst/>
          </a:prstGeom>
          <a:effectLst>
            <a:reflection blurRad="6350" stA="50000" endA="295" endPos="92000" dist="101600" dir="5400000" sy="-100000" algn="bl" rotWithShape="0"/>
          </a:effectLst>
        </p:spPr>
      </p:pic>
      <p:pic>
        <p:nvPicPr>
          <p:cNvPr id="18" name="17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2714644"/>
            <a:ext cx="2738470" cy="714356"/>
          </a:xfrm>
          <a:prstGeom prst="rect">
            <a:avLst/>
          </a:prstGeom>
          <a:effectLst>
            <a:reflection blurRad="6350" stA="50000" endA="295" endPos="92000" dist="101600" dir="5400000" sy="-100000" algn="bl" rotWithShape="0"/>
          </a:effectLst>
        </p:spPr>
      </p:pic>
      <p:pic>
        <p:nvPicPr>
          <p:cNvPr id="19" name="18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3214734"/>
            <a:ext cx="2619380" cy="714356"/>
          </a:xfrm>
          <a:prstGeom prst="rect">
            <a:avLst/>
          </a:prstGeom>
          <a:effectLst>
            <a:reflection blurRad="6350" stA="50000" endA="295" endPos="92000" dist="101600" dir="5400000" sy="-100000" algn="bl" rotWithShape="0"/>
          </a:effectLst>
        </p:spPr>
      </p:pic>
      <p:pic>
        <p:nvPicPr>
          <p:cNvPr id="20" name="19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3214734"/>
            <a:ext cx="2738470" cy="714356"/>
          </a:xfrm>
          <a:prstGeom prst="rect">
            <a:avLst/>
          </a:prstGeom>
          <a:effectLst>
            <a:reflection blurRad="6350" stA="50000" endA="295" endPos="92000" dist="101600" dir="5400000" sy="-100000" algn="bl" rotWithShape="0"/>
          </a:effectLst>
        </p:spPr>
      </p:pic>
      <p:pic>
        <p:nvPicPr>
          <p:cNvPr id="21" name="20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3571900"/>
            <a:ext cx="2619380" cy="714356"/>
          </a:xfrm>
          <a:prstGeom prst="rect">
            <a:avLst/>
          </a:prstGeom>
          <a:effectLst>
            <a:reflection blurRad="6350" stA="50000" endA="295" endPos="92000" dist="101600" dir="5400000" sy="-100000" algn="bl" rotWithShape="0"/>
          </a:effectLst>
        </p:spPr>
      </p:pic>
      <p:pic>
        <p:nvPicPr>
          <p:cNvPr id="22" name="21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3571900"/>
            <a:ext cx="2738470" cy="714356"/>
          </a:xfrm>
          <a:prstGeom prst="rect">
            <a:avLst/>
          </a:prstGeom>
          <a:effectLst>
            <a:reflection blurRad="6350" stA="50000" endA="295" endPos="92000" dist="101600" dir="5400000" sy="-100000" algn="bl" rotWithShape="0"/>
          </a:effectLst>
        </p:spPr>
      </p:pic>
      <p:pic>
        <p:nvPicPr>
          <p:cNvPr id="23" name="22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4071966"/>
            <a:ext cx="2619380" cy="714356"/>
          </a:xfrm>
          <a:prstGeom prst="rect">
            <a:avLst/>
          </a:prstGeom>
          <a:effectLst>
            <a:reflection blurRad="6350" stA="50000" endA="295" endPos="92000" dist="101600" dir="5400000" sy="-100000" algn="bl" rotWithShape="0"/>
          </a:effectLst>
        </p:spPr>
      </p:pic>
      <p:pic>
        <p:nvPicPr>
          <p:cNvPr id="24" name="23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4071966"/>
            <a:ext cx="2738470" cy="714356"/>
          </a:xfrm>
          <a:prstGeom prst="rect">
            <a:avLst/>
          </a:prstGeom>
          <a:effectLst>
            <a:reflection blurRad="6350" stA="50000" endA="295" endPos="92000" dist="101600" dir="5400000" sy="-100000" algn="bl" rotWithShape="0"/>
          </a:effectLst>
        </p:spPr>
      </p:pic>
      <p:pic>
        <p:nvPicPr>
          <p:cNvPr id="25" name="24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a:off x="1928794" y="4429132"/>
            <a:ext cx="2619380" cy="714356"/>
          </a:xfrm>
          <a:prstGeom prst="rect">
            <a:avLst/>
          </a:prstGeom>
          <a:effectLst>
            <a:reflection blurRad="6350" stA="50000" endA="295" endPos="92000" dist="101600" dir="5400000" sy="-100000" algn="bl" rotWithShape="0"/>
          </a:effectLst>
        </p:spPr>
      </p:pic>
      <p:pic>
        <p:nvPicPr>
          <p:cNvPr id="26" name="25 Imagen" descr="crbst_curvas.png"/>
          <p:cNvPicPr>
            <a:picLocks noChangeAspect="1"/>
          </p:cNvPicPr>
          <p:nvPr/>
        </p:nvPicPr>
        <p:blipFill>
          <a:blip r:embed="rId3">
            <a:duotone>
              <a:prstClr val="black"/>
              <a:srgbClr val="0033CC">
                <a:tint val="45000"/>
                <a:satMod val="400000"/>
              </a:srgbClr>
            </a:duotone>
            <a:lum bright="-30000" contrast="40000"/>
          </a:blip>
          <a:stretch>
            <a:fillRect/>
          </a:stretch>
        </p:blipFill>
        <p:spPr>
          <a:xfrm flipH="1">
            <a:off x="4572000" y="4429132"/>
            <a:ext cx="2738470" cy="714356"/>
          </a:xfrm>
          <a:prstGeom prst="rect">
            <a:avLst/>
          </a:prstGeom>
          <a:effectLst>
            <a:reflection blurRad="6350" stA="50000" endA="295" endPos="92000" dist="101600" dir="5400000" sy="-100000" algn="bl" rotWithShape="0"/>
          </a:effectLst>
        </p:spPr>
      </p:pic>
      <p:sp>
        <p:nvSpPr>
          <p:cNvPr id="27" name="26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3000" fill="hold"/>
                                        <p:tgtEl>
                                          <p:spTgt spid="3"/>
                                        </p:tgtEl>
                                        <p:attrNameLst>
                                          <p:attrName>ppt_w</p:attrName>
                                        </p:attrNameLst>
                                      </p:cBhvr>
                                      <p:tavLst>
                                        <p:tav tm="0">
                                          <p:val>
                                            <p:strVal val="#ppt_w"/>
                                          </p:val>
                                        </p:tav>
                                        <p:tav tm="100000">
                                          <p:val>
                                            <p:strVal val="#ppt_w"/>
                                          </p:val>
                                        </p:tav>
                                      </p:tavLst>
                                    </p:anim>
                                    <p:anim calcmode="lin" valueType="num">
                                      <p:cBhvr>
                                        <p:cTn id="106" dur="3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3000" fill="hold"/>
                                        <p:tgtEl>
                                          <p:spTgt spid="5"/>
                                        </p:tgtEl>
                                        <p:attrNameLst>
                                          <p:attrName>ppt_w</p:attrName>
                                        </p:attrNameLst>
                                      </p:cBhvr>
                                      <p:tavLst>
                                        <p:tav tm="0">
                                          <p:val>
                                            <p:strVal val="#ppt_w"/>
                                          </p:val>
                                        </p:tav>
                                        <p:tav tm="100000">
                                          <p:val>
                                            <p:strVal val="#ppt_w"/>
                                          </p:val>
                                        </p:tav>
                                      </p:tavLst>
                                    </p:anim>
                                    <p:anim calcmode="lin" valueType="num">
                                      <p:cBhvr>
                                        <p:cTn id="114" dur="3000" fill="hold"/>
                                        <p:tgtEl>
                                          <p:spTgt spid="5"/>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p:cTn id="117" dur="3000" fill="hold"/>
                                        <p:tgtEl>
                                          <p:spTgt spid="6"/>
                                        </p:tgtEl>
                                        <p:attrNameLst>
                                          <p:attrName>ppt_w</p:attrName>
                                        </p:attrNameLst>
                                      </p:cBhvr>
                                      <p:tavLst>
                                        <p:tav tm="0">
                                          <p:val>
                                            <p:strVal val="#ppt_w"/>
                                          </p:val>
                                        </p:tav>
                                        <p:tav tm="100000">
                                          <p:val>
                                            <p:strVal val="#ppt_w"/>
                                          </p:val>
                                        </p:tav>
                                      </p:tavLst>
                                    </p:anim>
                                    <p:anim calcmode="lin" valueType="num">
                                      <p:cBhvr>
                                        <p:cTn id="118" dur="3000" fill="hold"/>
                                        <p:tgtEl>
                                          <p:spTgt spid="6"/>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3000" fill="hold"/>
                                        <p:tgtEl>
                                          <p:spTgt spid="7"/>
                                        </p:tgtEl>
                                        <p:attrNameLst>
                                          <p:attrName>ppt_w</p:attrName>
                                        </p:attrNameLst>
                                      </p:cBhvr>
                                      <p:tavLst>
                                        <p:tav tm="0">
                                          <p:val>
                                            <p:strVal val="#ppt_w"/>
                                          </p:val>
                                        </p:tav>
                                        <p:tav tm="100000">
                                          <p:val>
                                            <p:strVal val="#ppt_w"/>
                                          </p:val>
                                        </p:tav>
                                      </p:tavLst>
                                    </p:anim>
                                    <p:anim calcmode="lin" valueType="num">
                                      <p:cBhvr>
                                        <p:cTn id="122" dur="3000" fill="hold"/>
                                        <p:tgtEl>
                                          <p:spTgt spid="7"/>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3000" fill="hold"/>
                                        <p:tgtEl>
                                          <p:spTgt spid="8"/>
                                        </p:tgtEl>
                                        <p:attrNameLst>
                                          <p:attrName>ppt_w</p:attrName>
                                        </p:attrNameLst>
                                      </p:cBhvr>
                                      <p:tavLst>
                                        <p:tav tm="0">
                                          <p:val>
                                            <p:strVal val="#ppt_w"/>
                                          </p:val>
                                        </p:tav>
                                        <p:tav tm="100000">
                                          <p:val>
                                            <p:strVal val="#ppt_w"/>
                                          </p:val>
                                        </p:tav>
                                      </p:tavLst>
                                    </p:anim>
                                    <p:anim calcmode="lin" valueType="num">
                                      <p:cBhvr>
                                        <p:cTn id="126" dur="3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3000" fill="hold"/>
                                        <p:tgtEl>
                                          <p:spTgt spid="9"/>
                                        </p:tgtEl>
                                        <p:attrNameLst>
                                          <p:attrName>ppt_w</p:attrName>
                                        </p:attrNameLst>
                                      </p:cBhvr>
                                      <p:tavLst>
                                        <p:tav tm="0">
                                          <p:val>
                                            <p:strVal val="#ppt_w"/>
                                          </p:val>
                                        </p:tav>
                                        <p:tav tm="100000">
                                          <p:val>
                                            <p:strVal val="#ppt_w"/>
                                          </p:val>
                                        </p:tav>
                                      </p:tavLst>
                                    </p:anim>
                                    <p:anim calcmode="lin" valueType="num">
                                      <p:cBhvr>
                                        <p:cTn id="130" dur="3000" fill="hold"/>
                                        <p:tgtEl>
                                          <p:spTgt spid="9"/>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p:cTn id="133" dur="3000" fill="hold"/>
                                        <p:tgtEl>
                                          <p:spTgt spid="10"/>
                                        </p:tgtEl>
                                        <p:attrNameLst>
                                          <p:attrName>ppt_w</p:attrName>
                                        </p:attrNameLst>
                                      </p:cBhvr>
                                      <p:tavLst>
                                        <p:tav tm="0">
                                          <p:val>
                                            <p:strVal val="#ppt_w"/>
                                          </p:val>
                                        </p:tav>
                                        <p:tav tm="100000">
                                          <p:val>
                                            <p:strVal val="#ppt_w"/>
                                          </p:val>
                                        </p:tav>
                                      </p:tavLst>
                                    </p:anim>
                                    <p:anim calcmode="lin" valueType="num">
                                      <p:cBhvr>
                                        <p:cTn id="134" dur="3000" fill="hold"/>
                                        <p:tgtEl>
                                          <p:spTgt spid="10"/>
                                        </p:tgtEl>
                                        <p:attrNameLst>
                                          <p:attrName>ppt_h</p:attrName>
                                        </p:attrNameLst>
                                      </p:cBhvr>
                                      <p:tavLst>
                                        <p:tav tm="0" fmla="#ppt_h*sin(2.5*pi*$)">
                                          <p:val>
                                            <p:fltVal val="0"/>
                                          </p:val>
                                        </p:tav>
                                        <p:tav tm="100000">
                                          <p:val>
                                            <p:fltVal val="1"/>
                                          </p:val>
                                        </p:tav>
                                      </p:tavLst>
                                    </p:anim>
                                  </p:childTnLst>
                                </p:cTn>
                              </p:par>
                              <p:par>
                                <p:cTn id="135" presetID="19" presetClass="entr" presetSubtype="5"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3000" fill="hold"/>
                                        <p:tgtEl>
                                          <p:spTgt spid="11"/>
                                        </p:tgtEl>
                                        <p:attrNameLst>
                                          <p:attrName>ppt_w</p:attrName>
                                        </p:attrNameLst>
                                      </p:cBhvr>
                                      <p:tavLst>
                                        <p:tav tm="0">
                                          <p:val>
                                            <p:strVal val="#ppt_w"/>
                                          </p:val>
                                        </p:tav>
                                        <p:tav tm="100000">
                                          <p:val>
                                            <p:strVal val="#ppt_w"/>
                                          </p:val>
                                        </p:tav>
                                      </p:tavLst>
                                    </p:anim>
                                    <p:anim calcmode="lin" valueType="num">
                                      <p:cBhvr>
                                        <p:cTn id="138" dur="3000" fill="hold"/>
                                        <p:tgtEl>
                                          <p:spTgt spid="11"/>
                                        </p:tgtEl>
                                        <p:attrNameLst>
                                          <p:attrName>ppt_h</p:attrName>
                                        </p:attrNameLst>
                                      </p:cBhvr>
                                      <p:tavLst>
                                        <p:tav tm="0" fmla="#ppt_h*sin(2.5*pi*$)">
                                          <p:val>
                                            <p:fltVal val="0"/>
                                          </p:val>
                                        </p:tav>
                                        <p:tav tm="100000">
                                          <p:val>
                                            <p:fltVal val="1"/>
                                          </p:val>
                                        </p:tav>
                                      </p:tavLst>
                                    </p:anim>
                                  </p:childTnLst>
                                </p:cTn>
                              </p:par>
                              <p:par>
                                <p:cTn id="139" presetID="19" presetClass="entr" presetSubtype="5"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p:cTn id="141" dur="3000" fill="hold"/>
                                        <p:tgtEl>
                                          <p:spTgt spid="12"/>
                                        </p:tgtEl>
                                        <p:attrNameLst>
                                          <p:attrName>ppt_w</p:attrName>
                                        </p:attrNameLst>
                                      </p:cBhvr>
                                      <p:tavLst>
                                        <p:tav tm="0">
                                          <p:val>
                                            <p:strVal val="#ppt_w"/>
                                          </p:val>
                                        </p:tav>
                                        <p:tav tm="100000">
                                          <p:val>
                                            <p:strVal val="#ppt_w"/>
                                          </p:val>
                                        </p:tav>
                                      </p:tavLst>
                                    </p:anim>
                                    <p:anim calcmode="lin" valueType="num">
                                      <p:cBhvr>
                                        <p:cTn id="142" dur="3000" fill="hold"/>
                                        <p:tgtEl>
                                          <p:spTgt spid="12"/>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p:cTn id="145" dur="3000" fill="hold"/>
                                        <p:tgtEl>
                                          <p:spTgt spid="13"/>
                                        </p:tgtEl>
                                        <p:attrNameLst>
                                          <p:attrName>ppt_w</p:attrName>
                                        </p:attrNameLst>
                                      </p:cBhvr>
                                      <p:tavLst>
                                        <p:tav tm="0">
                                          <p:val>
                                            <p:strVal val="#ppt_w"/>
                                          </p:val>
                                        </p:tav>
                                        <p:tav tm="100000">
                                          <p:val>
                                            <p:strVal val="#ppt_w"/>
                                          </p:val>
                                        </p:tav>
                                      </p:tavLst>
                                    </p:anim>
                                    <p:anim calcmode="lin" valueType="num">
                                      <p:cBhvr>
                                        <p:cTn id="146" dur="3000" fill="hold"/>
                                        <p:tgtEl>
                                          <p:spTgt spid="13"/>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p:cTn id="149" dur="3000" fill="hold"/>
                                        <p:tgtEl>
                                          <p:spTgt spid="14"/>
                                        </p:tgtEl>
                                        <p:attrNameLst>
                                          <p:attrName>ppt_w</p:attrName>
                                        </p:attrNameLst>
                                      </p:cBhvr>
                                      <p:tavLst>
                                        <p:tav tm="0">
                                          <p:val>
                                            <p:strVal val="#ppt_w"/>
                                          </p:val>
                                        </p:tav>
                                        <p:tav tm="100000">
                                          <p:val>
                                            <p:strVal val="#ppt_w"/>
                                          </p:val>
                                        </p:tav>
                                      </p:tavLst>
                                    </p:anim>
                                    <p:anim calcmode="lin" valueType="num">
                                      <p:cBhvr>
                                        <p:cTn id="150" dur="3000" fill="hold"/>
                                        <p:tgtEl>
                                          <p:spTgt spid="14"/>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p:cTn id="153" dur="3000" fill="hold"/>
                                        <p:tgtEl>
                                          <p:spTgt spid="15"/>
                                        </p:tgtEl>
                                        <p:attrNameLst>
                                          <p:attrName>ppt_w</p:attrName>
                                        </p:attrNameLst>
                                      </p:cBhvr>
                                      <p:tavLst>
                                        <p:tav tm="0">
                                          <p:val>
                                            <p:strVal val="#ppt_w"/>
                                          </p:val>
                                        </p:tav>
                                        <p:tav tm="100000">
                                          <p:val>
                                            <p:strVal val="#ppt_w"/>
                                          </p:val>
                                        </p:tav>
                                      </p:tavLst>
                                    </p:anim>
                                    <p:anim calcmode="lin" valueType="num">
                                      <p:cBhvr>
                                        <p:cTn id="154" dur="3000" fill="hold"/>
                                        <p:tgtEl>
                                          <p:spTgt spid="15"/>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3000" fill="hold"/>
                                        <p:tgtEl>
                                          <p:spTgt spid="16"/>
                                        </p:tgtEl>
                                        <p:attrNameLst>
                                          <p:attrName>ppt_w</p:attrName>
                                        </p:attrNameLst>
                                      </p:cBhvr>
                                      <p:tavLst>
                                        <p:tav tm="0">
                                          <p:val>
                                            <p:strVal val="#ppt_w"/>
                                          </p:val>
                                        </p:tav>
                                        <p:tav tm="100000">
                                          <p:val>
                                            <p:strVal val="#ppt_w"/>
                                          </p:val>
                                        </p:tav>
                                      </p:tavLst>
                                    </p:anim>
                                    <p:anim calcmode="lin" valueType="num">
                                      <p:cBhvr>
                                        <p:cTn id="158" dur="3000" fill="hold"/>
                                        <p:tgtEl>
                                          <p:spTgt spid="16"/>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3000" fill="hold"/>
                                        <p:tgtEl>
                                          <p:spTgt spid="17"/>
                                        </p:tgtEl>
                                        <p:attrNameLst>
                                          <p:attrName>ppt_w</p:attrName>
                                        </p:attrNameLst>
                                      </p:cBhvr>
                                      <p:tavLst>
                                        <p:tav tm="0">
                                          <p:val>
                                            <p:strVal val="#ppt_w"/>
                                          </p:val>
                                        </p:tav>
                                        <p:tav tm="100000">
                                          <p:val>
                                            <p:strVal val="#ppt_w"/>
                                          </p:val>
                                        </p:tav>
                                      </p:tavLst>
                                    </p:anim>
                                    <p:anim calcmode="lin" valueType="num">
                                      <p:cBhvr>
                                        <p:cTn id="162" dur="3000" fill="hold"/>
                                        <p:tgtEl>
                                          <p:spTgt spid="17"/>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p:cTn id="165" dur="3000" fill="hold"/>
                                        <p:tgtEl>
                                          <p:spTgt spid="18"/>
                                        </p:tgtEl>
                                        <p:attrNameLst>
                                          <p:attrName>ppt_w</p:attrName>
                                        </p:attrNameLst>
                                      </p:cBhvr>
                                      <p:tavLst>
                                        <p:tav tm="0">
                                          <p:val>
                                            <p:strVal val="#ppt_w"/>
                                          </p:val>
                                        </p:tav>
                                        <p:tav tm="100000">
                                          <p:val>
                                            <p:strVal val="#ppt_w"/>
                                          </p:val>
                                        </p:tav>
                                      </p:tavLst>
                                    </p:anim>
                                    <p:anim calcmode="lin" valueType="num">
                                      <p:cBhvr>
                                        <p:cTn id="166" dur="3000" fill="hold"/>
                                        <p:tgtEl>
                                          <p:spTgt spid="18"/>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ppt_w</p:attrName>
                                        </p:attrNameLst>
                                      </p:cBhvr>
                                      <p:tavLst>
                                        <p:tav tm="0">
                                          <p:val>
                                            <p:strVal val="#ppt_w"/>
                                          </p:val>
                                        </p:tav>
                                        <p:tav tm="100000">
                                          <p:val>
                                            <p:strVal val="#ppt_w"/>
                                          </p:val>
                                        </p:tav>
                                      </p:tavLst>
                                    </p:anim>
                                    <p:anim calcmode="lin" valueType="num">
                                      <p:cBhvr>
                                        <p:cTn id="170" dur="3000" fill="hold"/>
                                        <p:tgtEl>
                                          <p:spTgt spid="19"/>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3000" fill="hold"/>
                                        <p:tgtEl>
                                          <p:spTgt spid="20"/>
                                        </p:tgtEl>
                                        <p:attrNameLst>
                                          <p:attrName>ppt_w</p:attrName>
                                        </p:attrNameLst>
                                      </p:cBhvr>
                                      <p:tavLst>
                                        <p:tav tm="0">
                                          <p:val>
                                            <p:strVal val="#ppt_w"/>
                                          </p:val>
                                        </p:tav>
                                        <p:tav tm="100000">
                                          <p:val>
                                            <p:strVal val="#ppt_w"/>
                                          </p:val>
                                        </p:tav>
                                      </p:tavLst>
                                    </p:anim>
                                    <p:anim calcmode="lin" valueType="num">
                                      <p:cBhvr>
                                        <p:cTn id="174" dur="3000" fill="hold"/>
                                        <p:tgtEl>
                                          <p:spTgt spid="20"/>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3000" fill="hold"/>
                                        <p:tgtEl>
                                          <p:spTgt spid="21"/>
                                        </p:tgtEl>
                                        <p:attrNameLst>
                                          <p:attrName>ppt_w</p:attrName>
                                        </p:attrNameLst>
                                      </p:cBhvr>
                                      <p:tavLst>
                                        <p:tav tm="0">
                                          <p:val>
                                            <p:strVal val="#ppt_w"/>
                                          </p:val>
                                        </p:tav>
                                        <p:tav tm="100000">
                                          <p:val>
                                            <p:strVal val="#ppt_w"/>
                                          </p:val>
                                        </p:tav>
                                      </p:tavLst>
                                    </p:anim>
                                    <p:anim calcmode="lin" valueType="num">
                                      <p:cBhvr>
                                        <p:cTn id="178" dur="3000" fill="hold"/>
                                        <p:tgtEl>
                                          <p:spTgt spid="21"/>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p:cTn id="181" dur="3000" fill="hold"/>
                                        <p:tgtEl>
                                          <p:spTgt spid="22"/>
                                        </p:tgtEl>
                                        <p:attrNameLst>
                                          <p:attrName>ppt_w</p:attrName>
                                        </p:attrNameLst>
                                      </p:cBhvr>
                                      <p:tavLst>
                                        <p:tav tm="0">
                                          <p:val>
                                            <p:strVal val="#ppt_w"/>
                                          </p:val>
                                        </p:tav>
                                        <p:tav tm="100000">
                                          <p:val>
                                            <p:strVal val="#ppt_w"/>
                                          </p:val>
                                        </p:tav>
                                      </p:tavLst>
                                    </p:anim>
                                    <p:anim calcmode="lin" valueType="num">
                                      <p:cBhvr>
                                        <p:cTn id="182" dur="3000" fill="hold"/>
                                        <p:tgtEl>
                                          <p:spTgt spid="22"/>
                                        </p:tgtEl>
                                        <p:attrNameLst>
                                          <p:attrName>ppt_h</p:attrName>
                                        </p:attrNameLst>
                                      </p:cBhvr>
                                      <p:tavLst>
                                        <p:tav tm="0" fmla="#ppt_h*sin(2.5*pi*$)">
                                          <p:val>
                                            <p:fltVal val="0"/>
                                          </p:val>
                                        </p:tav>
                                        <p:tav tm="100000">
                                          <p:val>
                                            <p:fltVal val="1"/>
                                          </p:val>
                                        </p:tav>
                                      </p:tavLst>
                                    </p:anim>
                                  </p:childTnLst>
                                </p:cTn>
                              </p:par>
                              <p:par>
                                <p:cTn id="183" presetID="19" presetClass="entr" presetSubtype="5" fill="hold"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p:cTn id="185" dur="3000" fill="hold"/>
                                        <p:tgtEl>
                                          <p:spTgt spid="23"/>
                                        </p:tgtEl>
                                        <p:attrNameLst>
                                          <p:attrName>ppt_w</p:attrName>
                                        </p:attrNameLst>
                                      </p:cBhvr>
                                      <p:tavLst>
                                        <p:tav tm="0">
                                          <p:val>
                                            <p:strVal val="#ppt_w"/>
                                          </p:val>
                                        </p:tav>
                                        <p:tav tm="100000">
                                          <p:val>
                                            <p:strVal val="#ppt_w"/>
                                          </p:val>
                                        </p:tav>
                                      </p:tavLst>
                                    </p:anim>
                                    <p:anim calcmode="lin" valueType="num">
                                      <p:cBhvr>
                                        <p:cTn id="186" dur="3000" fill="hold"/>
                                        <p:tgtEl>
                                          <p:spTgt spid="23"/>
                                        </p:tgtEl>
                                        <p:attrNameLst>
                                          <p:attrName>ppt_h</p:attrName>
                                        </p:attrNameLst>
                                      </p:cBhvr>
                                      <p:tavLst>
                                        <p:tav tm="0" fmla="#ppt_h*sin(2.5*pi*$)">
                                          <p:val>
                                            <p:fltVal val="0"/>
                                          </p:val>
                                        </p:tav>
                                        <p:tav tm="100000">
                                          <p:val>
                                            <p:fltVal val="1"/>
                                          </p:val>
                                        </p:tav>
                                      </p:tavLst>
                                    </p:anim>
                                  </p:childTnLst>
                                </p:cTn>
                              </p:par>
                              <p:par>
                                <p:cTn id="187" presetID="19" presetClass="entr" presetSubtype="5" fill="hold"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p:cTn id="189" dur="3000" fill="hold"/>
                                        <p:tgtEl>
                                          <p:spTgt spid="24"/>
                                        </p:tgtEl>
                                        <p:attrNameLst>
                                          <p:attrName>ppt_w</p:attrName>
                                        </p:attrNameLst>
                                      </p:cBhvr>
                                      <p:tavLst>
                                        <p:tav tm="0">
                                          <p:val>
                                            <p:strVal val="#ppt_w"/>
                                          </p:val>
                                        </p:tav>
                                        <p:tav tm="100000">
                                          <p:val>
                                            <p:strVal val="#ppt_w"/>
                                          </p:val>
                                        </p:tav>
                                      </p:tavLst>
                                    </p:anim>
                                    <p:anim calcmode="lin" valueType="num">
                                      <p:cBhvr>
                                        <p:cTn id="190" dur="3000" fill="hold"/>
                                        <p:tgtEl>
                                          <p:spTgt spid="24"/>
                                        </p:tgtEl>
                                        <p:attrNameLst>
                                          <p:attrName>ppt_h</p:attrName>
                                        </p:attrNameLst>
                                      </p:cBhvr>
                                      <p:tavLst>
                                        <p:tav tm="0" fmla="#ppt_h*sin(2.5*pi*$)">
                                          <p:val>
                                            <p:fltVal val="0"/>
                                          </p:val>
                                        </p:tav>
                                        <p:tav tm="100000">
                                          <p:val>
                                            <p:fltVal val="1"/>
                                          </p:val>
                                        </p:tav>
                                      </p:tavLst>
                                    </p:anim>
                                  </p:childTnLst>
                                </p:cTn>
                              </p:par>
                              <p:par>
                                <p:cTn id="191" presetID="19" presetClass="entr" presetSubtype="5" fill="hold"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3000" fill="hold"/>
                                        <p:tgtEl>
                                          <p:spTgt spid="25"/>
                                        </p:tgtEl>
                                        <p:attrNameLst>
                                          <p:attrName>ppt_w</p:attrName>
                                        </p:attrNameLst>
                                      </p:cBhvr>
                                      <p:tavLst>
                                        <p:tav tm="0">
                                          <p:val>
                                            <p:strVal val="#ppt_w"/>
                                          </p:val>
                                        </p:tav>
                                        <p:tav tm="100000">
                                          <p:val>
                                            <p:strVal val="#ppt_w"/>
                                          </p:val>
                                        </p:tav>
                                      </p:tavLst>
                                    </p:anim>
                                    <p:anim calcmode="lin" valueType="num">
                                      <p:cBhvr>
                                        <p:cTn id="194" dur="3000" fill="hold"/>
                                        <p:tgtEl>
                                          <p:spTgt spid="25"/>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p:cTn id="197" dur="3000" fill="hold"/>
                                        <p:tgtEl>
                                          <p:spTgt spid="26"/>
                                        </p:tgtEl>
                                        <p:attrNameLst>
                                          <p:attrName>ppt_w</p:attrName>
                                        </p:attrNameLst>
                                      </p:cBhvr>
                                      <p:tavLst>
                                        <p:tav tm="0">
                                          <p:val>
                                            <p:strVal val="#ppt_w"/>
                                          </p:val>
                                        </p:tav>
                                        <p:tav tm="100000">
                                          <p:val>
                                            <p:strVal val="#ppt_w"/>
                                          </p:val>
                                        </p:tav>
                                      </p:tavLst>
                                    </p:anim>
                                    <p:anim calcmode="lin" valueType="num">
                                      <p:cBhvr>
                                        <p:cTn id="198" dur="3000" fill="hold"/>
                                        <p:tgtEl>
                                          <p:spTgt spid="26"/>
                                        </p:tgtEl>
                                        <p:attrNameLst>
                                          <p:attrName>ppt_h</p:attrName>
                                        </p:attrNameLst>
                                      </p:cBhvr>
                                      <p:tavLst>
                                        <p:tav tm="0" fmla="#ppt_h*sin(2.5*pi*$)">
                                          <p:val>
                                            <p:fltVal val="0"/>
                                          </p:val>
                                        </p:tav>
                                        <p:tav tm="100000">
                                          <p:val>
                                            <p:fltVal val="1"/>
                                          </p:val>
                                        </p:tav>
                                      </p:tavLst>
                                    </p:anim>
                                  </p:childTnLst>
                                </p:cTn>
                              </p:par>
                            </p:childTnLst>
                          </p:cTn>
                        </p:par>
                        <p:par>
                          <p:cTn id="199" fill="hold">
                            <p:stCondLst>
                              <p:cond delay="3000"/>
                            </p:stCondLst>
                            <p:childTnLst>
                              <p:par>
                                <p:cTn id="200" presetID="2" presetClass="exit" presetSubtype="2" fill="hold" nodeType="afterEffect">
                                  <p:stCondLst>
                                    <p:cond delay="0"/>
                                  </p:stCondLst>
                                  <p:childTnLst>
                                    <p:anim calcmode="lin" valueType="num">
                                      <p:cBhvr additive="base">
                                        <p:cTn id="201" dur="3000"/>
                                        <p:tgtEl>
                                          <p:spTgt spid="3"/>
                                        </p:tgtEl>
                                        <p:attrNameLst>
                                          <p:attrName>ppt_x</p:attrName>
                                        </p:attrNameLst>
                                      </p:cBhvr>
                                      <p:tavLst>
                                        <p:tav tm="0">
                                          <p:val>
                                            <p:strVal val="ppt_x"/>
                                          </p:val>
                                        </p:tav>
                                        <p:tav tm="100000">
                                          <p:val>
                                            <p:strVal val="1+ppt_w/2"/>
                                          </p:val>
                                        </p:tav>
                                      </p:tavLst>
                                    </p:anim>
                                    <p:anim calcmode="lin" valueType="num">
                                      <p:cBhvr additive="base">
                                        <p:cTn id="202" dur="3000"/>
                                        <p:tgtEl>
                                          <p:spTgt spid="3"/>
                                        </p:tgtEl>
                                        <p:attrNameLst>
                                          <p:attrName>ppt_y</p:attrName>
                                        </p:attrNameLst>
                                      </p:cBhvr>
                                      <p:tavLst>
                                        <p:tav tm="0">
                                          <p:val>
                                            <p:strVal val="ppt_y"/>
                                          </p:val>
                                        </p:tav>
                                        <p:tav tm="100000">
                                          <p:val>
                                            <p:strVal val="ppt_y"/>
                                          </p:val>
                                        </p:tav>
                                      </p:tavLst>
                                    </p:anim>
                                    <p:set>
                                      <p:cBhvr>
                                        <p:cTn id="203" dur="1" fill="hold">
                                          <p:stCondLst>
                                            <p:cond delay="2999"/>
                                          </p:stCondLst>
                                        </p:cTn>
                                        <p:tgtEl>
                                          <p:spTgt spid="3"/>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3000"/>
                                        <p:tgtEl>
                                          <p:spTgt spid="5"/>
                                        </p:tgtEl>
                                        <p:attrNameLst>
                                          <p:attrName>ppt_x</p:attrName>
                                        </p:attrNameLst>
                                      </p:cBhvr>
                                      <p:tavLst>
                                        <p:tav tm="0">
                                          <p:val>
                                            <p:strVal val="ppt_x"/>
                                          </p:val>
                                        </p:tav>
                                        <p:tav tm="100000">
                                          <p:val>
                                            <p:strVal val="1+ppt_w/2"/>
                                          </p:val>
                                        </p:tav>
                                      </p:tavLst>
                                    </p:anim>
                                    <p:anim calcmode="lin" valueType="num">
                                      <p:cBhvr additive="base">
                                        <p:cTn id="206" dur="3000"/>
                                        <p:tgtEl>
                                          <p:spTgt spid="5"/>
                                        </p:tgtEl>
                                        <p:attrNameLst>
                                          <p:attrName>ppt_y</p:attrName>
                                        </p:attrNameLst>
                                      </p:cBhvr>
                                      <p:tavLst>
                                        <p:tav tm="0">
                                          <p:val>
                                            <p:strVal val="ppt_y"/>
                                          </p:val>
                                        </p:tav>
                                        <p:tav tm="100000">
                                          <p:val>
                                            <p:strVal val="ppt_y"/>
                                          </p:val>
                                        </p:tav>
                                      </p:tavLst>
                                    </p:anim>
                                    <p:set>
                                      <p:cBhvr>
                                        <p:cTn id="207" dur="1" fill="hold">
                                          <p:stCondLst>
                                            <p:cond delay="2999"/>
                                          </p:stCondLst>
                                        </p:cTn>
                                        <p:tgtEl>
                                          <p:spTgt spid="5"/>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3000"/>
                                        <p:tgtEl>
                                          <p:spTgt spid="7"/>
                                        </p:tgtEl>
                                        <p:attrNameLst>
                                          <p:attrName>ppt_x</p:attrName>
                                        </p:attrNameLst>
                                      </p:cBhvr>
                                      <p:tavLst>
                                        <p:tav tm="0">
                                          <p:val>
                                            <p:strVal val="ppt_x"/>
                                          </p:val>
                                        </p:tav>
                                        <p:tav tm="100000">
                                          <p:val>
                                            <p:strVal val="1+ppt_w/2"/>
                                          </p:val>
                                        </p:tav>
                                      </p:tavLst>
                                    </p:anim>
                                    <p:anim calcmode="lin" valueType="num">
                                      <p:cBhvr additive="base">
                                        <p:cTn id="210" dur="3000"/>
                                        <p:tgtEl>
                                          <p:spTgt spid="7"/>
                                        </p:tgtEl>
                                        <p:attrNameLst>
                                          <p:attrName>ppt_y</p:attrName>
                                        </p:attrNameLst>
                                      </p:cBhvr>
                                      <p:tavLst>
                                        <p:tav tm="0">
                                          <p:val>
                                            <p:strVal val="ppt_y"/>
                                          </p:val>
                                        </p:tav>
                                        <p:tav tm="100000">
                                          <p:val>
                                            <p:strVal val="ppt_y"/>
                                          </p:val>
                                        </p:tav>
                                      </p:tavLst>
                                    </p:anim>
                                    <p:set>
                                      <p:cBhvr>
                                        <p:cTn id="211" dur="1" fill="hold">
                                          <p:stCondLst>
                                            <p:cond delay="2999"/>
                                          </p:stCondLst>
                                        </p:cTn>
                                        <p:tgtEl>
                                          <p:spTgt spid="7"/>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3000"/>
                                        <p:tgtEl>
                                          <p:spTgt spid="9"/>
                                        </p:tgtEl>
                                        <p:attrNameLst>
                                          <p:attrName>ppt_x</p:attrName>
                                        </p:attrNameLst>
                                      </p:cBhvr>
                                      <p:tavLst>
                                        <p:tav tm="0">
                                          <p:val>
                                            <p:strVal val="ppt_x"/>
                                          </p:val>
                                        </p:tav>
                                        <p:tav tm="100000">
                                          <p:val>
                                            <p:strVal val="1+ppt_w/2"/>
                                          </p:val>
                                        </p:tav>
                                      </p:tavLst>
                                    </p:anim>
                                    <p:anim calcmode="lin" valueType="num">
                                      <p:cBhvr additive="base">
                                        <p:cTn id="214" dur="3000"/>
                                        <p:tgtEl>
                                          <p:spTgt spid="9"/>
                                        </p:tgtEl>
                                        <p:attrNameLst>
                                          <p:attrName>ppt_y</p:attrName>
                                        </p:attrNameLst>
                                      </p:cBhvr>
                                      <p:tavLst>
                                        <p:tav tm="0">
                                          <p:val>
                                            <p:strVal val="ppt_y"/>
                                          </p:val>
                                        </p:tav>
                                        <p:tav tm="100000">
                                          <p:val>
                                            <p:strVal val="ppt_y"/>
                                          </p:val>
                                        </p:tav>
                                      </p:tavLst>
                                    </p:anim>
                                    <p:set>
                                      <p:cBhvr>
                                        <p:cTn id="215" dur="1" fill="hold">
                                          <p:stCondLst>
                                            <p:cond delay="2999"/>
                                          </p:stCondLst>
                                        </p:cTn>
                                        <p:tgtEl>
                                          <p:spTgt spid="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3000"/>
                                        <p:tgtEl>
                                          <p:spTgt spid="11"/>
                                        </p:tgtEl>
                                        <p:attrNameLst>
                                          <p:attrName>ppt_x</p:attrName>
                                        </p:attrNameLst>
                                      </p:cBhvr>
                                      <p:tavLst>
                                        <p:tav tm="0">
                                          <p:val>
                                            <p:strVal val="ppt_x"/>
                                          </p:val>
                                        </p:tav>
                                        <p:tav tm="100000">
                                          <p:val>
                                            <p:strVal val="1+ppt_w/2"/>
                                          </p:val>
                                        </p:tav>
                                      </p:tavLst>
                                    </p:anim>
                                    <p:anim calcmode="lin" valueType="num">
                                      <p:cBhvr additive="base">
                                        <p:cTn id="218" dur="3000"/>
                                        <p:tgtEl>
                                          <p:spTgt spid="11"/>
                                        </p:tgtEl>
                                        <p:attrNameLst>
                                          <p:attrName>ppt_y</p:attrName>
                                        </p:attrNameLst>
                                      </p:cBhvr>
                                      <p:tavLst>
                                        <p:tav tm="0">
                                          <p:val>
                                            <p:strVal val="ppt_y"/>
                                          </p:val>
                                        </p:tav>
                                        <p:tav tm="100000">
                                          <p:val>
                                            <p:strVal val="ppt_y"/>
                                          </p:val>
                                        </p:tav>
                                      </p:tavLst>
                                    </p:anim>
                                    <p:set>
                                      <p:cBhvr>
                                        <p:cTn id="219" dur="1" fill="hold">
                                          <p:stCondLst>
                                            <p:cond delay="2999"/>
                                          </p:stCondLst>
                                        </p:cTn>
                                        <p:tgtEl>
                                          <p:spTgt spid="11"/>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3000"/>
                                        <p:tgtEl>
                                          <p:spTgt spid="13"/>
                                        </p:tgtEl>
                                        <p:attrNameLst>
                                          <p:attrName>ppt_x</p:attrName>
                                        </p:attrNameLst>
                                      </p:cBhvr>
                                      <p:tavLst>
                                        <p:tav tm="0">
                                          <p:val>
                                            <p:strVal val="ppt_x"/>
                                          </p:val>
                                        </p:tav>
                                        <p:tav tm="100000">
                                          <p:val>
                                            <p:strVal val="1+ppt_w/2"/>
                                          </p:val>
                                        </p:tav>
                                      </p:tavLst>
                                    </p:anim>
                                    <p:anim calcmode="lin" valueType="num">
                                      <p:cBhvr additive="base">
                                        <p:cTn id="222" dur="3000"/>
                                        <p:tgtEl>
                                          <p:spTgt spid="13"/>
                                        </p:tgtEl>
                                        <p:attrNameLst>
                                          <p:attrName>ppt_y</p:attrName>
                                        </p:attrNameLst>
                                      </p:cBhvr>
                                      <p:tavLst>
                                        <p:tav tm="0">
                                          <p:val>
                                            <p:strVal val="ppt_y"/>
                                          </p:val>
                                        </p:tav>
                                        <p:tav tm="100000">
                                          <p:val>
                                            <p:strVal val="ppt_y"/>
                                          </p:val>
                                        </p:tav>
                                      </p:tavLst>
                                    </p:anim>
                                    <p:set>
                                      <p:cBhvr>
                                        <p:cTn id="223" dur="1" fill="hold">
                                          <p:stCondLst>
                                            <p:cond delay="2999"/>
                                          </p:stCondLst>
                                        </p:cTn>
                                        <p:tgtEl>
                                          <p:spTgt spid="13"/>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3000"/>
                                        <p:tgtEl>
                                          <p:spTgt spid="17"/>
                                        </p:tgtEl>
                                        <p:attrNameLst>
                                          <p:attrName>ppt_x</p:attrName>
                                        </p:attrNameLst>
                                      </p:cBhvr>
                                      <p:tavLst>
                                        <p:tav tm="0">
                                          <p:val>
                                            <p:strVal val="ppt_x"/>
                                          </p:val>
                                        </p:tav>
                                        <p:tav tm="100000">
                                          <p:val>
                                            <p:strVal val="1+ppt_w/2"/>
                                          </p:val>
                                        </p:tav>
                                      </p:tavLst>
                                    </p:anim>
                                    <p:anim calcmode="lin" valueType="num">
                                      <p:cBhvr additive="base">
                                        <p:cTn id="230" dur="3000"/>
                                        <p:tgtEl>
                                          <p:spTgt spid="17"/>
                                        </p:tgtEl>
                                        <p:attrNameLst>
                                          <p:attrName>ppt_y</p:attrName>
                                        </p:attrNameLst>
                                      </p:cBhvr>
                                      <p:tavLst>
                                        <p:tav tm="0">
                                          <p:val>
                                            <p:strVal val="ppt_y"/>
                                          </p:val>
                                        </p:tav>
                                        <p:tav tm="100000">
                                          <p:val>
                                            <p:strVal val="ppt_y"/>
                                          </p:val>
                                        </p:tav>
                                      </p:tavLst>
                                    </p:anim>
                                    <p:set>
                                      <p:cBhvr>
                                        <p:cTn id="231" dur="1" fill="hold">
                                          <p:stCondLst>
                                            <p:cond delay="2999"/>
                                          </p:stCondLst>
                                        </p:cTn>
                                        <p:tgtEl>
                                          <p:spTgt spid="17"/>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3000"/>
                                        <p:tgtEl>
                                          <p:spTgt spid="19"/>
                                        </p:tgtEl>
                                        <p:attrNameLst>
                                          <p:attrName>ppt_x</p:attrName>
                                        </p:attrNameLst>
                                      </p:cBhvr>
                                      <p:tavLst>
                                        <p:tav tm="0">
                                          <p:val>
                                            <p:strVal val="ppt_x"/>
                                          </p:val>
                                        </p:tav>
                                        <p:tav tm="100000">
                                          <p:val>
                                            <p:strVal val="1+ppt_w/2"/>
                                          </p:val>
                                        </p:tav>
                                      </p:tavLst>
                                    </p:anim>
                                    <p:anim calcmode="lin" valueType="num">
                                      <p:cBhvr additive="base">
                                        <p:cTn id="234" dur="3000"/>
                                        <p:tgtEl>
                                          <p:spTgt spid="19"/>
                                        </p:tgtEl>
                                        <p:attrNameLst>
                                          <p:attrName>ppt_y</p:attrName>
                                        </p:attrNameLst>
                                      </p:cBhvr>
                                      <p:tavLst>
                                        <p:tav tm="0">
                                          <p:val>
                                            <p:strVal val="ppt_y"/>
                                          </p:val>
                                        </p:tav>
                                        <p:tav tm="100000">
                                          <p:val>
                                            <p:strVal val="ppt_y"/>
                                          </p:val>
                                        </p:tav>
                                      </p:tavLst>
                                    </p:anim>
                                    <p:set>
                                      <p:cBhvr>
                                        <p:cTn id="235" dur="1" fill="hold">
                                          <p:stCondLst>
                                            <p:cond delay="2999"/>
                                          </p:stCondLst>
                                        </p:cTn>
                                        <p:tgtEl>
                                          <p:spTgt spid="19"/>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3000"/>
                                        <p:tgtEl>
                                          <p:spTgt spid="21"/>
                                        </p:tgtEl>
                                        <p:attrNameLst>
                                          <p:attrName>ppt_x</p:attrName>
                                        </p:attrNameLst>
                                      </p:cBhvr>
                                      <p:tavLst>
                                        <p:tav tm="0">
                                          <p:val>
                                            <p:strVal val="ppt_x"/>
                                          </p:val>
                                        </p:tav>
                                        <p:tav tm="100000">
                                          <p:val>
                                            <p:strVal val="1+ppt_w/2"/>
                                          </p:val>
                                        </p:tav>
                                      </p:tavLst>
                                    </p:anim>
                                    <p:anim calcmode="lin" valueType="num">
                                      <p:cBhvr additive="base">
                                        <p:cTn id="238" dur="3000"/>
                                        <p:tgtEl>
                                          <p:spTgt spid="21"/>
                                        </p:tgtEl>
                                        <p:attrNameLst>
                                          <p:attrName>ppt_y</p:attrName>
                                        </p:attrNameLst>
                                      </p:cBhvr>
                                      <p:tavLst>
                                        <p:tav tm="0">
                                          <p:val>
                                            <p:strVal val="ppt_y"/>
                                          </p:val>
                                        </p:tav>
                                        <p:tav tm="100000">
                                          <p:val>
                                            <p:strVal val="ppt_y"/>
                                          </p:val>
                                        </p:tav>
                                      </p:tavLst>
                                    </p:anim>
                                    <p:set>
                                      <p:cBhvr>
                                        <p:cTn id="239" dur="1" fill="hold">
                                          <p:stCondLst>
                                            <p:cond delay="2999"/>
                                          </p:stCondLst>
                                        </p:cTn>
                                        <p:tgtEl>
                                          <p:spTgt spid="21"/>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1+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3000"/>
                                        <p:tgtEl>
                                          <p:spTgt spid="25"/>
                                        </p:tgtEl>
                                        <p:attrNameLst>
                                          <p:attrName>ppt_x</p:attrName>
                                        </p:attrNameLst>
                                      </p:cBhvr>
                                      <p:tavLst>
                                        <p:tav tm="0">
                                          <p:val>
                                            <p:strVal val="ppt_x"/>
                                          </p:val>
                                        </p:tav>
                                        <p:tav tm="100000">
                                          <p:val>
                                            <p:strVal val="1+ppt_w/2"/>
                                          </p:val>
                                        </p:tav>
                                      </p:tavLst>
                                    </p:anim>
                                    <p:anim calcmode="lin" valueType="num">
                                      <p:cBhvr additive="base">
                                        <p:cTn id="246" dur="3000"/>
                                        <p:tgtEl>
                                          <p:spTgt spid="25"/>
                                        </p:tgtEl>
                                        <p:attrNameLst>
                                          <p:attrName>ppt_y</p:attrName>
                                        </p:attrNameLst>
                                      </p:cBhvr>
                                      <p:tavLst>
                                        <p:tav tm="0">
                                          <p:val>
                                            <p:strVal val="ppt_y"/>
                                          </p:val>
                                        </p:tav>
                                        <p:tav tm="100000">
                                          <p:val>
                                            <p:strVal val="ppt_y"/>
                                          </p:val>
                                        </p:tav>
                                      </p:tavLst>
                                    </p:anim>
                                    <p:set>
                                      <p:cBhvr>
                                        <p:cTn id="247" dur="1" fill="hold">
                                          <p:stCondLst>
                                            <p:cond delay="2999"/>
                                          </p:stCondLst>
                                        </p:cTn>
                                        <p:tgtEl>
                                          <p:spTgt spid="25"/>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4"/>
                                        </p:tgtEl>
                                        <p:attrNameLst>
                                          <p:attrName>ppt_x</p:attrName>
                                        </p:attrNameLst>
                                      </p:cBhvr>
                                      <p:tavLst>
                                        <p:tav tm="0">
                                          <p:val>
                                            <p:strVal val="ppt_x"/>
                                          </p:val>
                                        </p:tav>
                                        <p:tav tm="100000">
                                          <p:val>
                                            <p:strVal val="0-ppt_w/2"/>
                                          </p:val>
                                        </p:tav>
                                      </p:tavLst>
                                    </p:anim>
                                    <p:anim calcmode="lin" valueType="num">
                                      <p:cBhvr additive="base">
                                        <p:cTn id="250" dur="3000"/>
                                        <p:tgtEl>
                                          <p:spTgt spid="4"/>
                                        </p:tgtEl>
                                        <p:attrNameLst>
                                          <p:attrName>ppt_y</p:attrName>
                                        </p:attrNameLst>
                                      </p:cBhvr>
                                      <p:tavLst>
                                        <p:tav tm="0">
                                          <p:val>
                                            <p:strVal val="ppt_y"/>
                                          </p:val>
                                        </p:tav>
                                        <p:tav tm="100000">
                                          <p:val>
                                            <p:strVal val="ppt_y"/>
                                          </p:val>
                                        </p:tav>
                                      </p:tavLst>
                                    </p:anim>
                                    <p:set>
                                      <p:cBhvr>
                                        <p:cTn id="251" dur="1" fill="hold">
                                          <p:stCondLst>
                                            <p:cond delay="2999"/>
                                          </p:stCondLst>
                                        </p:cTn>
                                        <p:tgtEl>
                                          <p:spTgt spid="4"/>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0-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8"/>
                                        </p:tgtEl>
                                        <p:attrNameLst>
                                          <p:attrName>ppt_x</p:attrName>
                                        </p:attrNameLst>
                                      </p:cBhvr>
                                      <p:tavLst>
                                        <p:tav tm="0">
                                          <p:val>
                                            <p:strVal val="ppt_x"/>
                                          </p:val>
                                        </p:tav>
                                        <p:tav tm="100000">
                                          <p:val>
                                            <p:strVal val="0-ppt_w/2"/>
                                          </p:val>
                                        </p:tav>
                                      </p:tavLst>
                                    </p:anim>
                                    <p:anim calcmode="lin" valueType="num">
                                      <p:cBhvr additive="base">
                                        <p:cTn id="258" dur="3000"/>
                                        <p:tgtEl>
                                          <p:spTgt spid="8"/>
                                        </p:tgtEl>
                                        <p:attrNameLst>
                                          <p:attrName>ppt_y</p:attrName>
                                        </p:attrNameLst>
                                      </p:cBhvr>
                                      <p:tavLst>
                                        <p:tav tm="0">
                                          <p:val>
                                            <p:strVal val="ppt_y"/>
                                          </p:val>
                                        </p:tav>
                                        <p:tav tm="100000">
                                          <p:val>
                                            <p:strVal val="ppt_y"/>
                                          </p:val>
                                        </p:tav>
                                      </p:tavLst>
                                    </p:anim>
                                    <p:set>
                                      <p:cBhvr>
                                        <p:cTn id="259" dur="1" fill="hold">
                                          <p:stCondLst>
                                            <p:cond delay="2999"/>
                                          </p:stCondLst>
                                        </p:cTn>
                                        <p:tgtEl>
                                          <p:spTgt spid="8"/>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10"/>
                                        </p:tgtEl>
                                        <p:attrNameLst>
                                          <p:attrName>ppt_x</p:attrName>
                                        </p:attrNameLst>
                                      </p:cBhvr>
                                      <p:tavLst>
                                        <p:tav tm="0">
                                          <p:val>
                                            <p:strVal val="ppt_x"/>
                                          </p:val>
                                        </p:tav>
                                        <p:tav tm="100000">
                                          <p:val>
                                            <p:strVal val="0-ppt_w/2"/>
                                          </p:val>
                                        </p:tav>
                                      </p:tavLst>
                                    </p:anim>
                                    <p:anim calcmode="lin" valueType="num">
                                      <p:cBhvr additive="base">
                                        <p:cTn id="262" dur="3000"/>
                                        <p:tgtEl>
                                          <p:spTgt spid="10"/>
                                        </p:tgtEl>
                                        <p:attrNameLst>
                                          <p:attrName>ppt_y</p:attrName>
                                        </p:attrNameLst>
                                      </p:cBhvr>
                                      <p:tavLst>
                                        <p:tav tm="0">
                                          <p:val>
                                            <p:strVal val="ppt_y"/>
                                          </p:val>
                                        </p:tav>
                                        <p:tav tm="100000">
                                          <p:val>
                                            <p:strVal val="ppt_y"/>
                                          </p:val>
                                        </p:tav>
                                      </p:tavLst>
                                    </p:anim>
                                    <p:set>
                                      <p:cBhvr>
                                        <p:cTn id="263" dur="1" fill="hold">
                                          <p:stCondLst>
                                            <p:cond delay="2999"/>
                                          </p:stCondLst>
                                        </p:cTn>
                                        <p:tgtEl>
                                          <p:spTgt spid="10"/>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12"/>
                                        </p:tgtEl>
                                        <p:attrNameLst>
                                          <p:attrName>ppt_x</p:attrName>
                                        </p:attrNameLst>
                                      </p:cBhvr>
                                      <p:tavLst>
                                        <p:tav tm="0">
                                          <p:val>
                                            <p:strVal val="ppt_x"/>
                                          </p:val>
                                        </p:tav>
                                        <p:tav tm="100000">
                                          <p:val>
                                            <p:strVal val="0-ppt_w/2"/>
                                          </p:val>
                                        </p:tav>
                                      </p:tavLst>
                                    </p:anim>
                                    <p:anim calcmode="lin" valueType="num">
                                      <p:cBhvr additive="base">
                                        <p:cTn id="266" dur="3000"/>
                                        <p:tgtEl>
                                          <p:spTgt spid="12"/>
                                        </p:tgtEl>
                                        <p:attrNameLst>
                                          <p:attrName>ppt_y</p:attrName>
                                        </p:attrNameLst>
                                      </p:cBhvr>
                                      <p:tavLst>
                                        <p:tav tm="0">
                                          <p:val>
                                            <p:strVal val="ppt_y"/>
                                          </p:val>
                                        </p:tav>
                                        <p:tav tm="100000">
                                          <p:val>
                                            <p:strVal val="ppt_y"/>
                                          </p:val>
                                        </p:tav>
                                      </p:tavLst>
                                    </p:anim>
                                    <p:set>
                                      <p:cBhvr>
                                        <p:cTn id="267" dur="1" fill="hold">
                                          <p:stCondLst>
                                            <p:cond delay="2999"/>
                                          </p:stCondLst>
                                        </p:cTn>
                                        <p:tgtEl>
                                          <p:spTgt spid="12"/>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14"/>
                                        </p:tgtEl>
                                        <p:attrNameLst>
                                          <p:attrName>ppt_x</p:attrName>
                                        </p:attrNameLst>
                                      </p:cBhvr>
                                      <p:tavLst>
                                        <p:tav tm="0">
                                          <p:val>
                                            <p:strVal val="ppt_x"/>
                                          </p:val>
                                        </p:tav>
                                        <p:tav tm="100000">
                                          <p:val>
                                            <p:strVal val="0-ppt_w/2"/>
                                          </p:val>
                                        </p:tav>
                                      </p:tavLst>
                                    </p:anim>
                                    <p:anim calcmode="lin" valueType="num">
                                      <p:cBhvr additive="base">
                                        <p:cTn id="270" dur="3000"/>
                                        <p:tgtEl>
                                          <p:spTgt spid="14"/>
                                        </p:tgtEl>
                                        <p:attrNameLst>
                                          <p:attrName>ppt_y</p:attrName>
                                        </p:attrNameLst>
                                      </p:cBhvr>
                                      <p:tavLst>
                                        <p:tav tm="0">
                                          <p:val>
                                            <p:strVal val="ppt_y"/>
                                          </p:val>
                                        </p:tav>
                                        <p:tav tm="100000">
                                          <p:val>
                                            <p:strVal val="ppt_y"/>
                                          </p:val>
                                        </p:tav>
                                      </p:tavLst>
                                    </p:anim>
                                    <p:set>
                                      <p:cBhvr>
                                        <p:cTn id="271" dur="1" fill="hold">
                                          <p:stCondLst>
                                            <p:cond delay="2999"/>
                                          </p:stCondLst>
                                        </p:cTn>
                                        <p:tgtEl>
                                          <p:spTgt spid="14"/>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3000"/>
                                        <p:tgtEl>
                                          <p:spTgt spid="16"/>
                                        </p:tgtEl>
                                        <p:attrNameLst>
                                          <p:attrName>ppt_x</p:attrName>
                                        </p:attrNameLst>
                                      </p:cBhvr>
                                      <p:tavLst>
                                        <p:tav tm="0">
                                          <p:val>
                                            <p:strVal val="ppt_x"/>
                                          </p:val>
                                        </p:tav>
                                        <p:tav tm="100000">
                                          <p:val>
                                            <p:strVal val="0-ppt_w/2"/>
                                          </p:val>
                                        </p:tav>
                                      </p:tavLst>
                                    </p:anim>
                                    <p:anim calcmode="lin" valueType="num">
                                      <p:cBhvr additive="base">
                                        <p:cTn id="274" dur="3000"/>
                                        <p:tgtEl>
                                          <p:spTgt spid="16"/>
                                        </p:tgtEl>
                                        <p:attrNameLst>
                                          <p:attrName>ppt_y</p:attrName>
                                        </p:attrNameLst>
                                      </p:cBhvr>
                                      <p:tavLst>
                                        <p:tav tm="0">
                                          <p:val>
                                            <p:strVal val="ppt_y"/>
                                          </p:val>
                                        </p:tav>
                                        <p:tav tm="100000">
                                          <p:val>
                                            <p:strVal val="ppt_y"/>
                                          </p:val>
                                        </p:tav>
                                      </p:tavLst>
                                    </p:anim>
                                    <p:set>
                                      <p:cBhvr>
                                        <p:cTn id="275" dur="1" fill="hold">
                                          <p:stCondLst>
                                            <p:cond delay="2999"/>
                                          </p:stCondLst>
                                        </p:cTn>
                                        <p:tgtEl>
                                          <p:spTgt spid="16"/>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3000"/>
                                        <p:tgtEl>
                                          <p:spTgt spid="18"/>
                                        </p:tgtEl>
                                        <p:attrNameLst>
                                          <p:attrName>ppt_x</p:attrName>
                                        </p:attrNameLst>
                                      </p:cBhvr>
                                      <p:tavLst>
                                        <p:tav tm="0">
                                          <p:val>
                                            <p:strVal val="ppt_x"/>
                                          </p:val>
                                        </p:tav>
                                        <p:tav tm="100000">
                                          <p:val>
                                            <p:strVal val="0-ppt_w/2"/>
                                          </p:val>
                                        </p:tav>
                                      </p:tavLst>
                                    </p:anim>
                                    <p:anim calcmode="lin" valueType="num">
                                      <p:cBhvr additive="base">
                                        <p:cTn id="278" dur="3000"/>
                                        <p:tgtEl>
                                          <p:spTgt spid="18"/>
                                        </p:tgtEl>
                                        <p:attrNameLst>
                                          <p:attrName>ppt_y</p:attrName>
                                        </p:attrNameLst>
                                      </p:cBhvr>
                                      <p:tavLst>
                                        <p:tav tm="0">
                                          <p:val>
                                            <p:strVal val="ppt_y"/>
                                          </p:val>
                                        </p:tav>
                                        <p:tav tm="100000">
                                          <p:val>
                                            <p:strVal val="ppt_y"/>
                                          </p:val>
                                        </p:tav>
                                      </p:tavLst>
                                    </p:anim>
                                    <p:set>
                                      <p:cBhvr>
                                        <p:cTn id="279" dur="1" fill="hold">
                                          <p:stCondLst>
                                            <p:cond delay="2999"/>
                                          </p:stCondLst>
                                        </p:cTn>
                                        <p:tgtEl>
                                          <p:spTgt spid="18"/>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3000"/>
                                        <p:tgtEl>
                                          <p:spTgt spid="20"/>
                                        </p:tgtEl>
                                        <p:attrNameLst>
                                          <p:attrName>ppt_x</p:attrName>
                                        </p:attrNameLst>
                                      </p:cBhvr>
                                      <p:tavLst>
                                        <p:tav tm="0">
                                          <p:val>
                                            <p:strVal val="ppt_x"/>
                                          </p:val>
                                        </p:tav>
                                        <p:tav tm="100000">
                                          <p:val>
                                            <p:strVal val="0-ppt_w/2"/>
                                          </p:val>
                                        </p:tav>
                                      </p:tavLst>
                                    </p:anim>
                                    <p:anim calcmode="lin" valueType="num">
                                      <p:cBhvr additive="base">
                                        <p:cTn id="282" dur="3000"/>
                                        <p:tgtEl>
                                          <p:spTgt spid="20"/>
                                        </p:tgtEl>
                                        <p:attrNameLst>
                                          <p:attrName>ppt_y</p:attrName>
                                        </p:attrNameLst>
                                      </p:cBhvr>
                                      <p:tavLst>
                                        <p:tav tm="0">
                                          <p:val>
                                            <p:strVal val="ppt_y"/>
                                          </p:val>
                                        </p:tav>
                                        <p:tav tm="100000">
                                          <p:val>
                                            <p:strVal val="ppt_y"/>
                                          </p:val>
                                        </p:tav>
                                      </p:tavLst>
                                    </p:anim>
                                    <p:set>
                                      <p:cBhvr>
                                        <p:cTn id="283" dur="1" fill="hold">
                                          <p:stCondLst>
                                            <p:cond delay="2999"/>
                                          </p:stCondLst>
                                        </p:cTn>
                                        <p:tgtEl>
                                          <p:spTgt spid="20"/>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3000"/>
                                        <p:tgtEl>
                                          <p:spTgt spid="22"/>
                                        </p:tgtEl>
                                        <p:attrNameLst>
                                          <p:attrName>ppt_x</p:attrName>
                                        </p:attrNameLst>
                                      </p:cBhvr>
                                      <p:tavLst>
                                        <p:tav tm="0">
                                          <p:val>
                                            <p:strVal val="ppt_x"/>
                                          </p:val>
                                        </p:tav>
                                        <p:tav tm="100000">
                                          <p:val>
                                            <p:strVal val="0-ppt_w/2"/>
                                          </p:val>
                                        </p:tav>
                                      </p:tavLst>
                                    </p:anim>
                                    <p:anim calcmode="lin" valueType="num">
                                      <p:cBhvr additive="base">
                                        <p:cTn id="286" dur="3000"/>
                                        <p:tgtEl>
                                          <p:spTgt spid="22"/>
                                        </p:tgtEl>
                                        <p:attrNameLst>
                                          <p:attrName>ppt_y</p:attrName>
                                        </p:attrNameLst>
                                      </p:cBhvr>
                                      <p:tavLst>
                                        <p:tav tm="0">
                                          <p:val>
                                            <p:strVal val="ppt_y"/>
                                          </p:val>
                                        </p:tav>
                                        <p:tav tm="100000">
                                          <p:val>
                                            <p:strVal val="ppt_y"/>
                                          </p:val>
                                        </p:tav>
                                      </p:tavLst>
                                    </p:anim>
                                    <p:set>
                                      <p:cBhvr>
                                        <p:cTn id="287" dur="1" fill="hold">
                                          <p:stCondLst>
                                            <p:cond delay="2999"/>
                                          </p:stCondLst>
                                        </p:cTn>
                                        <p:tgtEl>
                                          <p:spTgt spid="22"/>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3000"/>
                                        <p:tgtEl>
                                          <p:spTgt spid="24"/>
                                        </p:tgtEl>
                                        <p:attrNameLst>
                                          <p:attrName>ppt_x</p:attrName>
                                        </p:attrNameLst>
                                      </p:cBhvr>
                                      <p:tavLst>
                                        <p:tav tm="0">
                                          <p:val>
                                            <p:strVal val="ppt_x"/>
                                          </p:val>
                                        </p:tav>
                                        <p:tav tm="100000">
                                          <p:val>
                                            <p:strVal val="0-ppt_w/2"/>
                                          </p:val>
                                        </p:tav>
                                      </p:tavLst>
                                    </p:anim>
                                    <p:anim calcmode="lin" valueType="num">
                                      <p:cBhvr additive="base">
                                        <p:cTn id="290" dur="3000"/>
                                        <p:tgtEl>
                                          <p:spTgt spid="24"/>
                                        </p:tgtEl>
                                        <p:attrNameLst>
                                          <p:attrName>ppt_y</p:attrName>
                                        </p:attrNameLst>
                                      </p:cBhvr>
                                      <p:tavLst>
                                        <p:tav tm="0">
                                          <p:val>
                                            <p:strVal val="ppt_y"/>
                                          </p:val>
                                        </p:tav>
                                        <p:tav tm="100000">
                                          <p:val>
                                            <p:strVal val="ppt_y"/>
                                          </p:val>
                                        </p:tav>
                                      </p:tavLst>
                                    </p:anim>
                                    <p:set>
                                      <p:cBhvr>
                                        <p:cTn id="291" dur="1" fill="hold">
                                          <p:stCondLst>
                                            <p:cond delay="2999"/>
                                          </p:stCondLst>
                                        </p:cTn>
                                        <p:tgtEl>
                                          <p:spTgt spid="24"/>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3000"/>
                                        <p:tgtEl>
                                          <p:spTgt spid="26"/>
                                        </p:tgtEl>
                                        <p:attrNameLst>
                                          <p:attrName>ppt_x</p:attrName>
                                        </p:attrNameLst>
                                      </p:cBhvr>
                                      <p:tavLst>
                                        <p:tav tm="0">
                                          <p:val>
                                            <p:strVal val="ppt_x"/>
                                          </p:val>
                                        </p:tav>
                                        <p:tav tm="100000">
                                          <p:val>
                                            <p:strVal val="0-ppt_w/2"/>
                                          </p:val>
                                        </p:tav>
                                      </p:tavLst>
                                    </p:anim>
                                    <p:anim calcmode="lin" valueType="num">
                                      <p:cBhvr additive="base">
                                        <p:cTn id="294" dur="3000"/>
                                        <p:tgtEl>
                                          <p:spTgt spid="26"/>
                                        </p:tgtEl>
                                        <p:attrNameLst>
                                          <p:attrName>ppt_y</p:attrName>
                                        </p:attrNameLst>
                                      </p:cBhvr>
                                      <p:tavLst>
                                        <p:tav tm="0">
                                          <p:val>
                                            <p:strVal val="ppt_y"/>
                                          </p:val>
                                        </p:tav>
                                        <p:tav tm="100000">
                                          <p:val>
                                            <p:strVal val="ppt_y"/>
                                          </p:val>
                                        </p:tav>
                                      </p:tavLst>
                                    </p:anim>
                                    <p:set>
                                      <p:cBhvr>
                                        <p:cTn id="295" dur="1" fill="hold">
                                          <p:stCondLst>
                                            <p:cond delay="2999"/>
                                          </p:stCondLst>
                                        </p:cTn>
                                        <p:tgtEl>
                                          <p:spTgt spid="26"/>
                                        </p:tgtEl>
                                        <p:attrNameLst>
                                          <p:attrName>style.visibility</p:attrName>
                                        </p:attrNameLst>
                                      </p:cBhvr>
                                      <p:to>
                                        <p:strVal val="hidden"/>
                                      </p:to>
                                    </p:set>
                                  </p:childTnLst>
                                </p:cTn>
                              </p:par>
                              <p:par>
                                <p:cTn id="296" presetID="8" presetClass="emph" presetSubtype="0" fill="hold" nodeType="withEffect">
                                  <p:stCondLst>
                                    <p:cond delay="0"/>
                                  </p:stCondLst>
                                  <p:childTnLst>
                                    <p:animRot by="-21600000">
                                      <p:cBhvr>
                                        <p:cTn id="297" dur="3000" fill="hold"/>
                                        <p:tgtEl>
                                          <p:spTgt spid="4"/>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8"/>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10"/>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12"/>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1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16"/>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1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0"/>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2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24"/>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26"/>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5"/>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7"/>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9"/>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11"/>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13"/>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15"/>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7"/>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9"/>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23"/>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25"/>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fltVal val="0"/>
                                          </p:val>
                                        </p:tav>
                                        <p:tav tm="100000">
                                          <p:val>
                                            <p:strVal val="#ppt_w"/>
                                          </p:val>
                                        </p:tav>
                                      </p:tavLst>
                                    </p:anim>
                                    <p:anim calcmode="lin" valueType="num">
                                      <p:cBhvr>
                                        <p:cTn id="34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3" name="2 CuadroTexto"/>
          <p:cNvSpPr txBox="1"/>
          <p:nvPr/>
        </p:nvSpPr>
        <p:spPr>
          <a:xfrm>
            <a:off x="2857488" y="1500180"/>
            <a:ext cx="2000264" cy="1200329"/>
          </a:xfrm>
          <a:prstGeom prst="rect">
            <a:avLst/>
          </a:prstGeom>
          <a:noFill/>
        </p:spPr>
        <p:txBody>
          <a:bodyPr wrap="square" rtlCol="0">
            <a:spAutoFit/>
          </a:bodyPr>
          <a:lstStyle/>
          <a:p>
            <a:r>
              <a:rPr lang="es-PE" sz="800" dirty="0" smtClean="0">
                <a:latin typeface="Agency FB" pitchFamily="34" charset="0"/>
              </a:rPr>
              <a:t>El verano ha llegado este año con más fuerza que nunca y la playa es el lugar ideal para sofocar este asfixiante calor. Sin embargo, no todo es lujo y tranquilidad cuando pasamos un día en la arena del mar. Y es que también podemos encontrarnos con varios problemas. Los robos, la incomodidad o el sol son algunos de los inconvenientes más habituales. Pero todos ellos son evitables si seguimos estos sencillos consejos para vivir una jornada playera perfecta. </a:t>
            </a:r>
            <a:endParaRPr lang="es-PE" sz="8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980618">
            <a:off x="4709146" y="-577067"/>
            <a:ext cx="1390943" cy="1487861"/>
          </a:xfrm>
          <a:prstGeom prst="rect">
            <a:avLst/>
          </a:prstGeom>
        </p:spPr>
      </p:pic>
      <p:pic>
        <p:nvPicPr>
          <p:cNvPr id="4" name="3 Imagen" descr="5.png"/>
          <p:cNvPicPr>
            <a:picLocks noChangeAspect="1"/>
          </p:cNvPicPr>
          <p:nvPr/>
        </p:nvPicPr>
        <p:blipFill>
          <a:blip r:embed="rId4" cstate="print">
            <a:duotone>
              <a:prstClr val="black"/>
              <a:srgbClr val="FF6600">
                <a:tint val="45000"/>
                <a:satMod val="400000"/>
              </a:srgbClr>
            </a:duotone>
            <a:lum contrast="40000"/>
          </a:blip>
          <a:srcRect l="44093" t="19086"/>
          <a:stretch>
            <a:fillRect/>
          </a:stretch>
        </p:blipFill>
        <p:spPr>
          <a:xfrm rot="1092373">
            <a:off x="5486248" y="-349234"/>
            <a:ext cx="1385417" cy="1487861"/>
          </a:xfrm>
          <a:prstGeom prst="rect">
            <a:avLst/>
          </a:prstGeom>
        </p:spPr>
      </p:pic>
      <p:pic>
        <p:nvPicPr>
          <p:cNvPr id="5" name="4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376209">
            <a:off x="6094931" y="183864"/>
            <a:ext cx="1390943" cy="1487861"/>
          </a:xfrm>
          <a:prstGeom prst="rect">
            <a:avLst/>
          </a:prstGeom>
        </p:spPr>
      </p:pic>
      <p:pic>
        <p:nvPicPr>
          <p:cNvPr id="6" name="5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923468">
            <a:off x="6539604" y="1241284"/>
            <a:ext cx="1390943" cy="1487861"/>
          </a:xfrm>
          <a:prstGeom prst="rect">
            <a:avLst/>
          </a:prstGeom>
        </p:spPr>
      </p:pic>
      <p:pic>
        <p:nvPicPr>
          <p:cNvPr id="7" name="6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4449499">
            <a:off x="6498680" y="2528743"/>
            <a:ext cx="1390943" cy="1487861"/>
          </a:xfrm>
          <a:prstGeom prst="rect">
            <a:avLst/>
          </a:prstGeom>
        </p:spPr>
      </p:pic>
      <p:pic>
        <p:nvPicPr>
          <p:cNvPr id="8" name="7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5629041">
            <a:off x="6167422" y="3400196"/>
            <a:ext cx="1390943" cy="1487861"/>
          </a:xfrm>
          <a:prstGeom prst="rect">
            <a:avLst/>
          </a:prstGeom>
        </p:spPr>
      </p:pic>
      <p:pic>
        <p:nvPicPr>
          <p:cNvPr id="9" name="8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6665572">
            <a:off x="5394520" y="4144844"/>
            <a:ext cx="1390943" cy="1487861"/>
          </a:xfrm>
          <a:prstGeom prst="rect">
            <a:avLst/>
          </a:prstGeom>
        </p:spPr>
      </p:pic>
      <p:pic>
        <p:nvPicPr>
          <p:cNvPr id="10" name="9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8238051">
            <a:off x="4387905" y="4570651"/>
            <a:ext cx="1390943" cy="1487861"/>
          </a:xfrm>
          <a:prstGeom prst="rect">
            <a:avLst/>
          </a:prstGeom>
        </p:spPr>
      </p:pic>
      <p:pic>
        <p:nvPicPr>
          <p:cNvPr id="11" name="10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0018384">
            <a:off x="3364469" y="4638197"/>
            <a:ext cx="1390943" cy="1487861"/>
          </a:xfrm>
          <a:prstGeom prst="rect">
            <a:avLst/>
          </a:prstGeom>
        </p:spPr>
      </p:pic>
      <p:pic>
        <p:nvPicPr>
          <p:cNvPr id="12" name="11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1623373">
            <a:off x="2578651" y="4390037"/>
            <a:ext cx="1390943" cy="1487861"/>
          </a:xfrm>
          <a:prstGeom prst="rect">
            <a:avLst/>
          </a:prstGeom>
        </p:spPr>
      </p:pic>
      <p:pic>
        <p:nvPicPr>
          <p:cNvPr id="13" name="12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2143762">
            <a:off x="1858608" y="3722783"/>
            <a:ext cx="1390943" cy="1487861"/>
          </a:xfrm>
          <a:prstGeom prst="rect">
            <a:avLst/>
          </a:prstGeom>
        </p:spPr>
      </p:pic>
      <p:pic>
        <p:nvPicPr>
          <p:cNvPr id="14" name="13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3830082">
            <a:off x="1429980" y="3151279"/>
            <a:ext cx="1390943" cy="1487861"/>
          </a:xfrm>
          <a:prstGeom prst="rect">
            <a:avLst/>
          </a:prstGeom>
        </p:spPr>
      </p:pic>
      <p:pic>
        <p:nvPicPr>
          <p:cNvPr id="15" name="14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4745629">
            <a:off x="1162328" y="2362052"/>
            <a:ext cx="1390943" cy="1487861"/>
          </a:xfrm>
          <a:prstGeom prst="rect">
            <a:avLst/>
          </a:prstGeom>
        </p:spPr>
      </p:pic>
      <p:pic>
        <p:nvPicPr>
          <p:cNvPr id="16" name="15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5688647">
            <a:off x="1147344" y="1423386"/>
            <a:ext cx="1390943" cy="1487861"/>
          </a:xfrm>
          <a:prstGeom prst="rect">
            <a:avLst/>
          </a:prstGeom>
        </p:spPr>
      </p:pic>
      <p:pic>
        <p:nvPicPr>
          <p:cNvPr id="17" name="16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7273802">
            <a:off x="1547853" y="770787"/>
            <a:ext cx="1390943" cy="1487861"/>
          </a:xfrm>
          <a:prstGeom prst="rect">
            <a:avLst/>
          </a:prstGeom>
        </p:spPr>
      </p:pic>
      <p:pic>
        <p:nvPicPr>
          <p:cNvPr id="18" name="17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8322049">
            <a:off x="1744565" y="28281"/>
            <a:ext cx="1390943" cy="1487861"/>
          </a:xfrm>
          <a:prstGeom prst="rect">
            <a:avLst/>
          </a:prstGeom>
        </p:spPr>
      </p:pic>
      <p:pic>
        <p:nvPicPr>
          <p:cNvPr id="19" name="18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9901661">
            <a:off x="2297176" y="-501886"/>
            <a:ext cx="1390943" cy="1487861"/>
          </a:xfrm>
          <a:prstGeom prst="rect">
            <a:avLst/>
          </a:prstGeom>
        </p:spPr>
      </p:pic>
      <p:pic>
        <p:nvPicPr>
          <p:cNvPr id="20" name="19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1116853">
            <a:off x="3099829" y="-652623"/>
            <a:ext cx="1390943" cy="1487861"/>
          </a:xfrm>
          <a:prstGeom prst="rect">
            <a:avLst/>
          </a:prstGeom>
        </p:spPr>
      </p:pic>
      <p:pic>
        <p:nvPicPr>
          <p:cNvPr id="21" name="20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0848830">
            <a:off x="3790146" y="-823977"/>
            <a:ext cx="1390943" cy="1487861"/>
          </a:xfrm>
          <a:prstGeom prst="rect">
            <a:avLst/>
          </a:prstGeom>
        </p:spPr>
      </p:pic>
      <p:sp>
        <p:nvSpPr>
          <p:cNvPr id="22" name="21 CuadroTexto"/>
          <p:cNvSpPr txBox="1"/>
          <p:nvPr/>
        </p:nvSpPr>
        <p:spPr>
          <a:xfrm>
            <a:off x="3002479" y="1757597"/>
            <a:ext cx="2643206" cy="923330"/>
          </a:xfrm>
          <a:prstGeom prst="rect">
            <a:avLst/>
          </a:prstGeom>
          <a:noFill/>
        </p:spPr>
        <p:txBody>
          <a:bodyPr wrap="square" rtlCol="0">
            <a:spAutoFit/>
          </a:bodyPr>
          <a:lstStyle/>
          <a:p>
            <a:pPr algn="ctr"/>
            <a:r>
              <a:rPr lang="es-PE" dirty="0" smtClean="0"/>
              <a:t/>
            </a:r>
            <a:br>
              <a:rPr lang="es-PE" dirty="0" smtClean="0"/>
            </a:br>
            <a:r>
              <a:rPr lang="es-PE" dirty="0" smtClean="0"/>
              <a:t/>
            </a:r>
            <a:br>
              <a:rPr lang="es-PE" dirty="0" smtClean="0"/>
            </a:br>
            <a:endParaRPr lang="es-PE" dirty="0">
              <a:effectLst>
                <a:outerShdw blurRad="38100" dist="38100" dir="2700000" algn="tl">
                  <a:srgbClr val="000000">
                    <a:alpha val="43137"/>
                  </a:srgbClr>
                </a:outerShdw>
              </a:effectLst>
            </a:endParaRPr>
          </a:p>
        </p:txBody>
      </p:sp>
      <p:sp>
        <p:nvSpPr>
          <p:cNvPr id="23" name="22 Rectángulo"/>
          <p:cNvSpPr/>
          <p:nvPr/>
        </p:nvSpPr>
        <p:spPr>
          <a:xfrm>
            <a:off x="-357222" y="-642960"/>
            <a:ext cx="9858444" cy="6500858"/>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1"/>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3"/>
                                        </p:tgtEl>
                                        <p:attrNameLst>
                                          <p:attrName>ppt_w</p:attrName>
                                        </p:attrNameLst>
                                      </p:cBhvr>
                                      <p:tavLst>
                                        <p:tav tm="0">
                                          <p:val>
                                            <p:strVal val="ppt_w"/>
                                          </p:val>
                                        </p:tav>
                                        <p:tav tm="100000">
                                          <p:val>
                                            <p:fltVal val="0"/>
                                          </p:val>
                                        </p:tav>
                                      </p:tavLst>
                                    </p:anim>
                                    <p:anim calcmode="lin" valueType="num">
                                      <p:cBhvr>
                                        <p:cTn id="162" dur="2000"/>
                                        <p:tgtEl>
                                          <p:spTgt spid="3"/>
                                        </p:tgtEl>
                                        <p:attrNameLst>
                                          <p:attrName>ppt_h</p:attrName>
                                        </p:attrNameLst>
                                      </p:cBhvr>
                                      <p:tavLst>
                                        <p:tav tm="0">
                                          <p:val>
                                            <p:strVal val="ppt_h"/>
                                          </p:val>
                                        </p:tav>
                                        <p:tav tm="100000">
                                          <p:val>
                                            <p:fltVal val="0"/>
                                          </p:val>
                                        </p:tav>
                                      </p:tavLst>
                                    </p:anim>
                                    <p:anim calcmode="lin" valueType="num">
                                      <p:cBhvr>
                                        <p:cTn id="163" dur="2000"/>
                                        <p:tgtEl>
                                          <p:spTgt spid="3"/>
                                        </p:tgtEl>
                                        <p:attrNameLst>
                                          <p:attrName>ppt_x</p:attrName>
                                        </p:attrNameLst>
                                      </p:cBhvr>
                                      <p:tavLst>
                                        <p:tav tm="0">
                                          <p:val>
                                            <p:strVal val="ppt_x"/>
                                          </p:val>
                                        </p:tav>
                                        <p:tav tm="100000">
                                          <p:val>
                                            <p:fltVal val="0.5"/>
                                          </p:val>
                                        </p:tav>
                                      </p:tavLst>
                                    </p:anim>
                                    <p:anim calcmode="lin" valueType="num">
                                      <p:cBhvr>
                                        <p:cTn id="164" dur="2000"/>
                                        <p:tgtEl>
                                          <p:spTgt spid="3"/>
                                        </p:tgtEl>
                                        <p:attrNameLst>
                                          <p:attrName>ppt_y</p:attrName>
                                        </p:attrNameLst>
                                      </p:cBhvr>
                                      <p:tavLst>
                                        <p:tav tm="0">
                                          <p:val>
                                            <p:strVal val="ppt_y"/>
                                          </p:val>
                                        </p:tav>
                                        <p:tav tm="100000">
                                          <p:val>
                                            <p:fltVal val="0.5"/>
                                          </p:val>
                                        </p:tav>
                                      </p:tavLst>
                                    </p:anim>
                                    <p:set>
                                      <p:cBhvr>
                                        <p:cTn id="165" dur="1" fill="hold">
                                          <p:stCondLst>
                                            <p:cond delay="1999"/>
                                          </p:stCondLst>
                                        </p:cTn>
                                        <p:tgtEl>
                                          <p:spTgt spid="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fltVal val="0"/>
                                          </p:val>
                                        </p:tav>
                                      </p:tavLst>
                                    </p:anim>
                                    <p:anim calcmode="lin" valueType="num">
                                      <p:cBhvr>
                                        <p:cTn id="169" dur="2000"/>
                                        <p:tgtEl>
                                          <p:spTgt spid="4"/>
                                        </p:tgtEl>
                                        <p:attrNameLst>
                                          <p:attrName>ppt_x</p:attrName>
                                        </p:attrNameLst>
                                      </p:cBhvr>
                                      <p:tavLst>
                                        <p:tav tm="0">
                                          <p:val>
                                            <p:strVal val="ppt_x"/>
                                          </p:val>
                                        </p:tav>
                                        <p:tav tm="100000">
                                          <p:val>
                                            <p:fltVal val="0.5"/>
                                          </p:val>
                                        </p:tav>
                                      </p:tavLst>
                                    </p:anim>
                                    <p:anim calcmode="lin" valueType="num">
                                      <p:cBhvr>
                                        <p:cTn id="170" dur="2000"/>
                                        <p:tgtEl>
                                          <p:spTgt spid="4"/>
                                        </p:tgtEl>
                                        <p:attrNameLst>
                                          <p:attrName>ppt_y</p:attrName>
                                        </p:attrNameLst>
                                      </p:cBhvr>
                                      <p:tavLst>
                                        <p:tav tm="0">
                                          <p:val>
                                            <p:strVal val="ppt_y"/>
                                          </p:val>
                                        </p:tav>
                                        <p:tav tm="100000">
                                          <p:val>
                                            <p:fltVal val="0.5"/>
                                          </p:val>
                                        </p:tav>
                                      </p:tavLst>
                                    </p:anim>
                                    <p:set>
                                      <p:cBhvr>
                                        <p:cTn id="171" dur="1" fill="hold">
                                          <p:stCondLst>
                                            <p:cond delay="1999"/>
                                          </p:stCondLst>
                                        </p:cTn>
                                        <p:tgtEl>
                                          <p:spTgt spid="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fltVal val="0"/>
                                          </p:val>
                                        </p:tav>
                                      </p:tavLst>
                                    </p:anim>
                                    <p:anim calcmode="lin" valueType="num">
                                      <p:cBhvr>
                                        <p:cTn id="175" dur="2000"/>
                                        <p:tgtEl>
                                          <p:spTgt spid="5"/>
                                        </p:tgtEl>
                                        <p:attrNameLst>
                                          <p:attrName>ppt_x</p:attrName>
                                        </p:attrNameLst>
                                      </p:cBhvr>
                                      <p:tavLst>
                                        <p:tav tm="0">
                                          <p:val>
                                            <p:strVal val="ppt_x"/>
                                          </p:val>
                                        </p:tav>
                                        <p:tav tm="100000">
                                          <p:val>
                                            <p:fltVal val="0.5"/>
                                          </p:val>
                                        </p:tav>
                                      </p:tavLst>
                                    </p:anim>
                                    <p:anim calcmode="lin" valueType="num">
                                      <p:cBhvr>
                                        <p:cTn id="176" dur="2000"/>
                                        <p:tgtEl>
                                          <p:spTgt spid="5"/>
                                        </p:tgtEl>
                                        <p:attrNameLst>
                                          <p:attrName>ppt_y</p:attrName>
                                        </p:attrNameLst>
                                      </p:cBhvr>
                                      <p:tavLst>
                                        <p:tav tm="0">
                                          <p:val>
                                            <p:strVal val="ppt_y"/>
                                          </p:val>
                                        </p:tav>
                                        <p:tav tm="100000">
                                          <p:val>
                                            <p:fltVal val="0.5"/>
                                          </p:val>
                                        </p:tav>
                                      </p:tavLst>
                                    </p:anim>
                                    <p:set>
                                      <p:cBhvr>
                                        <p:cTn id="177" dur="1" fill="hold">
                                          <p:stCondLst>
                                            <p:cond delay="1999"/>
                                          </p:stCondLst>
                                        </p:cTn>
                                        <p:tgtEl>
                                          <p:spTgt spid="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6"/>
                                        </p:tgtEl>
                                        <p:attrNameLst>
                                          <p:attrName>ppt_w</p:attrName>
                                        </p:attrNameLst>
                                      </p:cBhvr>
                                      <p:tavLst>
                                        <p:tav tm="0">
                                          <p:val>
                                            <p:strVal val="ppt_w"/>
                                          </p:val>
                                        </p:tav>
                                        <p:tav tm="100000">
                                          <p:val>
                                            <p:fltVal val="0"/>
                                          </p:val>
                                        </p:tav>
                                      </p:tavLst>
                                    </p:anim>
                                    <p:anim calcmode="lin" valueType="num">
                                      <p:cBhvr>
                                        <p:cTn id="180" dur="2000"/>
                                        <p:tgtEl>
                                          <p:spTgt spid="6"/>
                                        </p:tgtEl>
                                        <p:attrNameLst>
                                          <p:attrName>ppt_h</p:attrName>
                                        </p:attrNameLst>
                                      </p:cBhvr>
                                      <p:tavLst>
                                        <p:tav tm="0">
                                          <p:val>
                                            <p:strVal val="ppt_h"/>
                                          </p:val>
                                        </p:tav>
                                        <p:tav tm="100000">
                                          <p:val>
                                            <p:fltVal val="0"/>
                                          </p:val>
                                        </p:tav>
                                      </p:tavLst>
                                    </p:anim>
                                    <p:anim calcmode="lin" valueType="num">
                                      <p:cBhvr>
                                        <p:cTn id="181" dur="2000"/>
                                        <p:tgtEl>
                                          <p:spTgt spid="6"/>
                                        </p:tgtEl>
                                        <p:attrNameLst>
                                          <p:attrName>ppt_x</p:attrName>
                                        </p:attrNameLst>
                                      </p:cBhvr>
                                      <p:tavLst>
                                        <p:tav tm="0">
                                          <p:val>
                                            <p:strVal val="ppt_x"/>
                                          </p:val>
                                        </p:tav>
                                        <p:tav tm="100000">
                                          <p:val>
                                            <p:fltVal val="0.5"/>
                                          </p:val>
                                        </p:tav>
                                      </p:tavLst>
                                    </p:anim>
                                    <p:anim calcmode="lin" valueType="num">
                                      <p:cBhvr>
                                        <p:cTn id="182" dur="2000"/>
                                        <p:tgtEl>
                                          <p:spTgt spid="6"/>
                                        </p:tgtEl>
                                        <p:attrNameLst>
                                          <p:attrName>ppt_y</p:attrName>
                                        </p:attrNameLst>
                                      </p:cBhvr>
                                      <p:tavLst>
                                        <p:tav tm="0">
                                          <p:val>
                                            <p:strVal val="ppt_y"/>
                                          </p:val>
                                        </p:tav>
                                        <p:tav tm="100000">
                                          <p:val>
                                            <p:fltVal val="0.5"/>
                                          </p:val>
                                        </p:tav>
                                      </p:tavLst>
                                    </p:anim>
                                    <p:set>
                                      <p:cBhvr>
                                        <p:cTn id="183" dur="1" fill="hold">
                                          <p:stCondLst>
                                            <p:cond delay="1999"/>
                                          </p:stCondLst>
                                        </p:cTn>
                                        <p:tgtEl>
                                          <p:spTgt spid="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7"/>
                                        </p:tgtEl>
                                        <p:attrNameLst>
                                          <p:attrName>ppt_w</p:attrName>
                                        </p:attrNameLst>
                                      </p:cBhvr>
                                      <p:tavLst>
                                        <p:tav tm="0">
                                          <p:val>
                                            <p:strVal val="ppt_w"/>
                                          </p:val>
                                        </p:tav>
                                        <p:tav tm="100000">
                                          <p:val>
                                            <p:fltVal val="0"/>
                                          </p:val>
                                        </p:tav>
                                      </p:tavLst>
                                    </p:anim>
                                    <p:anim calcmode="lin" valueType="num">
                                      <p:cBhvr>
                                        <p:cTn id="186" dur="2000"/>
                                        <p:tgtEl>
                                          <p:spTgt spid="7"/>
                                        </p:tgtEl>
                                        <p:attrNameLst>
                                          <p:attrName>ppt_h</p:attrName>
                                        </p:attrNameLst>
                                      </p:cBhvr>
                                      <p:tavLst>
                                        <p:tav tm="0">
                                          <p:val>
                                            <p:strVal val="ppt_h"/>
                                          </p:val>
                                        </p:tav>
                                        <p:tav tm="100000">
                                          <p:val>
                                            <p:fltVal val="0"/>
                                          </p:val>
                                        </p:tav>
                                      </p:tavLst>
                                    </p:anim>
                                    <p:anim calcmode="lin" valueType="num">
                                      <p:cBhvr>
                                        <p:cTn id="187" dur="2000"/>
                                        <p:tgtEl>
                                          <p:spTgt spid="7"/>
                                        </p:tgtEl>
                                        <p:attrNameLst>
                                          <p:attrName>ppt_x</p:attrName>
                                        </p:attrNameLst>
                                      </p:cBhvr>
                                      <p:tavLst>
                                        <p:tav tm="0">
                                          <p:val>
                                            <p:strVal val="ppt_x"/>
                                          </p:val>
                                        </p:tav>
                                        <p:tav tm="100000">
                                          <p:val>
                                            <p:fltVal val="0.5"/>
                                          </p:val>
                                        </p:tav>
                                      </p:tavLst>
                                    </p:anim>
                                    <p:anim calcmode="lin" valueType="num">
                                      <p:cBhvr>
                                        <p:cTn id="188" dur="2000"/>
                                        <p:tgtEl>
                                          <p:spTgt spid="7"/>
                                        </p:tgtEl>
                                        <p:attrNameLst>
                                          <p:attrName>ppt_y</p:attrName>
                                        </p:attrNameLst>
                                      </p:cBhvr>
                                      <p:tavLst>
                                        <p:tav tm="0">
                                          <p:val>
                                            <p:strVal val="ppt_y"/>
                                          </p:val>
                                        </p:tav>
                                        <p:tav tm="100000">
                                          <p:val>
                                            <p:fltVal val="0.5"/>
                                          </p:val>
                                        </p:tav>
                                      </p:tavLst>
                                    </p:anim>
                                    <p:set>
                                      <p:cBhvr>
                                        <p:cTn id="189" dur="1" fill="hold">
                                          <p:stCondLst>
                                            <p:cond delay="1999"/>
                                          </p:stCondLst>
                                        </p:cTn>
                                        <p:tgtEl>
                                          <p:spTgt spid="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8"/>
                                        </p:tgtEl>
                                        <p:attrNameLst>
                                          <p:attrName>ppt_w</p:attrName>
                                        </p:attrNameLst>
                                      </p:cBhvr>
                                      <p:tavLst>
                                        <p:tav tm="0">
                                          <p:val>
                                            <p:strVal val="ppt_w"/>
                                          </p:val>
                                        </p:tav>
                                        <p:tav tm="100000">
                                          <p:val>
                                            <p:fltVal val="0"/>
                                          </p:val>
                                        </p:tav>
                                      </p:tavLst>
                                    </p:anim>
                                    <p:anim calcmode="lin" valueType="num">
                                      <p:cBhvr>
                                        <p:cTn id="192" dur="2000"/>
                                        <p:tgtEl>
                                          <p:spTgt spid="8"/>
                                        </p:tgtEl>
                                        <p:attrNameLst>
                                          <p:attrName>ppt_h</p:attrName>
                                        </p:attrNameLst>
                                      </p:cBhvr>
                                      <p:tavLst>
                                        <p:tav tm="0">
                                          <p:val>
                                            <p:strVal val="ppt_h"/>
                                          </p:val>
                                        </p:tav>
                                        <p:tav tm="100000">
                                          <p:val>
                                            <p:fltVal val="0"/>
                                          </p:val>
                                        </p:tav>
                                      </p:tavLst>
                                    </p:anim>
                                    <p:anim calcmode="lin" valueType="num">
                                      <p:cBhvr>
                                        <p:cTn id="193" dur="2000"/>
                                        <p:tgtEl>
                                          <p:spTgt spid="8"/>
                                        </p:tgtEl>
                                        <p:attrNameLst>
                                          <p:attrName>ppt_x</p:attrName>
                                        </p:attrNameLst>
                                      </p:cBhvr>
                                      <p:tavLst>
                                        <p:tav tm="0">
                                          <p:val>
                                            <p:strVal val="ppt_x"/>
                                          </p:val>
                                        </p:tav>
                                        <p:tav tm="100000">
                                          <p:val>
                                            <p:fltVal val="0.5"/>
                                          </p:val>
                                        </p:tav>
                                      </p:tavLst>
                                    </p:anim>
                                    <p:anim calcmode="lin" valueType="num">
                                      <p:cBhvr>
                                        <p:cTn id="194" dur="2000"/>
                                        <p:tgtEl>
                                          <p:spTgt spid="8"/>
                                        </p:tgtEl>
                                        <p:attrNameLst>
                                          <p:attrName>ppt_y</p:attrName>
                                        </p:attrNameLst>
                                      </p:cBhvr>
                                      <p:tavLst>
                                        <p:tav tm="0">
                                          <p:val>
                                            <p:strVal val="ppt_y"/>
                                          </p:val>
                                        </p:tav>
                                        <p:tav tm="100000">
                                          <p:val>
                                            <p:fltVal val="0.5"/>
                                          </p:val>
                                        </p:tav>
                                      </p:tavLst>
                                    </p:anim>
                                    <p:set>
                                      <p:cBhvr>
                                        <p:cTn id="195" dur="1" fill="hold">
                                          <p:stCondLst>
                                            <p:cond delay="1999"/>
                                          </p:stCondLst>
                                        </p:cTn>
                                        <p:tgtEl>
                                          <p:spTgt spid="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9"/>
                                        </p:tgtEl>
                                        <p:attrNameLst>
                                          <p:attrName>ppt_w</p:attrName>
                                        </p:attrNameLst>
                                      </p:cBhvr>
                                      <p:tavLst>
                                        <p:tav tm="0">
                                          <p:val>
                                            <p:strVal val="ppt_w"/>
                                          </p:val>
                                        </p:tav>
                                        <p:tav tm="100000">
                                          <p:val>
                                            <p:fltVal val="0"/>
                                          </p:val>
                                        </p:tav>
                                      </p:tavLst>
                                    </p:anim>
                                    <p:anim calcmode="lin" valueType="num">
                                      <p:cBhvr>
                                        <p:cTn id="198" dur="2000"/>
                                        <p:tgtEl>
                                          <p:spTgt spid="9"/>
                                        </p:tgtEl>
                                        <p:attrNameLst>
                                          <p:attrName>ppt_h</p:attrName>
                                        </p:attrNameLst>
                                      </p:cBhvr>
                                      <p:tavLst>
                                        <p:tav tm="0">
                                          <p:val>
                                            <p:strVal val="ppt_h"/>
                                          </p:val>
                                        </p:tav>
                                        <p:tav tm="100000">
                                          <p:val>
                                            <p:fltVal val="0"/>
                                          </p:val>
                                        </p:tav>
                                      </p:tavLst>
                                    </p:anim>
                                    <p:anim calcmode="lin" valueType="num">
                                      <p:cBhvr>
                                        <p:cTn id="199" dur="2000"/>
                                        <p:tgtEl>
                                          <p:spTgt spid="9"/>
                                        </p:tgtEl>
                                        <p:attrNameLst>
                                          <p:attrName>ppt_x</p:attrName>
                                        </p:attrNameLst>
                                      </p:cBhvr>
                                      <p:tavLst>
                                        <p:tav tm="0">
                                          <p:val>
                                            <p:strVal val="ppt_x"/>
                                          </p:val>
                                        </p:tav>
                                        <p:tav tm="100000">
                                          <p:val>
                                            <p:fltVal val="0.5"/>
                                          </p:val>
                                        </p:tav>
                                      </p:tavLst>
                                    </p:anim>
                                    <p:anim calcmode="lin" valueType="num">
                                      <p:cBhvr>
                                        <p:cTn id="200" dur="2000"/>
                                        <p:tgtEl>
                                          <p:spTgt spid="9"/>
                                        </p:tgtEl>
                                        <p:attrNameLst>
                                          <p:attrName>ppt_y</p:attrName>
                                        </p:attrNameLst>
                                      </p:cBhvr>
                                      <p:tavLst>
                                        <p:tav tm="0">
                                          <p:val>
                                            <p:strVal val="ppt_y"/>
                                          </p:val>
                                        </p:tav>
                                        <p:tav tm="100000">
                                          <p:val>
                                            <p:fltVal val="0.5"/>
                                          </p:val>
                                        </p:tav>
                                      </p:tavLst>
                                    </p:anim>
                                    <p:set>
                                      <p:cBhvr>
                                        <p:cTn id="201" dur="1" fill="hold">
                                          <p:stCondLst>
                                            <p:cond delay="1999"/>
                                          </p:stCondLst>
                                        </p:cTn>
                                        <p:tgtEl>
                                          <p:spTgt spid="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0"/>
                                        </p:tgtEl>
                                        <p:attrNameLst>
                                          <p:attrName>ppt_w</p:attrName>
                                        </p:attrNameLst>
                                      </p:cBhvr>
                                      <p:tavLst>
                                        <p:tav tm="0">
                                          <p:val>
                                            <p:strVal val="ppt_w"/>
                                          </p:val>
                                        </p:tav>
                                        <p:tav tm="100000">
                                          <p:val>
                                            <p:fltVal val="0"/>
                                          </p:val>
                                        </p:tav>
                                      </p:tavLst>
                                    </p:anim>
                                    <p:anim calcmode="lin" valueType="num">
                                      <p:cBhvr>
                                        <p:cTn id="204" dur="2000"/>
                                        <p:tgtEl>
                                          <p:spTgt spid="10"/>
                                        </p:tgtEl>
                                        <p:attrNameLst>
                                          <p:attrName>ppt_h</p:attrName>
                                        </p:attrNameLst>
                                      </p:cBhvr>
                                      <p:tavLst>
                                        <p:tav tm="0">
                                          <p:val>
                                            <p:strVal val="ppt_h"/>
                                          </p:val>
                                        </p:tav>
                                        <p:tav tm="100000">
                                          <p:val>
                                            <p:fltVal val="0"/>
                                          </p:val>
                                        </p:tav>
                                      </p:tavLst>
                                    </p:anim>
                                    <p:anim calcmode="lin" valueType="num">
                                      <p:cBhvr>
                                        <p:cTn id="205" dur="2000"/>
                                        <p:tgtEl>
                                          <p:spTgt spid="10"/>
                                        </p:tgtEl>
                                        <p:attrNameLst>
                                          <p:attrName>ppt_x</p:attrName>
                                        </p:attrNameLst>
                                      </p:cBhvr>
                                      <p:tavLst>
                                        <p:tav tm="0">
                                          <p:val>
                                            <p:strVal val="ppt_x"/>
                                          </p:val>
                                        </p:tav>
                                        <p:tav tm="100000">
                                          <p:val>
                                            <p:fltVal val="0.5"/>
                                          </p:val>
                                        </p:tav>
                                      </p:tavLst>
                                    </p:anim>
                                    <p:anim calcmode="lin" valueType="num">
                                      <p:cBhvr>
                                        <p:cTn id="206" dur="2000"/>
                                        <p:tgtEl>
                                          <p:spTgt spid="10"/>
                                        </p:tgtEl>
                                        <p:attrNameLst>
                                          <p:attrName>ppt_y</p:attrName>
                                        </p:attrNameLst>
                                      </p:cBhvr>
                                      <p:tavLst>
                                        <p:tav tm="0">
                                          <p:val>
                                            <p:strVal val="ppt_y"/>
                                          </p:val>
                                        </p:tav>
                                        <p:tav tm="100000">
                                          <p:val>
                                            <p:fltVal val="0.5"/>
                                          </p:val>
                                        </p:tav>
                                      </p:tavLst>
                                    </p:anim>
                                    <p:set>
                                      <p:cBhvr>
                                        <p:cTn id="207" dur="1" fill="hold">
                                          <p:stCondLst>
                                            <p:cond delay="1999"/>
                                          </p:stCondLst>
                                        </p:cTn>
                                        <p:tgtEl>
                                          <p:spTgt spid="1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1"/>
                                        </p:tgtEl>
                                        <p:attrNameLst>
                                          <p:attrName>ppt_w</p:attrName>
                                        </p:attrNameLst>
                                      </p:cBhvr>
                                      <p:tavLst>
                                        <p:tav tm="0">
                                          <p:val>
                                            <p:strVal val="ppt_w"/>
                                          </p:val>
                                        </p:tav>
                                        <p:tav tm="100000">
                                          <p:val>
                                            <p:fltVal val="0"/>
                                          </p:val>
                                        </p:tav>
                                      </p:tavLst>
                                    </p:anim>
                                    <p:anim calcmode="lin" valueType="num">
                                      <p:cBhvr>
                                        <p:cTn id="210" dur="2000"/>
                                        <p:tgtEl>
                                          <p:spTgt spid="11"/>
                                        </p:tgtEl>
                                        <p:attrNameLst>
                                          <p:attrName>ppt_h</p:attrName>
                                        </p:attrNameLst>
                                      </p:cBhvr>
                                      <p:tavLst>
                                        <p:tav tm="0">
                                          <p:val>
                                            <p:strVal val="ppt_h"/>
                                          </p:val>
                                        </p:tav>
                                        <p:tav tm="100000">
                                          <p:val>
                                            <p:fltVal val="0"/>
                                          </p:val>
                                        </p:tav>
                                      </p:tavLst>
                                    </p:anim>
                                    <p:anim calcmode="lin" valueType="num">
                                      <p:cBhvr>
                                        <p:cTn id="211" dur="2000"/>
                                        <p:tgtEl>
                                          <p:spTgt spid="11"/>
                                        </p:tgtEl>
                                        <p:attrNameLst>
                                          <p:attrName>ppt_x</p:attrName>
                                        </p:attrNameLst>
                                      </p:cBhvr>
                                      <p:tavLst>
                                        <p:tav tm="0">
                                          <p:val>
                                            <p:strVal val="ppt_x"/>
                                          </p:val>
                                        </p:tav>
                                        <p:tav tm="100000">
                                          <p:val>
                                            <p:fltVal val="0.5"/>
                                          </p:val>
                                        </p:tav>
                                      </p:tavLst>
                                    </p:anim>
                                    <p:anim calcmode="lin" valueType="num">
                                      <p:cBhvr>
                                        <p:cTn id="212" dur="2000"/>
                                        <p:tgtEl>
                                          <p:spTgt spid="11"/>
                                        </p:tgtEl>
                                        <p:attrNameLst>
                                          <p:attrName>ppt_y</p:attrName>
                                        </p:attrNameLst>
                                      </p:cBhvr>
                                      <p:tavLst>
                                        <p:tav tm="0">
                                          <p:val>
                                            <p:strVal val="ppt_y"/>
                                          </p:val>
                                        </p:tav>
                                        <p:tav tm="100000">
                                          <p:val>
                                            <p:fltVal val="0.5"/>
                                          </p:val>
                                        </p:tav>
                                      </p:tavLst>
                                    </p:anim>
                                    <p:set>
                                      <p:cBhvr>
                                        <p:cTn id="213" dur="1" fill="hold">
                                          <p:stCondLst>
                                            <p:cond delay="1999"/>
                                          </p:stCondLst>
                                        </p:cTn>
                                        <p:tgtEl>
                                          <p:spTgt spid="1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2"/>
                                        </p:tgtEl>
                                        <p:attrNameLst>
                                          <p:attrName>ppt_w</p:attrName>
                                        </p:attrNameLst>
                                      </p:cBhvr>
                                      <p:tavLst>
                                        <p:tav tm="0">
                                          <p:val>
                                            <p:strVal val="ppt_w"/>
                                          </p:val>
                                        </p:tav>
                                        <p:tav tm="100000">
                                          <p:val>
                                            <p:fltVal val="0"/>
                                          </p:val>
                                        </p:tav>
                                      </p:tavLst>
                                    </p:anim>
                                    <p:anim calcmode="lin" valueType="num">
                                      <p:cBhvr>
                                        <p:cTn id="216" dur="2000"/>
                                        <p:tgtEl>
                                          <p:spTgt spid="12"/>
                                        </p:tgtEl>
                                        <p:attrNameLst>
                                          <p:attrName>ppt_h</p:attrName>
                                        </p:attrNameLst>
                                      </p:cBhvr>
                                      <p:tavLst>
                                        <p:tav tm="0">
                                          <p:val>
                                            <p:strVal val="ppt_h"/>
                                          </p:val>
                                        </p:tav>
                                        <p:tav tm="100000">
                                          <p:val>
                                            <p:fltVal val="0"/>
                                          </p:val>
                                        </p:tav>
                                      </p:tavLst>
                                    </p:anim>
                                    <p:anim calcmode="lin" valueType="num">
                                      <p:cBhvr>
                                        <p:cTn id="217" dur="2000"/>
                                        <p:tgtEl>
                                          <p:spTgt spid="12"/>
                                        </p:tgtEl>
                                        <p:attrNameLst>
                                          <p:attrName>ppt_x</p:attrName>
                                        </p:attrNameLst>
                                      </p:cBhvr>
                                      <p:tavLst>
                                        <p:tav tm="0">
                                          <p:val>
                                            <p:strVal val="ppt_x"/>
                                          </p:val>
                                        </p:tav>
                                        <p:tav tm="100000">
                                          <p:val>
                                            <p:fltVal val="0.5"/>
                                          </p:val>
                                        </p:tav>
                                      </p:tavLst>
                                    </p:anim>
                                    <p:anim calcmode="lin" valueType="num">
                                      <p:cBhvr>
                                        <p:cTn id="218" dur="2000"/>
                                        <p:tgtEl>
                                          <p:spTgt spid="12"/>
                                        </p:tgtEl>
                                        <p:attrNameLst>
                                          <p:attrName>ppt_y</p:attrName>
                                        </p:attrNameLst>
                                      </p:cBhvr>
                                      <p:tavLst>
                                        <p:tav tm="0">
                                          <p:val>
                                            <p:strVal val="ppt_y"/>
                                          </p:val>
                                        </p:tav>
                                        <p:tav tm="100000">
                                          <p:val>
                                            <p:fltVal val="0.5"/>
                                          </p:val>
                                        </p:tav>
                                      </p:tavLst>
                                    </p:anim>
                                    <p:set>
                                      <p:cBhvr>
                                        <p:cTn id="219" dur="1" fill="hold">
                                          <p:stCondLst>
                                            <p:cond delay="1999"/>
                                          </p:stCondLst>
                                        </p:cTn>
                                        <p:tgtEl>
                                          <p:spTgt spid="1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3"/>
                                        </p:tgtEl>
                                        <p:attrNameLst>
                                          <p:attrName>ppt_w</p:attrName>
                                        </p:attrNameLst>
                                      </p:cBhvr>
                                      <p:tavLst>
                                        <p:tav tm="0">
                                          <p:val>
                                            <p:strVal val="ppt_w"/>
                                          </p:val>
                                        </p:tav>
                                        <p:tav tm="100000">
                                          <p:val>
                                            <p:fltVal val="0"/>
                                          </p:val>
                                        </p:tav>
                                      </p:tavLst>
                                    </p:anim>
                                    <p:anim calcmode="lin" valueType="num">
                                      <p:cBhvr>
                                        <p:cTn id="222" dur="2000"/>
                                        <p:tgtEl>
                                          <p:spTgt spid="13"/>
                                        </p:tgtEl>
                                        <p:attrNameLst>
                                          <p:attrName>ppt_h</p:attrName>
                                        </p:attrNameLst>
                                      </p:cBhvr>
                                      <p:tavLst>
                                        <p:tav tm="0">
                                          <p:val>
                                            <p:strVal val="ppt_h"/>
                                          </p:val>
                                        </p:tav>
                                        <p:tav tm="100000">
                                          <p:val>
                                            <p:fltVal val="0"/>
                                          </p:val>
                                        </p:tav>
                                      </p:tavLst>
                                    </p:anim>
                                    <p:anim calcmode="lin" valueType="num">
                                      <p:cBhvr>
                                        <p:cTn id="223" dur="2000"/>
                                        <p:tgtEl>
                                          <p:spTgt spid="13"/>
                                        </p:tgtEl>
                                        <p:attrNameLst>
                                          <p:attrName>ppt_x</p:attrName>
                                        </p:attrNameLst>
                                      </p:cBhvr>
                                      <p:tavLst>
                                        <p:tav tm="0">
                                          <p:val>
                                            <p:strVal val="ppt_x"/>
                                          </p:val>
                                        </p:tav>
                                        <p:tav tm="100000">
                                          <p:val>
                                            <p:fltVal val="0.5"/>
                                          </p:val>
                                        </p:tav>
                                      </p:tavLst>
                                    </p:anim>
                                    <p:anim calcmode="lin" valueType="num">
                                      <p:cBhvr>
                                        <p:cTn id="224" dur="2000"/>
                                        <p:tgtEl>
                                          <p:spTgt spid="13"/>
                                        </p:tgtEl>
                                        <p:attrNameLst>
                                          <p:attrName>ppt_y</p:attrName>
                                        </p:attrNameLst>
                                      </p:cBhvr>
                                      <p:tavLst>
                                        <p:tav tm="0">
                                          <p:val>
                                            <p:strVal val="ppt_y"/>
                                          </p:val>
                                        </p:tav>
                                        <p:tav tm="100000">
                                          <p:val>
                                            <p:fltVal val="0.5"/>
                                          </p:val>
                                        </p:tav>
                                      </p:tavLst>
                                    </p:anim>
                                    <p:set>
                                      <p:cBhvr>
                                        <p:cTn id="225" dur="1" fill="hold">
                                          <p:stCondLst>
                                            <p:cond delay="1999"/>
                                          </p:stCondLst>
                                        </p:cTn>
                                        <p:tgtEl>
                                          <p:spTgt spid="1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4"/>
                                        </p:tgtEl>
                                        <p:attrNameLst>
                                          <p:attrName>ppt_w</p:attrName>
                                        </p:attrNameLst>
                                      </p:cBhvr>
                                      <p:tavLst>
                                        <p:tav tm="0">
                                          <p:val>
                                            <p:strVal val="ppt_w"/>
                                          </p:val>
                                        </p:tav>
                                        <p:tav tm="100000">
                                          <p:val>
                                            <p:fltVal val="0"/>
                                          </p:val>
                                        </p:tav>
                                      </p:tavLst>
                                    </p:anim>
                                    <p:anim calcmode="lin" valueType="num">
                                      <p:cBhvr>
                                        <p:cTn id="228" dur="2000"/>
                                        <p:tgtEl>
                                          <p:spTgt spid="14"/>
                                        </p:tgtEl>
                                        <p:attrNameLst>
                                          <p:attrName>ppt_h</p:attrName>
                                        </p:attrNameLst>
                                      </p:cBhvr>
                                      <p:tavLst>
                                        <p:tav tm="0">
                                          <p:val>
                                            <p:strVal val="ppt_h"/>
                                          </p:val>
                                        </p:tav>
                                        <p:tav tm="100000">
                                          <p:val>
                                            <p:fltVal val="0"/>
                                          </p:val>
                                        </p:tav>
                                      </p:tavLst>
                                    </p:anim>
                                    <p:anim calcmode="lin" valueType="num">
                                      <p:cBhvr>
                                        <p:cTn id="229" dur="2000"/>
                                        <p:tgtEl>
                                          <p:spTgt spid="14"/>
                                        </p:tgtEl>
                                        <p:attrNameLst>
                                          <p:attrName>ppt_x</p:attrName>
                                        </p:attrNameLst>
                                      </p:cBhvr>
                                      <p:tavLst>
                                        <p:tav tm="0">
                                          <p:val>
                                            <p:strVal val="ppt_x"/>
                                          </p:val>
                                        </p:tav>
                                        <p:tav tm="100000">
                                          <p:val>
                                            <p:fltVal val="0.5"/>
                                          </p:val>
                                        </p:tav>
                                      </p:tavLst>
                                    </p:anim>
                                    <p:anim calcmode="lin" valueType="num">
                                      <p:cBhvr>
                                        <p:cTn id="230" dur="2000"/>
                                        <p:tgtEl>
                                          <p:spTgt spid="14"/>
                                        </p:tgtEl>
                                        <p:attrNameLst>
                                          <p:attrName>ppt_y</p:attrName>
                                        </p:attrNameLst>
                                      </p:cBhvr>
                                      <p:tavLst>
                                        <p:tav tm="0">
                                          <p:val>
                                            <p:strVal val="ppt_y"/>
                                          </p:val>
                                        </p:tav>
                                        <p:tav tm="100000">
                                          <p:val>
                                            <p:fltVal val="0.5"/>
                                          </p:val>
                                        </p:tav>
                                      </p:tavLst>
                                    </p:anim>
                                    <p:set>
                                      <p:cBhvr>
                                        <p:cTn id="231" dur="1" fill="hold">
                                          <p:stCondLst>
                                            <p:cond delay="1999"/>
                                          </p:stCondLst>
                                        </p:cTn>
                                        <p:tgtEl>
                                          <p:spTgt spid="14"/>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fltVal val="0"/>
                                          </p:val>
                                        </p:tav>
                                      </p:tavLst>
                                    </p:anim>
                                    <p:anim calcmode="lin" valueType="num">
                                      <p:cBhvr>
                                        <p:cTn id="234" dur="2000"/>
                                        <p:tgtEl>
                                          <p:spTgt spid="15"/>
                                        </p:tgtEl>
                                        <p:attrNameLst>
                                          <p:attrName>ppt_h</p:attrName>
                                        </p:attrNameLst>
                                      </p:cBhvr>
                                      <p:tavLst>
                                        <p:tav tm="0">
                                          <p:val>
                                            <p:strVal val="ppt_h"/>
                                          </p:val>
                                        </p:tav>
                                        <p:tav tm="100000">
                                          <p:val>
                                            <p:fltVal val="0"/>
                                          </p:val>
                                        </p:tav>
                                      </p:tavLst>
                                    </p:anim>
                                    <p:anim calcmode="lin" valueType="num">
                                      <p:cBhvr>
                                        <p:cTn id="235" dur="2000"/>
                                        <p:tgtEl>
                                          <p:spTgt spid="15"/>
                                        </p:tgtEl>
                                        <p:attrNameLst>
                                          <p:attrName>ppt_x</p:attrName>
                                        </p:attrNameLst>
                                      </p:cBhvr>
                                      <p:tavLst>
                                        <p:tav tm="0">
                                          <p:val>
                                            <p:strVal val="ppt_x"/>
                                          </p:val>
                                        </p:tav>
                                        <p:tav tm="100000">
                                          <p:val>
                                            <p:fltVal val="0.5"/>
                                          </p:val>
                                        </p:tav>
                                      </p:tavLst>
                                    </p:anim>
                                    <p:anim calcmode="lin" valueType="num">
                                      <p:cBhvr>
                                        <p:cTn id="236" dur="2000"/>
                                        <p:tgtEl>
                                          <p:spTgt spid="15"/>
                                        </p:tgtEl>
                                        <p:attrNameLst>
                                          <p:attrName>ppt_y</p:attrName>
                                        </p:attrNameLst>
                                      </p:cBhvr>
                                      <p:tavLst>
                                        <p:tav tm="0">
                                          <p:val>
                                            <p:strVal val="ppt_y"/>
                                          </p:val>
                                        </p:tav>
                                        <p:tav tm="100000">
                                          <p:val>
                                            <p:fltVal val="0.5"/>
                                          </p:val>
                                        </p:tav>
                                      </p:tavLst>
                                    </p:anim>
                                    <p:set>
                                      <p:cBhvr>
                                        <p:cTn id="237" dur="1" fill="hold">
                                          <p:stCondLst>
                                            <p:cond delay="1999"/>
                                          </p:stCondLst>
                                        </p:cTn>
                                        <p:tgtEl>
                                          <p:spTgt spid="15"/>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6"/>
                                        </p:tgtEl>
                                        <p:attrNameLst>
                                          <p:attrName>ppt_w</p:attrName>
                                        </p:attrNameLst>
                                      </p:cBhvr>
                                      <p:tavLst>
                                        <p:tav tm="0">
                                          <p:val>
                                            <p:strVal val="ppt_w"/>
                                          </p:val>
                                        </p:tav>
                                        <p:tav tm="100000">
                                          <p:val>
                                            <p:fltVal val="0"/>
                                          </p:val>
                                        </p:tav>
                                      </p:tavLst>
                                    </p:anim>
                                    <p:anim calcmode="lin" valueType="num">
                                      <p:cBhvr>
                                        <p:cTn id="240" dur="2000"/>
                                        <p:tgtEl>
                                          <p:spTgt spid="16"/>
                                        </p:tgtEl>
                                        <p:attrNameLst>
                                          <p:attrName>ppt_h</p:attrName>
                                        </p:attrNameLst>
                                      </p:cBhvr>
                                      <p:tavLst>
                                        <p:tav tm="0">
                                          <p:val>
                                            <p:strVal val="ppt_h"/>
                                          </p:val>
                                        </p:tav>
                                        <p:tav tm="100000">
                                          <p:val>
                                            <p:fltVal val="0"/>
                                          </p:val>
                                        </p:tav>
                                      </p:tavLst>
                                    </p:anim>
                                    <p:anim calcmode="lin" valueType="num">
                                      <p:cBhvr>
                                        <p:cTn id="241" dur="2000"/>
                                        <p:tgtEl>
                                          <p:spTgt spid="16"/>
                                        </p:tgtEl>
                                        <p:attrNameLst>
                                          <p:attrName>ppt_x</p:attrName>
                                        </p:attrNameLst>
                                      </p:cBhvr>
                                      <p:tavLst>
                                        <p:tav tm="0">
                                          <p:val>
                                            <p:strVal val="ppt_x"/>
                                          </p:val>
                                        </p:tav>
                                        <p:tav tm="100000">
                                          <p:val>
                                            <p:fltVal val="0.5"/>
                                          </p:val>
                                        </p:tav>
                                      </p:tavLst>
                                    </p:anim>
                                    <p:anim calcmode="lin" valueType="num">
                                      <p:cBhvr>
                                        <p:cTn id="242" dur="2000"/>
                                        <p:tgtEl>
                                          <p:spTgt spid="16"/>
                                        </p:tgtEl>
                                        <p:attrNameLst>
                                          <p:attrName>ppt_y</p:attrName>
                                        </p:attrNameLst>
                                      </p:cBhvr>
                                      <p:tavLst>
                                        <p:tav tm="0">
                                          <p:val>
                                            <p:strVal val="ppt_y"/>
                                          </p:val>
                                        </p:tav>
                                        <p:tav tm="100000">
                                          <p:val>
                                            <p:fltVal val="0.5"/>
                                          </p:val>
                                        </p:tav>
                                      </p:tavLst>
                                    </p:anim>
                                    <p:set>
                                      <p:cBhvr>
                                        <p:cTn id="243" dur="1" fill="hold">
                                          <p:stCondLst>
                                            <p:cond delay="1999"/>
                                          </p:stCondLst>
                                        </p:cTn>
                                        <p:tgtEl>
                                          <p:spTgt spid="16"/>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fltVal val="0"/>
                                          </p:val>
                                        </p:tav>
                                      </p:tavLst>
                                    </p:anim>
                                    <p:anim calcmode="lin" valueType="num">
                                      <p:cBhvr>
                                        <p:cTn id="246" dur="2000"/>
                                        <p:tgtEl>
                                          <p:spTgt spid="17"/>
                                        </p:tgtEl>
                                        <p:attrNameLst>
                                          <p:attrName>ppt_h</p:attrName>
                                        </p:attrNameLst>
                                      </p:cBhvr>
                                      <p:tavLst>
                                        <p:tav tm="0">
                                          <p:val>
                                            <p:strVal val="ppt_h"/>
                                          </p:val>
                                        </p:tav>
                                        <p:tav tm="100000">
                                          <p:val>
                                            <p:fltVal val="0"/>
                                          </p:val>
                                        </p:tav>
                                      </p:tavLst>
                                    </p:anim>
                                    <p:anim calcmode="lin" valueType="num">
                                      <p:cBhvr>
                                        <p:cTn id="247" dur="2000"/>
                                        <p:tgtEl>
                                          <p:spTgt spid="17"/>
                                        </p:tgtEl>
                                        <p:attrNameLst>
                                          <p:attrName>ppt_x</p:attrName>
                                        </p:attrNameLst>
                                      </p:cBhvr>
                                      <p:tavLst>
                                        <p:tav tm="0">
                                          <p:val>
                                            <p:strVal val="ppt_x"/>
                                          </p:val>
                                        </p:tav>
                                        <p:tav tm="100000">
                                          <p:val>
                                            <p:fltVal val="0.5"/>
                                          </p:val>
                                        </p:tav>
                                      </p:tavLst>
                                    </p:anim>
                                    <p:anim calcmode="lin" valueType="num">
                                      <p:cBhvr>
                                        <p:cTn id="248" dur="2000"/>
                                        <p:tgtEl>
                                          <p:spTgt spid="17"/>
                                        </p:tgtEl>
                                        <p:attrNameLst>
                                          <p:attrName>ppt_y</p:attrName>
                                        </p:attrNameLst>
                                      </p:cBhvr>
                                      <p:tavLst>
                                        <p:tav tm="0">
                                          <p:val>
                                            <p:strVal val="ppt_y"/>
                                          </p:val>
                                        </p:tav>
                                        <p:tav tm="100000">
                                          <p:val>
                                            <p:fltVal val="0.5"/>
                                          </p:val>
                                        </p:tav>
                                      </p:tavLst>
                                    </p:anim>
                                    <p:set>
                                      <p:cBhvr>
                                        <p:cTn id="249" dur="1" fill="hold">
                                          <p:stCondLst>
                                            <p:cond delay="1999"/>
                                          </p:stCondLst>
                                        </p:cTn>
                                        <p:tgtEl>
                                          <p:spTgt spid="17"/>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8"/>
                                        </p:tgtEl>
                                        <p:attrNameLst>
                                          <p:attrName>ppt_w</p:attrName>
                                        </p:attrNameLst>
                                      </p:cBhvr>
                                      <p:tavLst>
                                        <p:tav tm="0">
                                          <p:val>
                                            <p:strVal val="ppt_w"/>
                                          </p:val>
                                        </p:tav>
                                        <p:tav tm="100000">
                                          <p:val>
                                            <p:fltVal val="0"/>
                                          </p:val>
                                        </p:tav>
                                      </p:tavLst>
                                    </p:anim>
                                    <p:anim calcmode="lin" valueType="num">
                                      <p:cBhvr>
                                        <p:cTn id="252" dur="2000"/>
                                        <p:tgtEl>
                                          <p:spTgt spid="18"/>
                                        </p:tgtEl>
                                        <p:attrNameLst>
                                          <p:attrName>ppt_h</p:attrName>
                                        </p:attrNameLst>
                                      </p:cBhvr>
                                      <p:tavLst>
                                        <p:tav tm="0">
                                          <p:val>
                                            <p:strVal val="ppt_h"/>
                                          </p:val>
                                        </p:tav>
                                        <p:tav tm="100000">
                                          <p:val>
                                            <p:fltVal val="0"/>
                                          </p:val>
                                        </p:tav>
                                      </p:tavLst>
                                    </p:anim>
                                    <p:anim calcmode="lin" valueType="num">
                                      <p:cBhvr>
                                        <p:cTn id="253" dur="2000"/>
                                        <p:tgtEl>
                                          <p:spTgt spid="18"/>
                                        </p:tgtEl>
                                        <p:attrNameLst>
                                          <p:attrName>ppt_x</p:attrName>
                                        </p:attrNameLst>
                                      </p:cBhvr>
                                      <p:tavLst>
                                        <p:tav tm="0">
                                          <p:val>
                                            <p:strVal val="ppt_x"/>
                                          </p:val>
                                        </p:tav>
                                        <p:tav tm="100000">
                                          <p:val>
                                            <p:fltVal val="0.5"/>
                                          </p:val>
                                        </p:tav>
                                      </p:tavLst>
                                    </p:anim>
                                    <p:anim calcmode="lin" valueType="num">
                                      <p:cBhvr>
                                        <p:cTn id="254" dur="2000"/>
                                        <p:tgtEl>
                                          <p:spTgt spid="18"/>
                                        </p:tgtEl>
                                        <p:attrNameLst>
                                          <p:attrName>ppt_y</p:attrName>
                                        </p:attrNameLst>
                                      </p:cBhvr>
                                      <p:tavLst>
                                        <p:tav tm="0">
                                          <p:val>
                                            <p:strVal val="ppt_y"/>
                                          </p:val>
                                        </p:tav>
                                        <p:tav tm="100000">
                                          <p:val>
                                            <p:fltVal val="0.5"/>
                                          </p:val>
                                        </p:tav>
                                      </p:tavLst>
                                    </p:anim>
                                    <p:set>
                                      <p:cBhvr>
                                        <p:cTn id="255" dur="1" fill="hold">
                                          <p:stCondLst>
                                            <p:cond delay="1999"/>
                                          </p:stCondLst>
                                        </p:cTn>
                                        <p:tgtEl>
                                          <p:spTgt spid="18"/>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19"/>
                                        </p:tgtEl>
                                        <p:attrNameLst>
                                          <p:attrName>ppt_w</p:attrName>
                                        </p:attrNameLst>
                                      </p:cBhvr>
                                      <p:tavLst>
                                        <p:tav tm="0">
                                          <p:val>
                                            <p:strVal val="ppt_w"/>
                                          </p:val>
                                        </p:tav>
                                        <p:tav tm="100000">
                                          <p:val>
                                            <p:fltVal val="0"/>
                                          </p:val>
                                        </p:tav>
                                      </p:tavLst>
                                    </p:anim>
                                    <p:anim calcmode="lin" valueType="num">
                                      <p:cBhvr>
                                        <p:cTn id="258" dur="2000"/>
                                        <p:tgtEl>
                                          <p:spTgt spid="19"/>
                                        </p:tgtEl>
                                        <p:attrNameLst>
                                          <p:attrName>ppt_h</p:attrName>
                                        </p:attrNameLst>
                                      </p:cBhvr>
                                      <p:tavLst>
                                        <p:tav tm="0">
                                          <p:val>
                                            <p:strVal val="ppt_h"/>
                                          </p:val>
                                        </p:tav>
                                        <p:tav tm="100000">
                                          <p:val>
                                            <p:fltVal val="0"/>
                                          </p:val>
                                        </p:tav>
                                      </p:tavLst>
                                    </p:anim>
                                    <p:anim calcmode="lin" valueType="num">
                                      <p:cBhvr>
                                        <p:cTn id="259" dur="2000"/>
                                        <p:tgtEl>
                                          <p:spTgt spid="19"/>
                                        </p:tgtEl>
                                        <p:attrNameLst>
                                          <p:attrName>ppt_x</p:attrName>
                                        </p:attrNameLst>
                                      </p:cBhvr>
                                      <p:tavLst>
                                        <p:tav tm="0">
                                          <p:val>
                                            <p:strVal val="ppt_x"/>
                                          </p:val>
                                        </p:tav>
                                        <p:tav tm="100000">
                                          <p:val>
                                            <p:fltVal val="0.5"/>
                                          </p:val>
                                        </p:tav>
                                      </p:tavLst>
                                    </p:anim>
                                    <p:anim calcmode="lin" valueType="num">
                                      <p:cBhvr>
                                        <p:cTn id="260" dur="2000"/>
                                        <p:tgtEl>
                                          <p:spTgt spid="19"/>
                                        </p:tgtEl>
                                        <p:attrNameLst>
                                          <p:attrName>ppt_y</p:attrName>
                                        </p:attrNameLst>
                                      </p:cBhvr>
                                      <p:tavLst>
                                        <p:tav tm="0">
                                          <p:val>
                                            <p:strVal val="ppt_y"/>
                                          </p:val>
                                        </p:tav>
                                        <p:tav tm="100000">
                                          <p:val>
                                            <p:fltVal val="0.5"/>
                                          </p:val>
                                        </p:tav>
                                      </p:tavLst>
                                    </p:anim>
                                    <p:set>
                                      <p:cBhvr>
                                        <p:cTn id="261" dur="1" fill="hold">
                                          <p:stCondLst>
                                            <p:cond delay="1999"/>
                                          </p:stCondLst>
                                        </p:cTn>
                                        <p:tgtEl>
                                          <p:spTgt spid="19"/>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0"/>
                                        </p:tgtEl>
                                        <p:attrNameLst>
                                          <p:attrName>ppt_w</p:attrName>
                                        </p:attrNameLst>
                                      </p:cBhvr>
                                      <p:tavLst>
                                        <p:tav tm="0">
                                          <p:val>
                                            <p:strVal val="ppt_w"/>
                                          </p:val>
                                        </p:tav>
                                        <p:tav tm="100000">
                                          <p:val>
                                            <p:fltVal val="0"/>
                                          </p:val>
                                        </p:tav>
                                      </p:tavLst>
                                    </p:anim>
                                    <p:anim calcmode="lin" valueType="num">
                                      <p:cBhvr>
                                        <p:cTn id="264" dur="2000"/>
                                        <p:tgtEl>
                                          <p:spTgt spid="20"/>
                                        </p:tgtEl>
                                        <p:attrNameLst>
                                          <p:attrName>ppt_h</p:attrName>
                                        </p:attrNameLst>
                                      </p:cBhvr>
                                      <p:tavLst>
                                        <p:tav tm="0">
                                          <p:val>
                                            <p:strVal val="ppt_h"/>
                                          </p:val>
                                        </p:tav>
                                        <p:tav tm="100000">
                                          <p:val>
                                            <p:fltVal val="0"/>
                                          </p:val>
                                        </p:tav>
                                      </p:tavLst>
                                    </p:anim>
                                    <p:anim calcmode="lin" valueType="num">
                                      <p:cBhvr>
                                        <p:cTn id="265" dur="2000"/>
                                        <p:tgtEl>
                                          <p:spTgt spid="20"/>
                                        </p:tgtEl>
                                        <p:attrNameLst>
                                          <p:attrName>ppt_x</p:attrName>
                                        </p:attrNameLst>
                                      </p:cBhvr>
                                      <p:tavLst>
                                        <p:tav tm="0">
                                          <p:val>
                                            <p:strVal val="ppt_x"/>
                                          </p:val>
                                        </p:tav>
                                        <p:tav tm="100000">
                                          <p:val>
                                            <p:fltVal val="0.5"/>
                                          </p:val>
                                        </p:tav>
                                      </p:tavLst>
                                    </p:anim>
                                    <p:anim calcmode="lin" valueType="num">
                                      <p:cBhvr>
                                        <p:cTn id="266" dur="2000"/>
                                        <p:tgtEl>
                                          <p:spTgt spid="20"/>
                                        </p:tgtEl>
                                        <p:attrNameLst>
                                          <p:attrName>ppt_y</p:attrName>
                                        </p:attrNameLst>
                                      </p:cBhvr>
                                      <p:tavLst>
                                        <p:tav tm="0">
                                          <p:val>
                                            <p:strVal val="ppt_y"/>
                                          </p:val>
                                        </p:tav>
                                        <p:tav tm="100000">
                                          <p:val>
                                            <p:fltVal val="0.5"/>
                                          </p:val>
                                        </p:tav>
                                      </p:tavLst>
                                    </p:anim>
                                    <p:set>
                                      <p:cBhvr>
                                        <p:cTn id="267" dur="1" fill="hold">
                                          <p:stCondLst>
                                            <p:cond delay="1999"/>
                                          </p:stCondLst>
                                        </p:cTn>
                                        <p:tgtEl>
                                          <p:spTgt spid="20"/>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1"/>
                                        </p:tgtEl>
                                        <p:attrNameLst>
                                          <p:attrName>ppt_w</p:attrName>
                                        </p:attrNameLst>
                                      </p:cBhvr>
                                      <p:tavLst>
                                        <p:tav tm="0">
                                          <p:val>
                                            <p:strVal val="ppt_w"/>
                                          </p:val>
                                        </p:tav>
                                        <p:tav tm="100000">
                                          <p:val>
                                            <p:fltVal val="0"/>
                                          </p:val>
                                        </p:tav>
                                      </p:tavLst>
                                    </p:anim>
                                    <p:anim calcmode="lin" valueType="num">
                                      <p:cBhvr>
                                        <p:cTn id="270" dur="2000"/>
                                        <p:tgtEl>
                                          <p:spTgt spid="21"/>
                                        </p:tgtEl>
                                        <p:attrNameLst>
                                          <p:attrName>ppt_h</p:attrName>
                                        </p:attrNameLst>
                                      </p:cBhvr>
                                      <p:tavLst>
                                        <p:tav tm="0">
                                          <p:val>
                                            <p:strVal val="ppt_h"/>
                                          </p:val>
                                        </p:tav>
                                        <p:tav tm="100000">
                                          <p:val>
                                            <p:fltVal val="0"/>
                                          </p:val>
                                        </p:tav>
                                      </p:tavLst>
                                    </p:anim>
                                    <p:anim calcmode="lin" valueType="num">
                                      <p:cBhvr>
                                        <p:cTn id="271" dur="2000"/>
                                        <p:tgtEl>
                                          <p:spTgt spid="21"/>
                                        </p:tgtEl>
                                        <p:attrNameLst>
                                          <p:attrName>ppt_x</p:attrName>
                                        </p:attrNameLst>
                                      </p:cBhvr>
                                      <p:tavLst>
                                        <p:tav tm="0">
                                          <p:val>
                                            <p:strVal val="ppt_x"/>
                                          </p:val>
                                        </p:tav>
                                        <p:tav tm="100000">
                                          <p:val>
                                            <p:fltVal val="0.5"/>
                                          </p:val>
                                        </p:tav>
                                      </p:tavLst>
                                    </p:anim>
                                    <p:anim calcmode="lin" valueType="num">
                                      <p:cBhvr>
                                        <p:cTn id="272" dur="2000"/>
                                        <p:tgtEl>
                                          <p:spTgt spid="21"/>
                                        </p:tgtEl>
                                        <p:attrNameLst>
                                          <p:attrName>ppt_y</p:attrName>
                                        </p:attrNameLst>
                                      </p:cBhvr>
                                      <p:tavLst>
                                        <p:tav tm="0">
                                          <p:val>
                                            <p:strVal val="ppt_y"/>
                                          </p:val>
                                        </p:tav>
                                        <p:tav tm="100000">
                                          <p:val>
                                            <p:fltVal val="0.5"/>
                                          </p:val>
                                        </p:tav>
                                      </p:tavLst>
                                    </p:anim>
                                    <p:set>
                                      <p:cBhvr>
                                        <p:cTn id="273" dur="1" fill="hold">
                                          <p:stCondLst>
                                            <p:cond delay="1999"/>
                                          </p:stCondLst>
                                        </p:cTn>
                                        <p:tgtEl>
                                          <p:spTgt spid="21"/>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3"/>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4"/>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5"/>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7"/>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0"/>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1"/>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1"/>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3" name="32 Luna"/>
          <p:cNvSpPr/>
          <p:nvPr/>
        </p:nvSpPr>
        <p:spPr>
          <a:xfrm>
            <a:off x="4572000" y="-500084"/>
            <a:ext cx="3214710" cy="6858000"/>
          </a:xfrm>
          <a:prstGeom prst="moon">
            <a:avLst>
              <a:gd name="adj" fmla="val 13650"/>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flipH="1">
            <a:off x="1142976" y="-500084"/>
            <a:ext cx="3429024" cy="6858000"/>
          </a:xfrm>
          <a:prstGeom prst="moon">
            <a:avLst>
              <a:gd name="adj" fmla="val 12079"/>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flipH="1">
            <a:off x="928662" y="-214356"/>
            <a:ext cx="3000396" cy="6286520"/>
          </a:xfrm>
          <a:prstGeom prst="moon">
            <a:avLst>
              <a:gd name="adj" fmla="val 13920"/>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a:off x="5143504" y="-500084"/>
            <a:ext cx="3000396" cy="6357982"/>
          </a:xfrm>
          <a:prstGeom prst="moon">
            <a:avLst>
              <a:gd name="adj" fmla="val 12905"/>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flipH="1">
            <a:off x="857224" y="214272"/>
            <a:ext cx="2428892" cy="5500726"/>
          </a:xfrm>
          <a:prstGeom prst="moon">
            <a:avLst>
              <a:gd name="adj" fmla="val 15694"/>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a:off x="5857884" y="214272"/>
            <a:ext cx="2357454" cy="5500726"/>
          </a:xfrm>
          <a:prstGeom prst="moon">
            <a:avLst>
              <a:gd name="adj" fmla="val 14966"/>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flipH="1">
            <a:off x="642910" y="500024"/>
            <a:ext cx="2071702" cy="4786346"/>
          </a:xfrm>
          <a:prstGeom prst="moon">
            <a:avLst>
              <a:gd name="adj" fmla="val 17576"/>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a:off x="6429388" y="571462"/>
            <a:ext cx="1785950" cy="4786346"/>
          </a:xfrm>
          <a:prstGeom prst="moon">
            <a:avLst>
              <a:gd name="adj" fmla="val 20623"/>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flipH="1">
            <a:off x="714348" y="928652"/>
            <a:ext cx="1500198" cy="3929090"/>
          </a:xfrm>
          <a:prstGeom prst="moon">
            <a:avLst>
              <a:gd name="adj" fmla="val 24687"/>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a:off x="6929454" y="1000090"/>
            <a:ext cx="1428760" cy="3929090"/>
          </a:xfrm>
          <a:prstGeom prst="moon">
            <a:avLst>
              <a:gd name="adj" fmla="val 24890"/>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flipH="1">
            <a:off x="642910" y="1357280"/>
            <a:ext cx="1071570" cy="3071834"/>
          </a:xfrm>
          <a:prstGeom prst="moon">
            <a:avLst>
              <a:gd name="adj" fmla="val 28954"/>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a:off x="7429520" y="1357280"/>
            <a:ext cx="1143008" cy="3071834"/>
          </a:xfrm>
          <a:prstGeom prst="moon">
            <a:avLst>
              <a:gd name="adj" fmla="val 32890"/>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flipH="1">
            <a:off x="500034" y="2000222"/>
            <a:ext cx="785818" cy="1857388"/>
          </a:xfrm>
          <a:prstGeom prst="moon">
            <a:avLst>
              <a:gd name="adj" fmla="val 32833"/>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a:off x="7929586" y="1928784"/>
            <a:ext cx="785818" cy="1857388"/>
          </a:xfrm>
          <a:prstGeom prst="moon">
            <a:avLst>
              <a:gd name="adj" fmla="val 32890"/>
            </a:avLst>
          </a:prstGeom>
          <a:blipFill dpi="0" rotWithShape="1">
            <a:blip r:embed="rId3">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a:off x="8358214" y="2357412"/>
            <a:ext cx="571504" cy="1143008"/>
          </a:xfrm>
          <a:prstGeom prst="moon">
            <a:avLst>
              <a:gd name="adj" fmla="val 43002"/>
            </a:avLst>
          </a:prstGeom>
          <a:blipFill dpi="0" rotWithShape="1">
            <a:blip r:embed="rId4" cstate="print">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flipH="1">
            <a:off x="214282" y="2357412"/>
            <a:ext cx="571536" cy="1214446"/>
          </a:xfrm>
          <a:prstGeom prst="moon">
            <a:avLst>
              <a:gd name="adj" fmla="val 43499"/>
            </a:avLst>
          </a:prstGeom>
          <a:blipFill dpi="0" rotWithShape="1">
            <a:blip r:embed="rId5" cstate="print">
              <a:duotone>
                <a:schemeClr val="accent6">
                  <a:shade val="45000"/>
                  <a:satMod val="135000"/>
                </a:schemeClr>
                <a:prstClr val="white"/>
              </a:duotone>
              <a:lum contrast="2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uadroTexto"/>
          <p:cNvSpPr txBox="1"/>
          <p:nvPr/>
        </p:nvSpPr>
        <p:spPr>
          <a:xfrm>
            <a:off x="1214383" y="357166"/>
            <a:ext cx="7929617" cy="1446550"/>
          </a:xfrm>
          <a:prstGeom prst="rect">
            <a:avLst/>
          </a:prstGeom>
          <a:noFill/>
        </p:spPr>
        <p:txBody>
          <a:bodyPr wrap="square" rtlCol="0">
            <a:spAutoFit/>
          </a:bodyPr>
          <a:lstStyle/>
          <a:p>
            <a:pPr algn="ctr"/>
            <a:endParaRPr lang="es-ES_tradnl" sz="8800" dirty="0" smtClean="0">
              <a:ln w="18415" cmpd="sng">
                <a:solidFill>
                  <a:srgbClr val="C00000"/>
                </a:solidFill>
                <a:prstDash val="solid"/>
              </a:ln>
              <a:solidFill>
                <a:srgbClr val="FFFFFF"/>
              </a:solidFill>
              <a:effectLst>
                <a:outerShdw blurRad="63500" dir="3600000" algn="tl" rotWithShape="0">
                  <a:srgbClr val="000000">
                    <a:alpha val="70000"/>
                  </a:srgbClr>
                </a:outerShdw>
              </a:effectLst>
              <a:latin typeface="AC1-Ribbon" pitchFamily="82" charset="0"/>
            </a:endParaRPr>
          </a:p>
        </p:txBody>
      </p:sp>
      <p:sp>
        <p:nvSpPr>
          <p:cNvPr id="20" name="19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anim calcmode="lin" valueType="num">
                                      <p:cBhvr additive="base">
                                        <p:cTn id="9" dur="3000" fill="hold"/>
                                        <p:tgtEl>
                                          <p:spTgt spid="34"/>
                                        </p:tgtEl>
                                        <p:attrNameLst>
                                          <p:attrName>ppt_x</p:attrName>
                                        </p:attrNameLst>
                                      </p:cBhvr>
                                      <p:tavLst>
                                        <p:tav tm="0">
                                          <p:val>
                                            <p:strVal val="1+#ppt_w/2"/>
                                          </p:val>
                                        </p:tav>
                                        <p:tav tm="100000">
                                          <p:val>
                                            <p:strVal val="#ppt_x"/>
                                          </p:val>
                                        </p:tav>
                                      </p:tavLst>
                                    </p:anim>
                                    <p:anim calcmode="lin" valueType="num">
                                      <p:cBhvr additive="base">
                                        <p:cTn id="10" dur="3000" fill="hold"/>
                                        <p:tgtEl>
                                          <p:spTgt spid="3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3000" fill="hold"/>
                                        <p:tgtEl>
                                          <p:spTgt spid="35"/>
                                        </p:tgtEl>
                                        <p:attrNameLst>
                                          <p:attrName>ppt_x</p:attrName>
                                        </p:attrNameLst>
                                      </p:cBhvr>
                                      <p:tavLst>
                                        <p:tav tm="0">
                                          <p:val>
                                            <p:strVal val="1+#ppt_w/2"/>
                                          </p:val>
                                        </p:tav>
                                        <p:tav tm="100000">
                                          <p:val>
                                            <p:strVal val="#ppt_x"/>
                                          </p:val>
                                        </p:tav>
                                      </p:tavLst>
                                    </p:anim>
                                    <p:anim calcmode="lin" valueType="num">
                                      <p:cBhvr additive="base">
                                        <p:cTn id="14" dur="3000" fill="hold"/>
                                        <p:tgtEl>
                                          <p:spTgt spid="3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3000" fill="hold"/>
                                        <p:tgtEl>
                                          <p:spTgt spid="37"/>
                                        </p:tgtEl>
                                        <p:attrNameLst>
                                          <p:attrName>ppt_x</p:attrName>
                                        </p:attrNameLst>
                                      </p:cBhvr>
                                      <p:tavLst>
                                        <p:tav tm="0">
                                          <p:val>
                                            <p:strVal val="1+#ppt_w/2"/>
                                          </p:val>
                                        </p:tav>
                                        <p:tav tm="100000">
                                          <p:val>
                                            <p:strVal val="#ppt_x"/>
                                          </p:val>
                                        </p:tav>
                                      </p:tavLst>
                                    </p:anim>
                                    <p:anim calcmode="lin" valueType="num">
                                      <p:cBhvr additive="base">
                                        <p:cTn id="18" dur="3000" fill="hold"/>
                                        <p:tgtEl>
                                          <p:spTgt spid="3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additive="base">
                                        <p:cTn id="21" dur="3000" fill="hold"/>
                                        <p:tgtEl>
                                          <p:spTgt spid="39"/>
                                        </p:tgtEl>
                                        <p:attrNameLst>
                                          <p:attrName>ppt_x</p:attrName>
                                        </p:attrNameLst>
                                      </p:cBhvr>
                                      <p:tavLst>
                                        <p:tav tm="0">
                                          <p:val>
                                            <p:strVal val="1+#ppt_w/2"/>
                                          </p:val>
                                        </p:tav>
                                        <p:tav tm="100000">
                                          <p:val>
                                            <p:strVal val="#ppt_x"/>
                                          </p:val>
                                        </p:tav>
                                      </p:tavLst>
                                    </p:anim>
                                    <p:anim calcmode="lin" valueType="num">
                                      <p:cBhvr additive="base">
                                        <p:cTn id="22" dur="3000" fill="hold"/>
                                        <p:tgtEl>
                                          <p:spTgt spid="3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3000" fill="hold"/>
                                        <p:tgtEl>
                                          <p:spTgt spid="41"/>
                                        </p:tgtEl>
                                        <p:attrNameLst>
                                          <p:attrName>ppt_x</p:attrName>
                                        </p:attrNameLst>
                                      </p:cBhvr>
                                      <p:tavLst>
                                        <p:tav tm="0">
                                          <p:val>
                                            <p:strVal val="1+#ppt_w/2"/>
                                          </p:val>
                                        </p:tav>
                                        <p:tav tm="100000">
                                          <p:val>
                                            <p:strVal val="#ppt_x"/>
                                          </p:val>
                                        </p:tav>
                                      </p:tavLst>
                                    </p:anim>
                                    <p:anim calcmode="lin" valueType="num">
                                      <p:cBhvr additive="base">
                                        <p:cTn id="26" dur="3000" fill="hold"/>
                                        <p:tgtEl>
                                          <p:spTgt spid="4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3000" fill="hold"/>
                                        <p:tgtEl>
                                          <p:spTgt spid="43"/>
                                        </p:tgtEl>
                                        <p:attrNameLst>
                                          <p:attrName>ppt_x</p:attrName>
                                        </p:attrNameLst>
                                      </p:cBhvr>
                                      <p:tavLst>
                                        <p:tav tm="0">
                                          <p:val>
                                            <p:strVal val="1+#ppt_w/2"/>
                                          </p:val>
                                        </p:tav>
                                        <p:tav tm="100000">
                                          <p:val>
                                            <p:strVal val="#ppt_x"/>
                                          </p:val>
                                        </p:tav>
                                      </p:tavLst>
                                    </p:anim>
                                    <p:anim calcmode="lin" valueType="num">
                                      <p:cBhvr additive="base">
                                        <p:cTn id="30" dur="3000" fill="hold"/>
                                        <p:tgtEl>
                                          <p:spTgt spid="4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additive="base">
                                        <p:cTn id="33" dur="3000" fill="hold"/>
                                        <p:tgtEl>
                                          <p:spTgt spid="45"/>
                                        </p:tgtEl>
                                        <p:attrNameLst>
                                          <p:attrName>ppt_x</p:attrName>
                                        </p:attrNameLst>
                                      </p:cBhvr>
                                      <p:tavLst>
                                        <p:tav tm="0">
                                          <p:val>
                                            <p:strVal val="1+#ppt_w/2"/>
                                          </p:val>
                                        </p:tav>
                                        <p:tav tm="100000">
                                          <p:val>
                                            <p:strVal val="#ppt_x"/>
                                          </p:val>
                                        </p:tav>
                                      </p:tavLst>
                                    </p:anim>
                                    <p:anim calcmode="lin" valueType="num">
                                      <p:cBhvr additive="base">
                                        <p:cTn id="34" dur="3000" fill="hold"/>
                                        <p:tgtEl>
                                          <p:spTgt spid="4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3000" fill="hold"/>
                                        <p:tgtEl>
                                          <p:spTgt spid="48"/>
                                        </p:tgtEl>
                                        <p:attrNameLst>
                                          <p:attrName>ppt_x</p:attrName>
                                        </p:attrNameLst>
                                      </p:cBhvr>
                                      <p:tavLst>
                                        <p:tav tm="0">
                                          <p:val>
                                            <p:strVal val="1+#ppt_w/2"/>
                                          </p:val>
                                        </p:tav>
                                        <p:tav tm="100000">
                                          <p:val>
                                            <p:strVal val="#ppt_x"/>
                                          </p:val>
                                        </p:tav>
                                      </p:tavLst>
                                    </p:anim>
                                    <p:anim calcmode="lin" valueType="num">
                                      <p:cBhvr additive="base">
                                        <p:cTn id="38" dur="3000" fill="hold"/>
                                        <p:tgtEl>
                                          <p:spTgt spid="4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3000" fill="hold"/>
                                        <p:tgtEl>
                                          <p:spTgt spid="33"/>
                                        </p:tgtEl>
                                        <p:attrNameLst>
                                          <p:attrName>ppt_x</p:attrName>
                                        </p:attrNameLst>
                                      </p:cBhvr>
                                      <p:tavLst>
                                        <p:tav tm="0">
                                          <p:val>
                                            <p:strVal val="0-#ppt_w/2"/>
                                          </p:val>
                                        </p:tav>
                                        <p:tav tm="100000">
                                          <p:val>
                                            <p:strVal val="#ppt_x"/>
                                          </p:val>
                                        </p:tav>
                                      </p:tavLst>
                                    </p:anim>
                                    <p:anim calcmode="lin" valueType="num">
                                      <p:cBhvr additive="base">
                                        <p:cTn id="42" dur="3000" fill="hold"/>
                                        <p:tgtEl>
                                          <p:spTgt spid="3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3000" fill="hold"/>
                                        <p:tgtEl>
                                          <p:spTgt spid="36"/>
                                        </p:tgtEl>
                                        <p:attrNameLst>
                                          <p:attrName>ppt_x</p:attrName>
                                        </p:attrNameLst>
                                      </p:cBhvr>
                                      <p:tavLst>
                                        <p:tav tm="0">
                                          <p:val>
                                            <p:strVal val="0-#ppt_w/2"/>
                                          </p:val>
                                        </p:tav>
                                        <p:tav tm="100000">
                                          <p:val>
                                            <p:strVal val="#ppt_x"/>
                                          </p:val>
                                        </p:tav>
                                      </p:tavLst>
                                    </p:anim>
                                    <p:anim calcmode="lin" valueType="num">
                                      <p:cBhvr additive="base">
                                        <p:cTn id="46" dur="3000" fill="hold"/>
                                        <p:tgtEl>
                                          <p:spTgt spid="3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3000" fill="hold"/>
                                        <p:tgtEl>
                                          <p:spTgt spid="38"/>
                                        </p:tgtEl>
                                        <p:attrNameLst>
                                          <p:attrName>ppt_x</p:attrName>
                                        </p:attrNameLst>
                                      </p:cBhvr>
                                      <p:tavLst>
                                        <p:tav tm="0">
                                          <p:val>
                                            <p:strVal val="0-#ppt_w/2"/>
                                          </p:val>
                                        </p:tav>
                                        <p:tav tm="100000">
                                          <p:val>
                                            <p:strVal val="#ppt_x"/>
                                          </p:val>
                                        </p:tav>
                                      </p:tavLst>
                                    </p:anim>
                                    <p:anim calcmode="lin" valueType="num">
                                      <p:cBhvr additive="base">
                                        <p:cTn id="50" dur="3000" fill="hold"/>
                                        <p:tgtEl>
                                          <p:spTgt spid="3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3000" fill="hold"/>
                                        <p:tgtEl>
                                          <p:spTgt spid="40"/>
                                        </p:tgtEl>
                                        <p:attrNameLst>
                                          <p:attrName>ppt_x</p:attrName>
                                        </p:attrNameLst>
                                      </p:cBhvr>
                                      <p:tavLst>
                                        <p:tav tm="0">
                                          <p:val>
                                            <p:strVal val="0-#ppt_w/2"/>
                                          </p:val>
                                        </p:tav>
                                        <p:tav tm="100000">
                                          <p:val>
                                            <p:strVal val="#ppt_x"/>
                                          </p:val>
                                        </p:tav>
                                      </p:tavLst>
                                    </p:anim>
                                    <p:anim calcmode="lin" valueType="num">
                                      <p:cBhvr additive="base">
                                        <p:cTn id="54" dur="3000" fill="hold"/>
                                        <p:tgtEl>
                                          <p:spTgt spid="4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3000" fill="hold"/>
                                        <p:tgtEl>
                                          <p:spTgt spid="42"/>
                                        </p:tgtEl>
                                        <p:attrNameLst>
                                          <p:attrName>ppt_x</p:attrName>
                                        </p:attrNameLst>
                                      </p:cBhvr>
                                      <p:tavLst>
                                        <p:tav tm="0">
                                          <p:val>
                                            <p:strVal val="0-#ppt_w/2"/>
                                          </p:val>
                                        </p:tav>
                                        <p:tav tm="100000">
                                          <p:val>
                                            <p:strVal val="#ppt_x"/>
                                          </p:val>
                                        </p:tav>
                                      </p:tavLst>
                                    </p:anim>
                                    <p:anim calcmode="lin" valueType="num">
                                      <p:cBhvr additive="base">
                                        <p:cTn id="58" dur="3000" fill="hold"/>
                                        <p:tgtEl>
                                          <p:spTgt spid="4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3000" fill="hold"/>
                                        <p:tgtEl>
                                          <p:spTgt spid="44"/>
                                        </p:tgtEl>
                                        <p:attrNameLst>
                                          <p:attrName>ppt_x</p:attrName>
                                        </p:attrNameLst>
                                      </p:cBhvr>
                                      <p:tavLst>
                                        <p:tav tm="0">
                                          <p:val>
                                            <p:strVal val="0-#ppt_w/2"/>
                                          </p:val>
                                        </p:tav>
                                        <p:tav tm="100000">
                                          <p:val>
                                            <p:strVal val="#ppt_x"/>
                                          </p:val>
                                        </p:tav>
                                      </p:tavLst>
                                    </p:anim>
                                    <p:anim calcmode="lin" valueType="num">
                                      <p:cBhvr additive="base">
                                        <p:cTn id="62" dur="3000" fill="hold"/>
                                        <p:tgtEl>
                                          <p:spTgt spid="4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3000" fill="hold"/>
                                        <p:tgtEl>
                                          <p:spTgt spid="46"/>
                                        </p:tgtEl>
                                        <p:attrNameLst>
                                          <p:attrName>ppt_x</p:attrName>
                                        </p:attrNameLst>
                                      </p:cBhvr>
                                      <p:tavLst>
                                        <p:tav tm="0">
                                          <p:val>
                                            <p:strVal val="0-#ppt_w/2"/>
                                          </p:val>
                                        </p:tav>
                                        <p:tav tm="100000">
                                          <p:val>
                                            <p:strVal val="#ppt_x"/>
                                          </p:val>
                                        </p:tav>
                                      </p:tavLst>
                                    </p:anim>
                                    <p:anim calcmode="lin" valueType="num">
                                      <p:cBhvr additive="base">
                                        <p:cTn id="66" dur="3000" fill="hold"/>
                                        <p:tgtEl>
                                          <p:spTgt spid="4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3000" fill="hold"/>
                                        <p:tgtEl>
                                          <p:spTgt spid="47"/>
                                        </p:tgtEl>
                                        <p:attrNameLst>
                                          <p:attrName>ppt_x</p:attrName>
                                        </p:attrNameLst>
                                      </p:cBhvr>
                                      <p:tavLst>
                                        <p:tav tm="0">
                                          <p:val>
                                            <p:strVal val="0-#ppt_w/2"/>
                                          </p:val>
                                        </p:tav>
                                        <p:tav tm="100000">
                                          <p:val>
                                            <p:strVal val="#ppt_x"/>
                                          </p:val>
                                        </p:tav>
                                      </p:tavLst>
                                    </p:anim>
                                    <p:anim calcmode="lin" valueType="num">
                                      <p:cBhvr additive="base">
                                        <p:cTn id="70" dur="3000" fill="hold"/>
                                        <p:tgtEl>
                                          <p:spTgt spid="47"/>
                                        </p:tgtEl>
                                        <p:attrNameLst>
                                          <p:attrName>ppt_y</p:attrName>
                                        </p:attrNameLst>
                                      </p:cBhvr>
                                      <p:tavLst>
                                        <p:tav tm="0">
                                          <p:val>
                                            <p:strVal val="#ppt_y"/>
                                          </p:val>
                                        </p:tav>
                                        <p:tav tm="100000">
                                          <p:val>
                                            <p:strVal val="#ppt_y"/>
                                          </p:val>
                                        </p:tav>
                                      </p:tavLst>
                                    </p:anim>
                                  </p:childTnLst>
                                </p:cTn>
                              </p:par>
                              <p:par>
                                <p:cTn id="71" presetID="16" presetClass="entr" presetSubtype="26" fill="hold" grpId="5"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barn(inHorizontal)">
                                      <p:cBhvr>
                                        <p:cTn id="73" dur="3000"/>
                                        <p:tgtEl>
                                          <p:spTgt spid="33"/>
                                        </p:tgtEl>
                                      </p:cBhvr>
                                    </p:animEffect>
                                  </p:childTnLst>
                                </p:cTn>
                              </p:par>
                              <p:par>
                                <p:cTn id="74" presetID="16" presetClass="entr" presetSubtype="26" fill="hold" grpId="5"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barn(inHorizontal)">
                                      <p:cBhvr>
                                        <p:cTn id="76" dur="3000"/>
                                        <p:tgtEl>
                                          <p:spTgt spid="34"/>
                                        </p:tgtEl>
                                      </p:cBhvr>
                                    </p:animEffect>
                                  </p:childTnLst>
                                </p:cTn>
                              </p:par>
                              <p:par>
                                <p:cTn id="77" presetID="16" presetClass="entr" presetSubtype="26" fill="hold" grpId="5"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barn(inHorizontal)">
                                      <p:cBhvr>
                                        <p:cTn id="79" dur="3000"/>
                                        <p:tgtEl>
                                          <p:spTgt spid="35"/>
                                        </p:tgtEl>
                                      </p:cBhvr>
                                    </p:animEffect>
                                  </p:childTnLst>
                                </p:cTn>
                              </p:par>
                              <p:par>
                                <p:cTn id="80" presetID="16" presetClass="entr" presetSubtype="26" fill="hold" grpId="5"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barn(inHorizontal)">
                                      <p:cBhvr>
                                        <p:cTn id="82" dur="3000"/>
                                        <p:tgtEl>
                                          <p:spTgt spid="36"/>
                                        </p:tgtEl>
                                      </p:cBhvr>
                                    </p:animEffect>
                                  </p:childTnLst>
                                </p:cTn>
                              </p:par>
                              <p:par>
                                <p:cTn id="83" presetID="16" presetClass="entr" presetSubtype="26" fill="hold" grpId="5"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barn(inHorizontal)">
                                      <p:cBhvr>
                                        <p:cTn id="85" dur="3000"/>
                                        <p:tgtEl>
                                          <p:spTgt spid="37"/>
                                        </p:tgtEl>
                                      </p:cBhvr>
                                    </p:animEffect>
                                  </p:childTnLst>
                                </p:cTn>
                              </p:par>
                              <p:par>
                                <p:cTn id="86" presetID="16" presetClass="entr" presetSubtype="26" fill="hold" grpId="5" nodeType="with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barn(inHorizontal)">
                                      <p:cBhvr>
                                        <p:cTn id="88" dur="3000"/>
                                        <p:tgtEl>
                                          <p:spTgt spid="38"/>
                                        </p:tgtEl>
                                      </p:cBhvr>
                                    </p:animEffect>
                                  </p:childTnLst>
                                </p:cTn>
                              </p:par>
                              <p:par>
                                <p:cTn id="89" presetID="16" presetClass="entr" presetSubtype="26" fill="hold" grpId="5" nodeType="withEffect">
                                  <p:stCondLst>
                                    <p:cond delay="0"/>
                                  </p:stCondLst>
                                  <p:childTnLst>
                                    <p:set>
                                      <p:cBhvr>
                                        <p:cTn id="90" dur="1" fill="hold">
                                          <p:stCondLst>
                                            <p:cond delay="0"/>
                                          </p:stCondLst>
                                        </p:cTn>
                                        <p:tgtEl>
                                          <p:spTgt spid="39"/>
                                        </p:tgtEl>
                                        <p:attrNameLst>
                                          <p:attrName>style.visibility</p:attrName>
                                        </p:attrNameLst>
                                      </p:cBhvr>
                                      <p:to>
                                        <p:strVal val="visible"/>
                                      </p:to>
                                    </p:set>
                                    <p:animEffect transition="in" filter="barn(inHorizontal)">
                                      <p:cBhvr>
                                        <p:cTn id="91" dur="3000"/>
                                        <p:tgtEl>
                                          <p:spTgt spid="39"/>
                                        </p:tgtEl>
                                      </p:cBhvr>
                                    </p:animEffect>
                                  </p:childTnLst>
                                </p:cTn>
                              </p:par>
                              <p:par>
                                <p:cTn id="92" presetID="16" presetClass="entr" presetSubtype="26" fill="hold" grpId="5" nodeType="withEffect">
                                  <p:stCondLst>
                                    <p:cond delay="0"/>
                                  </p:stCondLst>
                                  <p:childTnLst>
                                    <p:set>
                                      <p:cBhvr>
                                        <p:cTn id="93" dur="1" fill="hold">
                                          <p:stCondLst>
                                            <p:cond delay="0"/>
                                          </p:stCondLst>
                                        </p:cTn>
                                        <p:tgtEl>
                                          <p:spTgt spid="40"/>
                                        </p:tgtEl>
                                        <p:attrNameLst>
                                          <p:attrName>style.visibility</p:attrName>
                                        </p:attrNameLst>
                                      </p:cBhvr>
                                      <p:to>
                                        <p:strVal val="visible"/>
                                      </p:to>
                                    </p:set>
                                    <p:animEffect transition="in" filter="barn(inHorizontal)">
                                      <p:cBhvr>
                                        <p:cTn id="94" dur="3000"/>
                                        <p:tgtEl>
                                          <p:spTgt spid="40"/>
                                        </p:tgtEl>
                                      </p:cBhvr>
                                    </p:animEffect>
                                  </p:childTnLst>
                                </p:cTn>
                              </p:par>
                              <p:par>
                                <p:cTn id="95" presetID="16" presetClass="entr" presetSubtype="26" fill="hold" grpId="5"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barn(inHorizontal)">
                                      <p:cBhvr>
                                        <p:cTn id="97" dur="3000"/>
                                        <p:tgtEl>
                                          <p:spTgt spid="41"/>
                                        </p:tgtEl>
                                      </p:cBhvr>
                                    </p:animEffect>
                                  </p:childTnLst>
                                </p:cTn>
                              </p:par>
                              <p:par>
                                <p:cTn id="98" presetID="16" presetClass="entr" presetSubtype="26" fill="hold" grpId="5" nodeType="withEffect">
                                  <p:stCondLst>
                                    <p:cond delay="0"/>
                                  </p:stCondLst>
                                  <p:childTnLst>
                                    <p:set>
                                      <p:cBhvr>
                                        <p:cTn id="99" dur="1" fill="hold">
                                          <p:stCondLst>
                                            <p:cond delay="0"/>
                                          </p:stCondLst>
                                        </p:cTn>
                                        <p:tgtEl>
                                          <p:spTgt spid="42"/>
                                        </p:tgtEl>
                                        <p:attrNameLst>
                                          <p:attrName>style.visibility</p:attrName>
                                        </p:attrNameLst>
                                      </p:cBhvr>
                                      <p:to>
                                        <p:strVal val="visible"/>
                                      </p:to>
                                    </p:set>
                                    <p:animEffect transition="in" filter="barn(inHorizontal)">
                                      <p:cBhvr>
                                        <p:cTn id="100" dur="3000"/>
                                        <p:tgtEl>
                                          <p:spTgt spid="42"/>
                                        </p:tgtEl>
                                      </p:cBhvr>
                                    </p:animEffect>
                                  </p:childTnLst>
                                </p:cTn>
                              </p:par>
                              <p:par>
                                <p:cTn id="101" presetID="16" presetClass="entr" presetSubtype="26" fill="hold" grpId="5" nodeType="with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barn(inHorizontal)">
                                      <p:cBhvr>
                                        <p:cTn id="103" dur="3000"/>
                                        <p:tgtEl>
                                          <p:spTgt spid="43"/>
                                        </p:tgtEl>
                                      </p:cBhvr>
                                    </p:animEffect>
                                  </p:childTnLst>
                                </p:cTn>
                              </p:par>
                              <p:par>
                                <p:cTn id="104" presetID="16" presetClass="entr" presetSubtype="26" fill="hold" grpId="5" nodeType="withEffect">
                                  <p:stCondLst>
                                    <p:cond delay="0"/>
                                  </p:stCondLst>
                                  <p:childTnLst>
                                    <p:set>
                                      <p:cBhvr>
                                        <p:cTn id="105" dur="1" fill="hold">
                                          <p:stCondLst>
                                            <p:cond delay="0"/>
                                          </p:stCondLst>
                                        </p:cTn>
                                        <p:tgtEl>
                                          <p:spTgt spid="44"/>
                                        </p:tgtEl>
                                        <p:attrNameLst>
                                          <p:attrName>style.visibility</p:attrName>
                                        </p:attrNameLst>
                                      </p:cBhvr>
                                      <p:to>
                                        <p:strVal val="visible"/>
                                      </p:to>
                                    </p:set>
                                    <p:animEffect transition="in" filter="barn(inHorizontal)">
                                      <p:cBhvr>
                                        <p:cTn id="106" dur="3000"/>
                                        <p:tgtEl>
                                          <p:spTgt spid="44"/>
                                        </p:tgtEl>
                                      </p:cBhvr>
                                    </p:animEffect>
                                  </p:childTnLst>
                                </p:cTn>
                              </p:par>
                              <p:par>
                                <p:cTn id="107" presetID="16" presetClass="entr" presetSubtype="26" fill="hold" grpId="5" nodeType="with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barn(inHorizontal)">
                                      <p:cBhvr>
                                        <p:cTn id="109" dur="3000"/>
                                        <p:tgtEl>
                                          <p:spTgt spid="45"/>
                                        </p:tgtEl>
                                      </p:cBhvr>
                                    </p:animEffect>
                                  </p:childTnLst>
                                </p:cTn>
                              </p:par>
                              <p:par>
                                <p:cTn id="110" presetID="16" presetClass="entr" presetSubtype="26" fill="hold" grpId="5"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barn(inHorizontal)">
                                      <p:cBhvr>
                                        <p:cTn id="112" dur="3000"/>
                                        <p:tgtEl>
                                          <p:spTgt spid="46"/>
                                        </p:tgtEl>
                                      </p:cBhvr>
                                    </p:animEffect>
                                  </p:childTnLst>
                                </p:cTn>
                              </p:par>
                              <p:par>
                                <p:cTn id="113" presetID="16" presetClass="entr" presetSubtype="26" fill="hold" grpId="5" nodeType="withEffect">
                                  <p:stCondLst>
                                    <p:cond delay="0"/>
                                  </p:stCondLst>
                                  <p:childTnLst>
                                    <p:set>
                                      <p:cBhvr>
                                        <p:cTn id="114" dur="1" fill="hold">
                                          <p:stCondLst>
                                            <p:cond delay="0"/>
                                          </p:stCondLst>
                                        </p:cTn>
                                        <p:tgtEl>
                                          <p:spTgt spid="47"/>
                                        </p:tgtEl>
                                        <p:attrNameLst>
                                          <p:attrName>style.visibility</p:attrName>
                                        </p:attrNameLst>
                                      </p:cBhvr>
                                      <p:to>
                                        <p:strVal val="visible"/>
                                      </p:to>
                                    </p:set>
                                    <p:animEffect transition="in" filter="barn(inHorizontal)">
                                      <p:cBhvr>
                                        <p:cTn id="115" dur="3000"/>
                                        <p:tgtEl>
                                          <p:spTgt spid="47"/>
                                        </p:tgtEl>
                                      </p:cBhvr>
                                    </p:animEffect>
                                  </p:childTnLst>
                                </p:cTn>
                              </p:par>
                              <p:par>
                                <p:cTn id="116" presetID="16" presetClass="entr" presetSubtype="26" fill="hold" grpId="5" nodeType="withEffect">
                                  <p:stCondLst>
                                    <p:cond delay="0"/>
                                  </p:stCondLst>
                                  <p:childTnLst>
                                    <p:set>
                                      <p:cBhvr>
                                        <p:cTn id="117" dur="1" fill="hold">
                                          <p:stCondLst>
                                            <p:cond delay="0"/>
                                          </p:stCondLst>
                                        </p:cTn>
                                        <p:tgtEl>
                                          <p:spTgt spid="48"/>
                                        </p:tgtEl>
                                        <p:attrNameLst>
                                          <p:attrName>style.visibility</p:attrName>
                                        </p:attrNameLst>
                                      </p:cBhvr>
                                      <p:to>
                                        <p:strVal val="visible"/>
                                      </p:to>
                                    </p:set>
                                    <p:animEffect transition="in" filter="barn(inHorizontal)">
                                      <p:cBhvr>
                                        <p:cTn id="118" dur="3000"/>
                                        <p:tgtEl>
                                          <p:spTgt spid="48"/>
                                        </p:tgtEl>
                                      </p:cBhvr>
                                    </p:animEffect>
                                  </p:childTnLst>
                                </p:cTn>
                              </p:par>
                              <p:par>
                                <p:cTn id="119" presetID="19" presetClass="entr" presetSubtype="10" fill="hold" grpId="1"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p:cTn id="121" dur="3000" fill="hold"/>
                                        <p:tgtEl>
                                          <p:spTgt spid="33"/>
                                        </p:tgtEl>
                                        <p:attrNameLst>
                                          <p:attrName>ppt_w</p:attrName>
                                        </p:attrNameLst>
                                      </p:cBhvr>
                                      <p:tavLst>
                                        <p:tav tm="0" fmla="#ppt_w*sin(2.5*pi*$)">
                                          <p:val>
                                            <p:fltVal val="0"/>
                                          </p:val>
                                        </p:tav>
                                        <p:tav tm="100000">
                                          <p:val>
                                            <p:fltVal val="1"/>
                                          </p:val>
                                        </p:tav>
                                      </p:tavLst>
                                    </p:anim>
                                    <p:anim calcmode="lin" valueType="num">
                                      <p:cBhvr>
                                        <p:cTn id="122" dur="3000" fill="hold"/>
                                        <p:tgtEl>
                                          <p:spTgt spid="3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p:cTn id="125" dur="3000" fill="hold"/>
                                        <p:tgtEl>
                                          <p:spTgt spid="34"/>
                                        </p:tgtEl>
                                        <p:attrNameLst>
                                          <p:attrName>ppt_w</p:attrName>
                                        </p:attrNameLst>
                                      </p:cBhvr>
                                      <p:tavLst>
                                        <p:tav tm="0" fmla="#ppt_w*sin(2.5*pi*$)">
                                          <p:val>
                                            <p:fltVal val="0"/>
                                          </p:val>
                                        </p:tav>
                                        <p:tav tm="100000">
                                          <p:val>
                                            <p:fltVal val="1"/>
                                          </p:val>
                                        </p:tav>
                                      </p:tavLst>
                                    </p:anim>
                                    <p:anim calcmode="lin" valueType="num">
                                      <p:cBhvr>
                                        <p:cTn id="126" dur="3000" fill="hold"/>
                                        <p:tgtEl>
                                          <p:spTgt spid="3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p:cTn id="129" dur="3000" fill="hold"/>
                                        <p:tgtEl>
                                          <p:spTgt spid="35"/>
                                        </p:tgtEl>
                                        <p:attrNameLst>
                                          <p:attrName>ppt_w</p:attrName>
                                        </p:attrNameLst>
                                      </p:cBhvr>
                                      <p:tavLst>
                                        <p:tav tm="0" fmla="#ppt_w*sin(2.5*pi*$)">
                                          <p:val>
                                            <p:fltVal val="0"/>
                                          </p:val>
                                        </p:tav>
                                        <p:tav tm="100000">
                                          <p:val>
                                            <p:fltVal val="1"/>
                                          </p:val>
                                        </p:tav>
                                      </p:tavLst>
                                    </p:anim>
                                    <p:anim calcmode="lin" valueType="num">
                                      <p:cBhvr>
                                        <p:cTn id="130" dur="3000" fill="hold"/>
                                        <p:tgtEl>
                                          <p:spTgt spid="3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p:cTn id="133" dur="3000" fill="hold"/>
                                        <p:tgtEl>
                                          <p:spTgt spid="36"/>
                                        </p:tgtEl>
                                        <p:attrNameLst>
                                          <p:attrName>ppt_w</p:attrName>
                                        </p:attrNameLst>
                                      </p:cBhvr>
                                      <p:tavLst>
                                        <p:tav tm="0" fmla="#ppt_w*sin(2.5*pi*$)">
                                          <p:val>
                                            <p:fltVal val="0"/>
                                          </p:val>
                                        </p:tav>
                                        <p:tav tm="100000">
                                          <p:val>
                                            <p:fltVal val="1"/>
                                          </p:val>
                                        </p:tav>
                                      </p:tavLst>
                                    </p:anim>
                                    <p:anim calcmode="lin" valueType="num">
                                      <p:cBhvr>
                                        <p:cTn id="134" dur="3000" fill="hold"/>
                                        <p:tgtEl>
                                          <p:spTgt spid="3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p:cTn id="137" dur="3000" fill="hold"/>
                                        <p:tgtEl>
                                          <p:spTgt spid="37"/>
                                        </p:tgtEl>
                                        <p:attrNameLst>
                                          <p:attrName>ppt_w</p:attrName>
                                        </p:attrNameLst>
                                      </p:cBhvr>
                                      <p:tavLst>
                                        <p:tav tm="0" fmla="#ppt_w*sin(2.5*pi*$)">
                                          <p:val>
                                            <p:fltVal val="0"/>
                                          </p:val>
                                        </p:tav>
                                        <p:tav tm="100000">
                                          <p:val>
                                            <p:fltVal val="1"/>
                                          </p:val>
                                        </p:tav>
                                      </p:tavLst>
                                    </p:anim>
                                    <p:anim calcmode="lin" valueType="num">
                                      <p:cBhvr>
                                        <p:cTn id="138" dur="3000" fill="hold"/>
                                        <p:tgtEl>
                                          <p:spTgt spid="3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p:cTn id="141" dur="3000" fill="hold"/>
                                        <p:tgtEl>
                                          <p:spTgt spid="38"/>
                                        </p:tgtEl>
                                        <p:attrNameLst>
                                          <p:attrName>ppt_w</p:attrName>
                                        </p:attrNameLst>
                                      </p:cBhvr>
                                      <p:tavLst>
                                        <p:tav tm="0" fmla="#ppt_w*sin(2.5*pi*$)">
                                          <p:val>
                                            <p:fltVal val="0"/>
                                          </p:val>
                                        </p:tav>
                                        <p:tav tm="100000">
                                          <p:val>
                                            <p:fltVal val="1"/>
                                          </p:val>
                                        </p:tav>
                                      </p:tavLst>
                                    </p:anim>
                                    <p:anim calcmode="lin" valueType="num">
                                      <p:cBhvr>
                                        <p:cTn id="142" dur="3000" fill="hold"/>
                                        <p:tgtEl>
                                          <p:spTgt spid="3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p:cTn id="145" dur="3000" fill="hold"/>
                                        <p:tgtEl>
                                          <p:spTgt spid="39"/>
                                        </p:tgtEl>
                                        <p:attrNameLst>
                                          <p:attrName>ppt_w</p:attrName>
                                        </p:attrNameLst>
                                      </p:cBhvr>
                                      <p:tavLst>
                                        <p:tav tm="0" fmla="#ppt_w*sin(2.5*pi*$)">
                                          <p:val>
                                            <p:fltVal val="0"/>
                                          </p:val>
                                        </p:tav>
                                        <p:tav tm="100000">
                                          <p:val>
                                            <p:fltVal val="1"/>
                                          </p:val>
                                        </p:tav>
                                      </p:tavLst>
                                    </p:anim>
                                    <p:anim calcmode="lin" valueType="num">
                                      <p:cBhvr>
                                        <p:cTn id="146" dur="3000" fill="hold"/>
                                        <p:tgtEl>
                                          <p:spTgt spid="3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p:cTn id="149" dur="3000" fill="hold"/>
                                        <p:tgtEl>
                                          <p:spTgt spid="40"/>
                                        </p:tgtEl>
                                        <p:attrNameLst>
                                          <p:attrName>ppt_w</p:attrName>
                                        </p:attrNameLst>
                                      </p:cBhvr>
                                      <p:tavLst>
                                        <p:tav tm="0" fmla="#ppt_w*sin(2.5*pi*$)">
                                          <p:val>
                                            <p:fltVal val="0"/>
                                          </p:val>
                                        </p:tav>
                                        <p:tav tm="100000">
                                          <p:val>
                                            <p:fltVal val="1"/>
                                          </p:val>
                                        </p:tav>
                                      </p:tavLst>
                                    </p:anim>
                                    <p:anim calcmode="lin" valueType="num">
                                      <p:cBhvr>
                                        <p:cTn id="150" dur="3000" fill="hold"/>
                                        <p:tgtEl>
                                          <p:spTgt spid="40"/>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3000" fill="hold"/>
                                        <p:tgtEl>
                                          <p:spTgt spid="41"/>
                                        </p:tgtEl>
                                        <p:attrNameLst>
                                          <p:attrName>ppt_w</p:attrName>
                                        </p:attrNameLst>
                                      </p:cBhvr>
                                      <p:tavLst>
                                        <p:tav tm="0" fmla="#ppt_w*sin(2.5*pi*$)">
                                          <p:val>
                                            <p:fltVal val="0"/>
                                          </p:val>
                                        </p:tav>
                                        <p:tav tm="100000">
                                          <p:val>
                                            <p:fltVal val="1"/>
                                          </p:val>
                                        </p:tav>
                                      </p:tavLst>
                                    </p:anim>
                                    <p:anim calcmode="lin" valueType="num">
                                      <p:cBhvr>
                                        <p:cTn id="154" dur="3000" fill="hold"/>
                                        <p:tgtEl>
                                          <p:spTgt spid="41"/>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p:cTn id="157" dur="3000" fill="hold"/>
                                        <p:tgtEl>
                                          <p:spTgt spid="42"/>
                                        </p:tgtEl>
                                        <p:attrNameLst>
                                          <p:attrName>ppt_w</p:attrName>
                                        </p:attrNameLst>
                                      </p:cBhvr>
                                      <p:tavLst>
                                        <p:tav tm="0" fmla="#ppt_w*sin(2.5*pi*$)">
                                          <p:val>
                                            <p:fltVal val="0"/>
                                          </p:val>
                                        </p:tav>
                                        <p:tav tm="100000">
                                          <p:val>
                                            <p:fltVal val="1"/>
                                          </p:val>
                                        </p:tav>
                                      </p:tavLst>
                                    </p:anim>
                                    <p:anim calcmode="lin" valueType="num">
                                      <p:cBhvr>
                                        <p:cTn id="158" dur="3000" fill="hold"/>
                                        <p:tgtEl>
                                          <p:spTgt spid="42"/>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p:cTn id="161" dur="3000" fill="hold"/>
                                        <p:tgtEl>
                                          <p:spTgt spid="43"/>
                                        </p:tgtEl>
                                        <p:attrNameLst>
                                          <p:attrName>ppt_w</p:attrName>
                                        </p:attrNameLst>
                                      </p:cBhvr>
                                      <p:tavLst>
                                        <p:tav tm="0" fmla="#ppt_w*sin(2.5*pi*$)">
                                          <p:val>
                                            <p:fltVal val="0"/>
                                          </p:val>
                                        </p:tav>
                                        <p:tav tm="100000">
                                          <p:val>
                                            <p:fltVal val="1"/>
                                          </p:val>
                                        </p:tav>
                                      </p:tavLst>
                                    </p:anim>
                                    <p:anim calcmode="lin" valueType="num">
                                      <p:cBhvr>
                                        <p:cTn id="162" dur="3000" fill="hold"/>
                                        <p:tgtEl>
                                          <p:spTgt spid="43"/>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p:cTn id="165" dur="3000" fill="hold"/>
                                        <p:tgtEl>
                                          <p:spTgt spid="44"/>
                                        </p:tgtEl>
                                        <p:attrNameLst>
                                          <p:attrName>ppt_w</p:attrName>
                                        </p:attrNameLst>
                                      </p:cBhvr>
                                      <p:tavLst>
                                        <p:tav tm="0" fmla="#ppt_w*sin(2.5*pi*$)">
                                          <p:val>
                                            <p:fltVal val="0"/>
                                          </p:val>
                                        </p:tav>
                                        <p:tav tm="100000">
                                          <p:val>
                                            <p:fltVal val="1"/>
                                          </p:val>
                                        </p:tav>
                                      </p:tavLst>
                                    </p:anim>
                                    <p:anim calcmode="lin" valueType="num">
                                      <p:cBhvr>
                                        <p:cTn id="166" dur="3000" fill="hold"/>
                                        <p:tgtEl>
                                          <p:spTgt spid="44"/>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p:cTn id="169" dur="3000" fill="hold"/>
                                        <p:tgtEl>
                                          <p:spTgt spid="45"/>
                                        </p:tgtEl>
                                        <p:attrNameLst>
                                          <p:attrName>ppt_w</p:attrName>
                                        </p:attrNameLst>
                                      </p:cBhvr>
                                      <p:tavLst>
                                        <p:tav tm="0" fmla="#ppt_w*sin(2.5*pi*$)">
                                          <p:val>
                                            <p:fltVal val="0"/>
                                          </p:val>
                                        </p:tav>
                                        <p:tav tm="100000">
                                          <p:val>
                                            <p:fltVal val="1"/>
                                          </p:val>
                                        </p:tav>
                                      </p:tavLst>
                                    </p:anim>
                                    <p:anim calcmode="lin" valueType="num">
                                      <p:cBhvr>
                                        <p:cTn id="170" dur="3000" fill="hold"/>
                                        <p:tgtEl>
                                          <p:spTgt spid="45"/>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p:cTn id="173" dur="3000" fill="hold"/>
                                        <p:tgtEl>
                                          <p:spTgt spid="46"/>
                                        </p:tgtEl>
                                        <p:attrNameLst>
                                          <p:attrName>ppt_w</p:attrName>
                                        </p:attrNameLst>
                                      </p:cBhvr>
                                      <p:tavLst>
                                        <p:tav tm="0" fmla="#ppt_w*sin(2.5*pi*$)">
                                          <p:val>
                                            <p:fltVal val="0"/>
                                          </p:val>
                                        </p:tav>
                                        <p:tav tm="100000">
                                          <p:val>
                                            <p:fltVal val="1"/>
                                          </p:val>
                                        </p:tav>
                                      </p:tavLst>
                                    </p:anim>
                                    <p:anim calcmode="lin" valueType="num">
                                      <p:cBhvr>
                                        <p:cTn id="174" dur="3000" fill="hold"/>
                                        <p:tgtEl>
                                          <p:spTgt spid="46"/>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p:cTn id="177" dur="3000" fill="hold"/>
                                        <p:tgtEl>
                                          <p:spTgt spid="47"/>
                                        </p:tgtEl>
                                        <p:attrNameLst>
                                          <p:attrName>ppt_w</p:attrName>
                                        </p:attrNameLst>
                                      </p:cBhvr>
                                      <p:tavLst>
                                        <p:tav tm="0" fmla="#ppt_w*sin(2.5*pi*$)">
                                          <p:val>
                                            <p:fltVal val="0"/>
                                          </p:val>
                                        </p:tav>
                                        <p:tav tm="100000">
                                          <p:val>
                                            <p:fltVal val="1"/>
                                          </p:val>
                                        </p:tav>
                                      </p:tavLst>
                                    </p:anim>
                                    <p:anim calcmode="lin" valueType="num">
                                      <p:cBhvr>
                                        <p:cTn id="178" dur="3000" fill="hold"/>
                                        <p:tgtEl>
                                          <p:spTgt spid="47"/>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p:cTn id="181" dur="3000" fill="hold"/>
                                        <p:tgtEl>
                                          <p:spTgt spid="48"/>
                                        </p:tgtEl>
                                        <p:attrNameLst>
                                          <p:attrName>ppt_w</p:attrName>
                                        </p:attrNameLst>
                                      </p:cBhvr>
                                      <p:tavLst>
                                        <p:tav tm="0" fmla="#ppt_w*sin(2.5*pi*$)">
                                          <p:val>
                                            <p:fltVal val="0"/>
                                          </p:val>
                                        </p:tav>
                                        <p:tav tm="100000">
                                          <p:val>
                                            <p:fltVal val="1"/>
                                          </p:val>
                                        </p:tav>
                                      </p:tavLst>
                                    </p:anim>
                                    <p:anim calcmode="lin" valueType="num">
                                      <p:cBhvr>
                                        <p:cTn id="182" dur="3000" fill="hold"/>
                                        <p:tgtEl>
                                          <p:spTgt spid="48"/>
                                        </p:tgtEl>
                                        <p:attrNameLst>
                                          <p:attrName>ppt_h</p:attrName>
                                        </p:attrNameLst>
                                      </p:cBhvr>
                                      <p:tavLst>
                                        <p:tav tm="0">
                                          <p:val>
                                            <p:strVal val="#ppt_h"/>
                                          </p:val>
                                        </p:tav>
                                        <p:tav tm="100000">
                                          <p:val>
                                            <p:strVal val="#ppt_h"/>
                                          </p:val>
                                        </p:tav>
                                      </p:tavLst>
                                    </p:anim>
                                  </p:childTnLst>
                                </p:cTn>
                              </p:par>
                            </p:childTnLst>
                          </p:cTn>
                        </p:par>
                        <p:par>
                          <p:cTn id="183" fill="hold">
                            <p:stCondLst>
                              <p:cond delay="3000"/>
                            </p:stCondLst>
                            <p:childTnLst>
                              <p:par>
                                <p:cTn id="184" presetID="2" presetClass="exit" presetSubtype="2" fill="hold" grpId="2" nodeType="afterEffect">
                                  <p:stCondLst>
                                    <p:cond delay="0"/>
                                  </p:stCondLst>
                                  <p:childTnLst>
                                    <p:anim calcmode="lin" valueType="num">
                                      <p:cBhvr additive="base">
                                        <p:cTn id="185" dur="3000"/>
                                        <p:tgtEl>
                                          <p:spTgt spid="34"/>
                                        </p:tgtEl>
                                        <p:attrNameLst>
                                          <p:attrName>ppt_x</p:attrName>
                                        </p:attrNameLst>
                                      </p:cBhvr>
                                      <p:tavLst>
                                        <p:tav tm="0">
                                          <p:val>
                                            <p:strVal val="ppt_x"/>
                                          </p:val>
                                        </p:tav>
                                        <p:tav tm="100000">
                                          <p:val>
                                            <p:strVal val="1+ppt_w/2"/>
                                          </p:val>
                                        </p:tav>
                                      </p:tavLst>
                                    </p:anim>
                                    <p:anim calcmode="lin" valueType="num">
                                      <p:cBhvr additive="base">
                                        <p:cTn id="186" dur="3000"/>
                                        <p:tgtEl>
                                          <p:spTgt spid="34"/>
                                        </p:tgtEl>
                                        <p:attrNameLst>
                                          <p:attrName>ppt_y</p:attrName>
                                        </p:attrNameLst>
                                      </p:cBhvr>
                                      <p:tavLst>
                                        <p:tav tm="0">
                                          <p:val>
                                            <p:strVal val="ppt_y"/>
                                          </p:val>
                                        </p:tav>
                                        <p:tav tm="100000">
                                          <p:val>
                                            <p:strVal val="ppt_y"/>
                                          </p:val>
                                        </p:tav>
                                      </p:tavLst>
                                    </p:anim>
                                    <p:set>
                                      <p:cBhvr>
                                        <p:cTn id="187" dur="1" fill="hold">
                                          <p:stCondLst>
                                            <p:cond delay="2999"/>
                                          </p:stCondLst>
                                        </p:cTn>
                                        <p:tgtEl>
                                          <p:spTgt spid="34"/>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35"/>
                                        </p:tgtEl>
                                        <p:attrNameLst>
                                          <p:attrName>ppt_x</p:attrName>
                                        </p:attrNameLst>
                                      </p:cBhvr>
                                      <p:tavLst>
                                        <p:tav tm="0">
                                          <p:val>
                                            <p:strVal val="ppt_x"/>
                                          </p:val>
                                        </p:tav>
                                        <p:tav tm="100000">
                                          <p:val>
                                            <p:strVal val="1+ppt_w/2"/>
                                          </p:val>
                                        </p:tav>
                                      </p:tavLst>
                                    </p:anim>
                                    <p:anim calcmode="lin" valueType="num">
                                      <p:cBhvr additive="base">
                                        <p:cTn id="190" dur="3000"/>
                                        <p:tgtEl>
                                          <p:spTgt spid="35"/>
                                        </p:tgtEl>
                                        <p:attrNameLst>
                                          <p:attrName>ppt_y</p:attrName>
                                        </p:attrNameLst>
                                      </p:cBhvr>
                                      <p:tavLst>
                                        <p:tav tm="0">
                                          <p:val>
                                            <p:strVal val="ppt_y"/>
                                          </p:val>
                                        </p:tav>
                                        <p:tav tm="100000">
                                          <p:val>
                                            <p:strVal val="ppt_y"/>
                                          </p:val>
                                        </p:tav>
                                      </p:tavLst>
                                    </p:anim>
                                    <p:set>
                                      <p:cBhvr>
                                        <p:cTn id="191" dur="1" fill="hold">
                                          <p:stCondLst>
                                            <p:cond delay="2999"/>
                                          </p:stCondLst>
                                        </p:cTn>
                                        <p:tgtEl>
                                          <p:spTgt spid="35"/>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37"/>
                                        </p:tgtEl>
                                        <p:attrNameLst>
                                          <p:attrName>ppt_x</p:attrName>
                                        </p:attrNameLst>
                                      </p:cBhvr>
                                      <p:tavLst>
                                        <p:tav tm="0">
                                          <p:val>
                                            <p:strVal val="ppt_x"/>
                                          </p:val>
                                        </p:tav>
                                        <p:tav tm="100000">
                                          <p:val>
                                            <p:strVal val="1+ppt_w/2"/>
                                          </p:val>
                                        </p:tav>
                                      </p:tavLst>
                                    </p:anim>
                                    <p:anim calcmode="lin" valueType="num">
                                      <p:cBhvr additive="base">
                                        <p:cTn id="194" dur="3000"/>
                                        <p:tgtEl>
                                          <p:spTgt spid="37"/>
                                        </p:tgtEl>
                                        <p:attrNameLst>
                                          <p:attrName>ppt_y</p:attrName>
                                        </p:attrNameLst>
                                      </p:cBhvr>
                                      <p:tavLst>
                                        <p:tav tm="0">
                                          <p:val>
                                            <p:strVal val="ppt_y"/>
                                          </p:val>
                                        </p:tav>
                                        <p:tav tm="100000">
                                          <p:val>
                                            <p:strVal val="ppt_y"/>
                                          </p:val>
                                        </p:tav>
                                      </p:tavLst>
                                    </p:anim>
                                    <p:set>
                                      <p:cBhvr>
                                        <p:cTn id="195" dur="1" fill="hold">
                                          <p:stCondLst>
                                            <p:cond delay="2999"/>
                                          </p:stCondLst>
                                        </p:cTn>
                                        <p:tgtEl>
                                          <p:spTgt spid="3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39"/>
                                        </p:tgtEl>
                                        <p:attrNameLst>
                                          <p:attrName>ppt_x</p:attrName>
                                        </p:attrNameLst>
                                      </p:cBhvr>
                                      <p:tavLst>
                                        <p:tav tm="0">
                                          <p:val>
                                            <p:strVal val="ppt_x"/>
                                          </p:val>
                                        </p:tav>
                                        <p:tav tm="100000">
                                          <p:val>
                                            <p:strVal val="1+ppt_w/2"/>
                                          </p:val>
                                        </p:tav>
                                      </p:tavLst>
                                    </p:anim>
                                    <p:anim calcmode="lin" valueType="num">
                                      <p:cBhvr additive="base">
                                        <p:cTn id="198" dur="3000"/>
                                        <p:tgtEl>
                                          <p:spTgt spid="39"/>
                                        </p:tgtEl>
                                        <p:attrNameLst>
                                          <p:attrName>ppt_y</p:attrName>
                                        </p:attrNameLst>
                                      </p:cBhvr>
                                      <p:tavLst>
                                        <p:tav tm="0">
                                          <p:val>
                                            <p:strVal val="ppt_y"/>
                                          </p:val>
                                        </p:tav>
                                        <p:tav tm="100000">
                                          <p:val>
                                            <p:strVal val="ppt_y"/>
                                          </p:val>
                                        </p:tav>
                                      </p:tavLst>
                                    </p:anim>
                                    <p:set>
                                      <p:cBhvr>
                                        <p:cTn id="199" dur="1" fill="hold">
                                          <p:stCondLst>
                                            <p:cond delay="2999"/>
                                          </p:stCondLst>
                                        </p:cTn>
                                        <p:tgtEl>
                                          <p:spTgt spid="3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41"/>
                                        </p:tgtEl>
                                        <p:attrNameLst>
                                          <p:attrName>ppt_x</p:attrName>
                                        </p:attrNameLst>
                                      </p:cBhvr>
                                      <p:tavLst>
                                        <p:tav tm="0">
                                          <p:val>
                                            <p:strVal val="ppt_x"/>
                                          </p:val>
                                        </p:tav>
                                        <p:tav tm="100000">
                                          <p:val>
                                            <p:strVal val="1+ppt_w/2"/>
                                          </p:val>
                                        </p:tav>
                                      </p:tavLst>
                                    </p:anim>
                                    <p:anim calcmode="lin" valueType="num">
                                      <p:cBhvr additive="base">
                                        <p:cTn id="202" dur="3000"/>
                                        <p:tgtEl>
                                          <p:spTgt spid="41"/>
                                        </p:tgtEl>
                                        <p:attrNameLst>
                                          <p:attrName>ppt_y</p:attrName>
                                        </p:attrNameLst>
                                      </p:cBhvr>
                                      <p:tavLst>
                                        <p:tav tm="0">
                                          <p:val>
                                            <p:strVal val="ppt_y"/>
                                          </p:val>
                                        </p:tav>
                                        <p:tav tm="100000">
                                          <p:val>
                                            <p:strVal val="ppt_y"/>
                                          </p:val>
                                        </p:tav>
                                      </p:tavLst>
                                    </p:anim>
                                    <p:set>
                                      <p:cBhvr>
                                        <p:cTn id="203" dur="1" fill="hold">
                                          <p:stCondLst>
                                            <p:cond delay="2999"/>
                                          </p:stCondLst>
                                        </p:cTn>
                                        <p:tgtEl>
                                          <p:spTgt spid="41"/>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43"/>
                                        </p:tgtEl>
                                        <p:attrNameLst>
                                          <p:attrName>ppt_x</p:attrName>
                                        </p:attrNameLst>
                                      </p:cBhvr>
                                      <p:tavLst>
                                        <p:tav tm="0">
                                          <p:val>
                                            <p:strVal val="ppt_x"/>
                                          </p:val>
                                        </p:tav>
                                        <p:tav tm="100000">
                                          <p:val>
                                            <p:strVal val="1+ppt_w/2"/>
                                          </p:val>
                                        </p:tav>
                                      </p:tavLst>
                                    </p:anim>
                                    <p:anim calcmode="lin" valueType="num">
                                      <p:cBhvr additive="base">
                                        <p:cTn id="206" dur="3000"/>
                                        <p:tgtEl>
                                          <p:spTgt spid="43"/>
                                        </p:tgtEl>
                                        <p:attrNameLst>
                                          <p:attrName>ppt_y</p:attrName>
                                        </p:attrNameLst>
                                      </p:cBhvr>
                                      <p:tavLst>
                                        <p:tav tm="0">
                                          <p:val>
                                            <p:strVal val="ppt_y"/>
                                          </p:val>
                                        </p:tav>
                                        <p:tav tm="100000">
                                          <p:val>
                                            <p:strVal val="ppt_y"/>
                                          </p:val>
                                        </p:tav>
                                      </p:tavLst>
                                    </p:anim>
                                    <p:set>
                                      <p:cBhvr>
                                        <p:cTn id="207" dur="1" fill="hold">
                                          <p:stCondLst>
                                            <p:cond delay="2999"/>
                                          </p:stCondLst>
                                        </p:cTn>
                                        <p:tgtEl>
                                          <p:spTgt spid="43"/>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45"/>
                                        </p:tgtEl>
                                        <p:attrNameLst>
                                          <p:attrName>ppt_x</p:attrName>
                                        </p:attrNameLst>
                                      </p:cBhvr>
                                      <p:tavLst>
                                        <p:tav tm="0">
                                          <p:val>
                                            <p:strVal val="ppt_x"/>
                                          </p:val>
                                        </p:tav>
                                        <p:tav tm="100000">
                                          <p:val>
                                            <p:strVal val="1+ppt_w/2"/>
                                          </p:val>
                                        </p:tav>
                                      </p:tavLst>
                                    </p:anim>
                                    <p:anim calcmode="lin" valueType="num">
                                      <p:cBhvr additive="base">
                                        <p:cTn id="210" dur="3000"/>
                                        <p:tgtEl>
                                          <p:spTgt spid="45"/>
                                        </p:tgtEl>
                                        <p:attrNameLst>
                                          <p:attrName>ppt_y</p:attrName>
                                        </p:attrNameLst>
                                      </p:cBhvr>
                                      <p:tavLst>
                                        <p:tav tm="0">
                                          <p:val>
                                            <p:strVal val="ppt_y"/>
                                          </p:val>
                                        </p:tav>
                                        <p:tav tm="100000">
                                          <p:val>
                                            <p:strVal val="ppt_y"/>
                                          </p:val>
                                        </p:tav>
                                      </p:tavLst>
                                    </p:anim>
                                    <p:set>
                                      <p:cBhvr>
                                        <p:cTn id="211" dur="1" fill="hold">
                                          <p:stCondLst>
                                            <p:cond delay="2999"/>
                                          </p:stCondLst>
                                        </p:cTn>
                                        <p:tgtEl>
                                          <p:spTgt spid="4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48"/>
                                        </p:tgtEl>
                                        <p:attrNameLst>
                                          <p:attrName>ppt_x</p:attrName>
                                        </p:attrNameLst>
                                      </p:cBhvr>
                                      <p:tavLst>
                                        <p:tav tm="0">
                                          <p:val>
                                            <p:strVal val="ppt_x"/>
                                          </p:val>
                                        </p:tav>
                                        <p:tav tm="100000">
                                          <p:val>
                                            <p:strVal val="1+ppt_w/2"/>
                                          </p:val>
                                        </p:tav>
                                      </p:tavLst>
                                    </p:anim>
                                    <p:anim calcmode="lin" valueType="num">
                                      <p:cBhvr additive="base">
                                        <p:cTn id="214" dur="3000"/>
                                        <p:tgtEl>
                                          <p:spTgt spid="48"/>
                                        </p:tgtEl>
                                        <p:attrNameLst>
                                          <p:attrName>ppt_y</p:attrName>
                                        </p:attrNameLst>
                                      </p:cBhvr>
                                      <p:tavLst>
                                        <p:tav tm="0">
                                          <p:val>
                                            <p:strVal val="ppt_y"/>
                                          </p:val>
                                        </p:tav>
                                        <p:tav tm="100000">
                                          <p:val>
                                            <p:strVal val="ppt_y"/>
                                          </p:val>
                                        </p:tav>
                                      </p:tavLst>
                                    </p:anim>
                                    <p:set>
                                      <p:cBhvr>
                                        <p:cTn id="215" dur="1" fill="hold">
                                          <p:stCondLst>
                                            <p:cond delay="2999"/>
                                          </p:stCondLst>
                                        </p:cTn>
                                        <p:tgtEl>
                                          <p:spTgt spid="4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33"/>
                                        </p:tgtEl>
                                        <p:attrNameLst>
                                          <p:attrName>ppt_x</p:attrName>
                                        </p:attrNameLst>
                                      </p:cBhvr>
                                      <p:tavLst>
                                        <p:tav tm="0">
                                          <p:val>
                                            <p:strVal val="ppt_x"/>
                                          </p:val>
                                        </p:tav>
                                        <p:tav tm="100000">
                                          <p:val>
                                            <p:strVal val="0-ppt_w/2"/>
                                          </p:val>
                                        </p:tav>
                                      </p:tavLst>
                                    </p:anim>
                                    <p:anim calcmode="lin" valueType="num">
                                      <p:cBhvr additive="base">
                                        <p:cTn id="218" dur="3000"/>
                                        <p:tgtEl>
                                          <p:spTgt spid="33"/>
                                        </p:tgtEl>
                                        <p:attrNameLst>
                                          <p:attrName>ppt_y</p:attrName>
                                        </p:attrNameLst>
                                      </p:cBhvr>
                                      <p:tavLst>
                                        <p:tav tm="0">
                                          <p:val>
                                            <p:strVal val="ppt_y"/>
                                          </p:val>
                                        </p:tav>
                                        <p:tav tm="100000">
                                          <p:val>
                                            <p:strVal val="ppt_y"/>
                                          </p:val>
                                        </p:tav>
                                      </p:tavLst>
                                    </p:anim>
                                    <p:set>
                                      <p:cBhvr>
                                        <p:cTn id="219" dur="1" fill="hold">
                                          <p:stCondLst>
                                            <p:cond delay="2999"/>
                                          </p:stCondLst>
                                        </p:cTn>
                                        <p:tgtEl>
                                          <p:spTgt spid="33"/>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36"/>
                                        </p:tgtEl>
                                        <p:attrNameLst>
                                          <p:attrName>ppt_x</p:attrName>
                                        </p:attrNameLst>
                                      </p:cBhvr>
                                      <p:tavLst>
                                        <p:tav tm="0">
                                          <p:val>
                                            <p:strVal val="ppt_x"/>
                                          </p:val>
                                        </p:tav>
                                        <p:tav tm="100000">
                                          <p:val>
                                            <p:strVal val="0-ppt_w/2"/>
                                          </p:val>
                                        </p:tav>
                                      </p:tavLst>
                                    </p:anim>
                                    <p:anim calcmode="lin" valueType="num">
                                      <p:cBhvr additive="base">
                                        <p:cTn id="222" dur="3000"/>
                                        <p:tgtEl>
                                          <p:spTgt spid="36"/>
                                        </p:tgtEl>
                                        <p:attrNameLst>
                                          <p:attrName>ppt_y</p:attrName>
                                        </p:attrNameLst>
                                      </p:cBhvr>
                                      <p:tavLst>
                                        <p:tav tm="0">
                                          <p:val>
                                            <p:strVal val="ppt_y"/>
                                          </p:val>
                                        </p:tav>
                                        <p:tav tm="100000">
                                          <p:val>
                                            <p:strVal val="ppt_y"/>
                                          </p:val>
                                        </p:tav>
                                      </p:tavLst>
                                    </p:anim>
                                    <p:set>
                                      <p:cBhvr>
                                        <p:cTn id="223" dur="1" fill="hold">
                                          <p:stCondLst>
                                            <p:cond delay="2999"/>
                                          </p:stCondLst>
                                        </p:cTn>
                                        <p:tgtEl>
                                          <p:spTgt spid="3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38"/>
                                        </p:tgtEl>
                                        <p:attrNameLst>
                                          <p:attrName>ppt_x</p:attrName>
                                        </p:attrNameLst>
                                      </p:cBhvr>
                                      <p:tavLst>
                                        <p:tav tm="0">
                                          <p:val>
                                            <p:strVal val="ppt_x"/>
                                          </p:val>
                                        </p:tav>
                                        <p:tav tm="100000">
                                          <p:val>
                                            <p:strVal val="0-ppt_w/2"/>
                                          </p:val>
                                        </p:tav>
                                      </p:tavLst>
                                    </p:anim>
                                    <p:anim calcmode="lin" valueType="num">
                                      <p:cBhvr additive="base">
                                        <p:cTn id="226" dur="3000"/>
                                        <p:tgtEl>
                                          <p:spTgt spid="38"/>
                                        </p:tgtEl>
                                        <p:attrNameLst>
                                          <p:attrName>ppt_y</p:attrName>
                                        </p:attrNameLst>
                                      </p:cBhvr>
                                      <p:tavLst>
                                        <p:tav tm="0">
                                          <p:val>
                                            <p:strVal val="ppt_y"/>
                                          </p:val>
                                        </p:tav>
                                        <p:tav tm="100000">
                                          <p:val>
                                            <p:strVal val="ppt_y"/>
                                          </p:val>
                                        </p:tav>
                                      </p:tavLst>
                                    </p:anim>
                                    <p:set>
                                      <p:cBhvr>
                                        <p:cTn id="227" dur="1" fill="hold">
                                          <p:stCondLst>
                                            <p:cond delay="2999"/>
                                          </p:stCondLst>
                                        </p:cTn>
                                        <p:tgtEl>
                                          <p:spTgt spid="38"/>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40"/>
                                        </p:tgtEl>
                                        <p:attrNameLst>
                                          <p:attrName>ppt_x</p:attrName>
                                        </p:attrNameLst>
                                      </p:cBhvr>
                                      <p:tavLst>
                                        <p:tav tm="0">
                                          <p:val>
                                            <p:strVal val="ppt_x"/>
                                          </p:val>
                                        </p:tav>
                                        <p:tav tm="100000">
                                          <p:val>
                                            <p:strVal val="0-ppt_w/2"/>
                                          </p:val>
                                        </p:tav>
                                      </p:tavLst>
                                    </p:anim>
                                    <p:anim calcmode="lin" valueType="num">
                                      <p:cBhvr additive="base">
                                        <p:cTn id="230" dur="3000"/>
                                        <p:tgtEl>
                                          <p:spTgt spid="40"/>
                                        </p:tgtEl>
                                        <p:attrNameLst>
                                          <p:attrName>ppt_y</p:attrName>
                                        </p:attrNameLst>
                                      </p:cBhvr>
                                      <p:tavLst>
                                        <p:tav tm="0">
                                          <p:val>
                                            <p:strVal val="ppt_y"/>
                                          </p:val>
                                        </p:tav>
                                        <p:tav tm="100000">
                                          <p:val>
                                            <p:strVal val="ppt_y"/>
                                          </p:val>
                                        </p:tav>
                                      </p:tavLst>
                                    </p:anim>
                                    <p:set>
                                      <p:cBhvr>
                                        <p:cTn id="231" dur="1" fill="hold">
                                          <p:stCondLst>
                                            <p:cond delay="2999"/>
                                          </p:stCondLst>
                                        </p:cTn>
                                        <p:tgtEl>
                                          <p:spTgt spid="4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42"/>
                                        </p:tgtEl>
                                        <p:attrNameLst>
                                          <p:attrName>ppt_x</p:attrName>
                                        </p:attrNameLst>
                                      </p:cBhvr>
                                      <p:tavLst>
                                        <p:tav tm="0">
                                          <p:val>
                                            <p:strVal val="ppt_x"/>
                                          </p:val>
                                        </p:tav>
                                        <p:tav tm="100000">
                                          <p:val>
                                            <p:strVal val="0-ppt_w/2"/>
                                          </p:val>
                                        </p:tav>
                                      </p:tavLst>
                                    </p:anim>
                                    <p:anim calcmode="lin" valueType="num">
                                      <p:cBhvr additive="base">
                                        <p:cTn id="234" dur="3000"/>
                                        <p:tgtEl>
                                          <p:spTgt spid="42"/>
                                        </p:tgtEl>
                                        <p:attrNameLst>
                                          <p:attrName>ppt_y</p:attrName>
                                        </p:attrNameLst>
                                      </p:cBhvr>
                                      <p:tavLst>
                                        <p:tav tm="0">
                                          <p:val>
                                            <p:strVal val="ppt_y"/>
                                          </p:val>
                                        </p:tav>
                                        <p:tav tm="100000">
                                          <p:val>
                                            <p:strVal val="ppt_y"/>
                                          </p:val>
                                        </p:tav>
                                      </p:tavLst>
                                    </p:anim>
                                    <p:set>
                                      <p:cBhvr>
                                        <p:cTn id="235" dur="1" fill="hold">
                                          <p:stCondLst>
                                            <p:cond delay="2999"/>
                                          </p:stCondLst>
                                        </p:cTn>
                                        <p:tgtEl>
                                          <p:spTgt spid="42"/>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44"/>
                                        </p:tgtEl>
                                        <p:attrNameLst>
                                          <p:attrName>ppt_x</p:attrName>
                                        </p:attrNameLst>
                                      </p:cBhvr>
                                      <p:tavLst>
                                        <p:tav tm="0">
                                          <p:val>
                                            <p:strVal val="ppt_x"/>
                                          </p:val>
                                        </p:tav>
                                        <p:tav tm="100000">
                                          <p:val>
                                            <p:strVal val="0-ppt_w/2"/>
                                          </p:val>
                                        </p:tav>
                                      </p:tavLst>
                                    </p:anim>
                                    <p:anim calcmode="lin" valueType="num">
                                      <p:cBhvr additive="base">
                                        <p:cTn id="238" dur="3000"/>
                                        <p:tgtEl>
                                          <p:spTgt spid="44"/>
                                        </p:tgtEl>
                                        <p:attrNameLst>
                                          <p:attrName>ppt_y</p:attrName>
                                        </p:attrNameLst>
                                      </p:cBhvr>
                                      <p:tavLst>
                                        <p:tav tm="0">
                                          <p:val>
                                            <p:strVal val="ppt_y"/>
                                          </p:val>
                                        </p:tav>
                                        <p:tav tm="100000">
                                          <p:val>
                                            <p:strVal val="ppt_y"/>
                                          </p:val>
                                        </p:tav>
                                      </p:tavLst>
                                    </p:anim>
                                    <p:set>
                                      <p:cBhvr>
                                        <p:cTn id="239" dur="1" fill="hold">
                                          <p:stCondLst>
                                            <p:cond delay="2999"/>
                                          </p:stCondLst>
                                        </p:cTn>
                                        <p:tgtEl>
                                          <p:spTgt spid="44"/>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46"/>
                                        </p:tgtEl>
                                        <p:attrNameLst>
                                          <p:attrName>ppt_x</p:attrName>
                                        </p:attrNameLst>
                                      </p:cBhvr>
                                      <p:tavLst>
                                        <p:tav tm="0">
                                          <p:val>
                                            <p:strVal val="ppt_x"/>
                                          </p:val>
                                        </p:tav>
                                        <p:tav tm="100000">
                                          <p:val>
                                            <p:strVal val="0-ppt_w/2"/>
                                          </p:val>
                                        </p:tav>
                                      </p:tavLst>
                                    </p:anim>
                                    <p:anim calcmode="lin" valueType="num">
                                      <p:cBhvr additive="base">
                                        <p:cTn id="242" dur="3000"/>
                                        <p:tgtEl>
                                          <p:spTgt spid="46"/>
                                        </p:tgtEl>
                                        <p:attrNameLst>
                                          <p:attrName>ppt_y</p:attrName>
                                        </p:attrNameLst>
                                      </p:cBhvr>
                                      <p:tavLst>
                                        <p:tav tm="0">
                                          <p:val>
                                            <p:strVal val="ppt_y"/>
                                          </p:val>
                                        </p:tav>
                                        <p:tav tm="100000">
                                          <p:val>
                                            <p:strVal val="ppt_y"/>
                                          </p:val>
                                        </p:tav>
                                      </p:tavLst>
                                    </p:anim>
                                    <p:set>
                                      <p:cBhvr>
                                        <p:cTn id="243" dur="1" fill="hold">
                                          <p:stCondLst>
                                            <p:cond delay="2999"/>
                                          </p:stCondLst>
                                        </p:cTn>
                                        <p:tgtEl>
                                          <p:spTgt spid="46"/>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47"/>
                                        </p:tgtEl>
                                        <p:attrNameLst>
                                          <p:attrName>ppt_x</p:attrName>
                                        </p:attrNameLst>
                                      </p:cBhvr>
                                      <p:tavLst>
                                        <p:tav tm="0">
                                          <p:val>
                                            <p:strVal val="ppt_x"/>
                                          </p:val>
                                        </p:tav>
                                        <p:tav tm="100000">
                                          <p:val>
                                            <p:strVal val="0-ppt_w/2"/>
                                          </p:val>
                                        </p:tav>
                                      </p:tavLst>
                                    </p:anim>
                                    <p:anim calcmode="lin" valueType="num">
                                      <p:cBhvr additive="base">
                                        <p:cTn id="246" dur="3000"/>
                                        <p:tgtEl>
                                          <p:spTgt spid="47"/>
                                        </p:tgtEl>
                                        <p:attrNameLst>
                                          <p:attrName>ppt_y</p:attrName>
                                        </p:attrNameLst>
                                      </p:cBhvr>
                                      <p:tavLst>
                                        <p:tav tm="0">
                                          <p:val>
                                            <p:strVal val="ppt_y"/>
                                          </p:val>
                                        </p:tav>
                                        <p:tav tm="100000">
                                          <p:val>
                                            <p:strVal val="ppt_y"/>
                                          </p:val>
                                        </p:tav>
                                      </p:tavLst>
                                    </p:anim>
                                    <p:set>
                                      <p:cBhvr>
                                        <p:cTn id="247" dur="1" fill="hold">
                                          <p:stCondLst>
                                            <p:cond delay="2999"/>
                                          </p:stCondLst>
                                        </p:cTn>
                                        <p:tgtEl>
                                          <p:spTgt spid="47"/>
                                        </p:tgtEl>
                                        <p:attrNameLst>
                                          <p:attrName>style.visibility</p:attrName>
                                        </p:attrNameLst>
                                      </p:cBhvr>
                                      <p:to>
                                        <p:strVal val="hidden"/>
                                      </p:to>
                                    </p:set>
                                  </p:childTnLst>
                                </p:cTn>
                              </p:par>
                              <p:par>
                                <p:cTn id="248" presetID="16" presetClass="exit" presetSubtype="42" fill="hold" grpId="4" nodeType="withEffect">
                                  <p:stCondLst>
                                    <p:cond delay="0"/>
                                  </p:stCondLst>
                                  <p:childTnLst>
                                    <p:animEffect transition="out" filter="barn(outHorizontal)">
                                      <p:cBhvr>
                                        <p:cTn id="249" dur="3000"/>
                                        <p:tgtEl>
                                          <p:spTgt spid="33"/>
                                        </p:tgtEl>
                                      </p:cBhvr>
                                    </p:animEffect>
                                    <p:set>
                                      <p:cBhvr>
                                        <p:cTn id="250" dur="1" fill="hold">
                                          <p:stCondLst>
                                            <p:cond delay="2999"/>
                                          </p:stCondLst>
                                        </p:cTn>
                                        <p:tgtEl>
                                          <p:spTgt spid="33"/>
                                        </p:tgtEl>
                                        <p:attrNameLst>
                                          <p:attrName>style.visibility</p:attrName>
                                        </p:attrNameLst>
                                      </p:cBhvr>
                                      <p:to>
                                        <p:strVal val="hidden"/>
                                      </p:to>
                                    </p:set>
                                  </p:childTnLst>
                                </p:cTn>
                              </p:par>
                              <p:par>
                                <p:cTn id="251" presetID="16" presetClass="exit" presetSubtype="42" fill="hold" grpId="4" nodeType="withEffect">
                                  <p:stCondLst>
                                    <p:cond delay="0"/>
                                  </p:stCondLst>
                                  <p:childTnLst>
                                    <p:animEffect transition="out" filter="barn(outHorizontal)">
                                      <p:cBhvr>
                                        <p:cTn id="252" dur="3000"/>
                                        <p:tgtEl>
                                          <p:spTgt spid="34"/>
                                        </p:tgtEl>
                                      </p:cBhvr>
                                    </p:animEffect>
                                    <p:set>
                                      <p:cBhvr>
                                        <p:cTn id="253" dur="1" fill="hold">
                                          <p:stCondLst>
                                            <p:cond delay="2999"/>
                                          </p:stCondLst>
                                        </p:cTn>
                                        <p:tgtEl>
                                          <p:spTgt spid="34"/>
                                        </p:tgtEl>
                                        <p:attrNameLst>
                                          <p:attrName>style.visibility</p:attrName>
                                        </p:attrNameLst>
                                      </p:cBhvr>
                                      <p:to>
                                        <p:strVal val="hidden"/>
                                      </p:to>
                                    </p:set>
                                  </p:childTnLst>
                                </p:cTn>
                              </p:par>
                              <p:par>
                                <p:cTn id="254" presetID="16" presetClass="exit" presetSubtype="42" fill="hold" grpId="4" nodeType="withEffect">
                                  <p:stCondLst>
                                    <p:cond delay="0"/>
                                  </p:stCondLst>
                                  <p:childTnLst>
                                    <p:animEffect transition="out" filter="barn(outHorizontal)">
                                      <p:cBhvr>
                                        <p:cTn id="255" dur="3000"/>
                                        <p:tgtEl>
                                          <p:spTgt spid="35"/>
                                        </p:tgtEl>
                                      </p:cBhvr>
                                    </p:animEffect>
                                    <p:set>
                                      <p:cBhvr>
                                        <p:cTn id="256" dur="1" fill="hold">
                                          <p:stCondLst>
                                            <p:cond delay="2999"/>
                                          </p:stCondLst>
                                        </p:cTn>
                                        <p:tgtEl>
                                          <p:spTgt spid="35"/>
                                        </p:tgtEl>
                                        <p:attrNameLst>
                                          <p:attrName>style.visibility</p:attrName>
                                        </p:attrNameLst>
                                      </p:cBhvr>
                                      <p:to>
                                        <p:strVal val="hidden"/>
                                      </p:to>
                                    </p:set>
                                  </p:childTnLst>
                                </p:cTn>
                              </p:par>
                              <p:par>
                                <p:cTn id="257" presetID="16" presetClass="exit" presetSubtype="42" fill="hold" grpId="4" nodeType="withEffect">
                                  <p:stCondLst>
                                    <p:cond delay="0"/>
                                  </p:stCondLst>
                                  <p:childTnLst>
                                    <p:animEffect transition="out" filter="barn(outHorizontal)">
                                      <p:cBhvr>
                                        <p:cTn id="258" dur="3000"/>
                                        <p:tgtEl>
                                          <p:spTgt spid="36"/>
                                        </p:tgtEl>
                                      </p:cBhvr>
                                    </p:animEffect>
                                    <p:set>
                                      <p:cBhvr>
                                        <p:cTn id="259" dur="1" fill="hold">
                                          <p:stCondLst>
                                            <p:cond delay="2999"/>
                                          </p:stCondLst>
                                        </p:cTn>
                                        <p:tgtEl>
                                          <p:spTgt spid="36"/>
                                        </p:tgtEl>
                                        <p:attrNameLst>
                                          <p:attrName>style.visibility</p:attrName>
                                        </p:attrNameLst>
                                      </p:cBhvr>
                                      <p:to>
                                        <p:strVal val="hidden"/>
                                      </p:to>
                                    </p:set>
                                  </p:childTnLst>
                                </p:cTn>
                              </p:par>
                              <p:par>
                                <p:cTn id="260" presetID="16" presetClass="exit" presetSubtype="42" fill="hold" grpId="4" nodeType="withEffect">
                                  <p:stCondLst>
                                    <p:cond delay="0"/>
                                  </p:stCondLst>
                                  <p:childTnLst>
                                    <p:animEffect transition="out" filter="barn(outHorizontal)">
                                      <p:cBhvr>
                                        <p:cTn id="261" dur="3000"/>
                                        <p:tgtEl>
                                          <p:spTgt spid="37"/>
                                        </p:tgtEl>
                                      </p:cBhvr>
                                    </p:animEffect>
                                    <p:set>
                                      <p:cBhvr>
                                        <p:cTn id="262" dur="1" fill="hold">
                                          <p:stCondLst>
                                            <p:cond delay="2999"/>
                                          </p:stCondLst>
                                        </p:cTn>
                                        <p:tgtEl>
                                          <p:spTgt spid="37"/>
                                        </p:tgtEl>
                                        <p:attrNameLst>
                                          <p:attrName>style.visibility</p:attrName>
                                        </p:attrNameLst>
                                      </p:cBhvr>
                                      <p:to>
                                        <p:strVal val="hidden"/>
                                      </p:to>
                                    </p:set>
                                  </p:childTnLst>
                                </p:cTn>
                              </p:par>
                              <p:par>
                                <p:cTn id="263" presetID="16" presetClass="exit" presetSubtype="42" fill="hold" grpId="4" nodeType="withEffect">
                                  <p:stCondLst>
                                    <p:cond delay="0"/>
                                  </p:stCondLst>
                                  <p:childTnLst>
                                    <p:animEffect transition="out" filter="barn(outHorizontal)">
                                      <p:cBhvr>
                                        <p:cTn id="264" dur="3000"/>
                                        <p:tgtEl>
                                          <p:spTgt spid="38"/>
                                        </p:tgtEl>
                                      </p:cBhvr>
                                    </p:animEffect>
                                    <p:set>
                                      <p:cBhvr>
                                        <p:cTn id="265" dur="1" fill="hold">
                                          <p:stCondLst>
                                            <p:cond delay="2999"/>
                                          </p:stCondLst>
                                        </p:cTn>
                                        <p:tgtEl>
                                          <p:spTgt spid="38"/>
                                        </p:tgtEl>
                                        <p:attrNameLst>
                                          <p:attrName>style.visibility</p:attrName>
                                        </p:attrNameLst>
                                      </p:cBhvr>
                                      <p:to>
                                        <p:strVal val="hidden"/>
                                      </p:to>
                                    </p:set>
                                  </p:childTnLst>
                                </p:cTn>
                              </p:par>
                              <p:par>
                                <p:cTn id="266" presetID="16" presetClass="exit" presetSubtype="42" fill="hold" grpId="4" nodeType="withEffect">
                                  <p:stCondLst>
                                    <p:cond delay="0"/>
                                  </p:stCondLst>
                                  <p:childTnLst>
                                    <p:animEffect transition="out" filter="barn(outHorizontal)">
                                      <p:cBhvr>
                                        <p:cTn id="267" dur="3000"/>
                                        <p:tgtEl>
                                          <p:spTgt spid="39"/>
                                        </p:tgtEl>
                                      </p:cBhvr>
                                    </p:animEffect>
                                    <p:set>
                                      <p:cBhvr>
                                        <p:cTn id="268" dur="1" fill="hold">
                                          <p:stCondLst>
                                            <p:cond delay="2999"/>
                                          </p:stCondLst>
                                        </p:cTn>
                                        <p:tgtEl>
                                          <p:spTgt spid="39"/>
                                        </p:tgtEl>
                                        <p:attrNameLst>
                                          <p:attrName>style.visibility</p:attrName>
                                        </p:attrNameLst>
                                      </p:cBhvr>
                                      <p:to>
                                        <p:strVal val="hidden"/>
                                      </p:to>
                                    </p:set>
                                  </p:childTnLst>
                                </p:cTn>
                              </p:par>
                              <p:par>
                                <p:cTn id="269" presetID="16" presetClass="exit" presetSubtype="42" fill="hold" grpId="4" nodeType="withEffect">
                                  <p:stCondLst>
                                    <p:cond delay="0"/>
                                  </p:stCondLst>
                                  <p:childTnLst>
                                    <p:animEffect transition="out" filter="barn(outHorizontal)">
                                      <p:cBhvr>
                                        <p:cTn id="270" dur="3000"/>
                                        <p:tgtEl>
                                          <p:spTgt spid="40"/>
                                        </p:tgtEl>
                                      </p:cBhvr>
                                    </p:animEffect>
                                    <p:set>
                                      <p:cBhvr>
                                        <p:cTn id="271" dur="1" fill="hold">
                                          <p:stCondLst>
                                            <p:cond delay="2999"/>
                                          </p:stCondLst>
                                        </p:cTn>
                                        <p:tgtEl>
                                          <p:spTgt spid="40"/>
                                        </p:tgtEl>
                                        <p:attrNameLst>
                                          <p:attrName>style.visibility</p:attrName>
                                        </p:attrNameLst>
                                      </p:cBhvr>
                                      <p:to>
                                        <p:strVal val="hidden"/>
                                      </p:to>
                                    </p:set>
                                  </p:childTnLst>
                                </p:cTn>
                              </p:par>
                              <p:par>
                                <p:cTn id="272" presetID="16" presetClass="exit" presetSubtype="42" fill="hold" grpId="4" nodeType="withEffect">
                                  <p:stCondLst>
                                    <p:cond delay="0"/>
                                  </p:stCondLst>
                                  <p:childTnLst>
                                    <p:animEffect transition="out" filter="barn(outHorizontal)">
                                      <p:cBhvr>
                                        <p:cTn id="273" dur="3000"/>
                                        <p:tgtEl>
                                          <p:spTgt spid="41"/>
                                        </p:tgtEl>
                                      </p:cBhvr>
                                    </p:animEffect>
                                    <p:set>
                                      <p:cBhvr>
                                        <p:cTn id="274" dur="1" fill="hold">
                                          <p:stCondLst>
                                            <p:cond delay="2999"/>
                                          </p:stCondLst>
                                        </p:cTn>
                                        <p:tgtEl>
                                          <p:spTgt spid="41"/>
                                        </p:tgtEl>
                                        <p:attrNameLst>
                                          <p:attrName>style.visibility</p:attrName>
                                        </p:attrNameLst>
                                      </p:cBhvr>
                                      <p:to>
                                        <p:strVal val="hidden"/>
                                      </p:to>
                                    </p:set>
                                  </p:childTnLst>
                                </p:cTn>
                              </p:par>
                              <p:par>
                                <p:cTn id="275" presetID="16" presetClass="exit" presetSubtype="42" fill="hold" grpId="4" nodeType="withEffect">
                                  <p:stCondLst>
                                    <p:cond delay="0"/>
                                  </p:stCondLst>
                                  <p:childTnLst>
                                    <p:animEffect transition="out" filter="barn(outHorizontal)">
                                      <p:cBhvr>
                                        <p:cTn id="276" dur="3000"/>
                                        <p:tgtEl>
                                          <p:spTgt spid="42"/>
                                        </p:tgtEl>
                                      </p:cBhvr>
                                    </p:animEffect>
                                    <p:set>
                                      <p:cBhvr>
                                        <p:cTn id="277" dur="1" fill="hold">
                                          <p:stCondLst>
                                            <p:cond delay="2999"/>
                                          </p:stCondLst>
                                        </p:cTn>
                                        <p:tgtEl>
                                          <p:spTgt spid="42"/>
                                        </p:tgtEl>
                                        <p:attrNameLst>
                                          <p:attrName>style.visibility</p:attrName>
                                        </p:attrNameLst>
                                      </p:cBhvr>
                                      <p:to>
                                        <p:strVal val="hidden"/>
                                      </p:to>
                                    </p:set>
                                  </p:childTnLst>
                                </p:cTn>
                              </p:par>
                              <p:par>
                                <p:cTn id="278" presetID="16" presetClass="exit" presetSubtype="42" fill="hold" grpId="4" nodeType="withEffect">
                                  <p:stCondLst>
                                    <p:cond delay="0"/>
                                  </p:stCondLst>
                                  <p:childTnLst>
                                    <p:animEffect transition="out" filter="barn(outHorizontal)">
                                      <p:cBhvr>
                                        <p:cTn id="279" dur="3000"/>
                                        <p:tgtEl>
                                          <p:spTgt spid="43"/>
                                        </p:tgtEl>
                                      </p:cBhvr>
                                    </p:animEffect>
                                    <p:set>
                                      <p:cBhvr>
                                        <p:cTn id="280" dur="1" fill="hold">
                                          <p:stCondLst>
                                            <p:cond delay="2999"/>
                                          </p:stCondLst>
                                        </p:cTn>
                                        <p:tgtEl>
                                          <p:spTgt spid="43"/>
                                        </p:tgtEl>
                                        <p:attrNameLst>
                                          <p:attrName>style.visibility</p:attrName>
                                        </p:attrNameLst>
                                      </p:cBhvr>
                                      <p:to>
                                        <p:strVal val="hidden"/>
                                      </p:to>
                                    </p:set>
                                  </p:childTnLst>
                                </p:cTn>
                              </p:par>
                              <p:par>
                                <p:cTn id="281" presetID="16" presetClass="exit" presetSubtype="42" fill="hold" grpId="4" nodeType="withEffect">
                                  <p:stCondLst>
                                    <p:cond delay="0"/>
                                  </p:stCondLst>
                                  <p:childTnLst>
                                    <p:animEffect transition="out" filter="barn(outHorizontal)">
                                      <p:cBhvr>
                                        <p:cTn id="282" dur="3000"/>
                                        <p:tgtEl>
                                          <p:spTgt spid="44"/>
                                        </p:tgtEl>
                                      </p:cBhvr>
                                    </p:animEffect>
                                    <p:set>
                                      <p:cBhvr>
                                        <p:cTn id="283" dur="1" fill="hold">
                                          <p:stCondLst>
                                            <p:cond delay="2999"/>
                                          </p:stCondLst>
                                        </p:cTn>
                                        <p:tgtEl>
                                          <p:spTgt spid="44"/>
                                        </p:tgtEl>
                                        <p:attrNameLst>
                                          <p:attrName>style.visibility</p:attrName>
                                        </p:attrNameLst>
                                      </p:cBhvr>
                                      <p:to>
                                        <p:strVal val="hidden"/>
                                      </p:to>
                                    </p:set>
                                  </p:childTnLst>
                                </p:cTn>
                              </p:par>
                              <p:par>
                                <p:cTn id="284" presetID="16" presetClass="exit" presetSubtype="42" fill="hold" grpId="4" nodeType="withEffect">
                                  <p:stCondLst>
                                    <p:cond delay="0"/>
                                  </p:stCondLst>
                                  <p:childTnLst>
                                    <p:animEffect transition="out" filter="barn(outHorizontal)">
                                      <p:cBhvr>
                                        <p:cTn id="285" dur="3000"/>
                                        <p:tgtEl>
                                          <p:spTgt spid="45"/>
                                        </p:tgtEl>
                                      </p:cBhvr>
                                    </p:animEffect>
                                    <p:set>
                                      <p:cBhvr>
                                        <p:cTn id="286" dur="1" fill="hold">
                                          <p:stCondLst>
                                            <p:cond delay="2999"/>
                                          </p:stCondLst>
                                        </p:cTn>
                                        <p:tgtEl>
                                          <p:spTgt spid="45"/>
                                        </p:tgtEl>
                                        <p:attrNameLst>
                                          <p:attrName>style.visibility</p:attrName>
                                        </p:attrNameLst>
                                      </p:cBhvr>
                                      <p:to>
                                        <p:strVal val="hidden"/>
                                      </p:to>
                                    </p:set>
                                  </p:childTnLst>
                                </p:cTn>
                              </p:par>
                              <p:par>
                                <p:cTn id="287" presetID="16" presetClass="exit" presetSubtype="42" fill="hold" grpId="4" nodeType="withEffect">
                                  <p:stCondLst>
                                    <p:cond delay="0"/>
                                  </p:stCondLst>
                                  <p:childTnLst>
                                    <p:animEffect transition="out" filter="barn(outHorizontal)">
                                      <p:cBhvr>
                                        <p:cTn id="288" dur="3000"/>
                                        <p:tgtEl>
                                          <p:spTgt spid="46"/>
                                        </p:tgtEl>
                                      </p:cBhvr>
                                    </p:animEffect>
                                    <p:set>
                                      <p:cBhvr>
                                        <p:cTn id="289" dur="1" fill="hold">
                                          <p:stCondLst>
                                            <p:cond delay="2999"/>
                                          </p:stCondLst>
                                        </p:cTn>
                                        <p:tgtEl>
                                          <p:spTgt spid="46"/>
                                        </p:tgtEl>
                                        <p:attrNameLst>
                                          <p:attrName>style.visibility</p:attrName>
                                        </p:attrNameLst>
                                      </p:cBhvr>
                                      <p:to>
                                        <p:strVal val="hidden"/>
                                      </p:to>
                                    </p:set>
                                  </p:childTnLst>
                                </p:cTn>
                              </p:par>
                              <p:par>
                                <p:cTn id="290" presetID="16" presetClass="exit" presetSubtype="42" fill="hold" grpId="4" nodeType="withEffect">
                                  <p:stCondLst>
                                    <p:cond delay="0"/>
                                  </p:stCondLst>
                                  <p:childTnLst>
                                    <p:animEffect transition="out" filter="barn(outHorizontal)">
                                      <p:cBhvr>
                                        <p:cTn id="291" dur="3000"/>
                                        <p:tgtEl>
                                          <p:spTgt spid="47"/>
                                        </p:tgtEl>
                                      </p:cBhvr>
                                    </p:animEffect>
                                    <p:set>
                                      <p:cBhvr>
                                        <p:cTn id="292" dur="1" fill="hold">
                                          <p:stCondLst>
                                            <p:cond delay="2999"/>
                                          </p:stCondLst>
                                        </p:cTn>
                                        <p:tgtEl>
                                          <p:spTgt spid="47"/>
                                        </p:tgtEl>
                                        <p:attrNameLst>
                                          <p:attrName>style.visibility</p:attrName>
                                        </p:attrNameLst>
                                      </p:cBhvr>
                                      <p:to>
                                        <p:strVal val="hidden"/>
                                      </p:to>
                                    </p:set>
                                  </p:childTnLst>
                                </p:cTn>
                              </p:par>
                              <p:par>
                                <p:cTn id="293" presetID="16" presetClass="exit" presetSubtype="42" fill="hold" grpId="4" nodeType="withEffect">
                                  <p:stCondLst>
                                    <p:cond delay="0"/>
                                  </p:stCondLst>
                                  <p:childTnLst>
                                    <p:animEffect transition="out" filter="barn(outHorizontal)">
                                      <p:cBhvr>
                                        <p:cTn id="294" dur="3000"/>
                                        <p:tgtEl>
                                          <p:spTgt spid="48"/>
                                        </p:tgtEl>
                                      </p:cBhvr>
                                    </p:animEffect>
                                    <p:set>
                                      <p:cBhvr>
                                        <p:cTn id="295" dur="1" fill="hold">
                                          <p:stCondLst>
                                            <p:cond delay="2999"/>
                                          </p:stCondLst>
                                        </p:cTn>
                                        <p:tgtEl>
                                          <p:spTgt spid="48"/>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33"/>
                                        </p:tgtEl>
                                        <p:attrNameLst>
                                          <p:attrName>ppt_w</p:attrName>
                                        </p:attrNameLst>
                                      </p:cBhvr>
                                      <p:tavLst>
                                        <p:tav tm="0">
                                          <p:val>
                                            <p:strVal val="ppt_w"/>
                                          </p:val>
                                        </p:tav>
                                        <p:tav tm="100000">
                                          <p:val>
                                            <p:strVal val="ppt_w"/>
                                          </p:val>
                                        </p:tav>
                                      </p:tavLst>
                                    </p:anim>
                                    <p:anim calcmode="lin" valueType="num">
                                      <p:cBhvr>
                                        <p:cTn id="298"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3"/>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34"/>
                                        </p:tgtEl>
                                        <p:attrNameLst>
                                          <p:attrName>ppt_w</p:attrName>
                                        </p:attrNameLst>
                                      </p:cBhvr>
                                      <p:tavLst>
                                        <p:tav tm="0">
                                          <p:val>
                                            <p:strVal val="ppt_w"/>
                                          </p:val>
                                        </p:tav>
                                        <p:tav tm="100000">
                                          <p:val>
                                            <p:strVal val="ppt_w"/>
                                          </p:val>
                                        </p:tav>
                                      </p:tavLst>
                                    </p:anim>
                                    <p:anim calcmode="lin" valueType="num">
                                      <p:cBhvr>
                                        <p:cTn id="302"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34"/>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35"/>
                                        </p:tgtEl>
                                        <p:attrNameLst>
                                          <p:attrName>ppt_w</p:attrName>
                                        </p:attrNameLst>
                                      </p:cBhvr>
                                      <p:tavLst>
                                        <p:tav tm="0">
                                          <p:val>
                                            <p:strVal val="ppt_w"/>
                                          </p:val>
                                        </p:tav>
                                        <p:tav tm="100000">
                                          <p:val>
                                            <p:strVal val="ppt_w"/>
                                          </p:val>
                                        </p:tav>
                                      </p:tavLst>
                                    </p:anim>
                                    <p:anim calcmode="lin" valueType="num">
                                      <p:cBhvr>
                                        <p:cTn id="306"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35"/>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36"/>
                                        </p:tgtEl>
                                        <p:attrNameLst>
                                          <p:attrName>ppt_w</p:attrName>
                                        </p:attrNameLst>
                                      </p:cBhvr>
                                      <p:tavLst>
                                        <p:tav tm="0">
                                          <p:val>
                                            <p:strVal val="ppt_w"/>
                                          </p:val>
                                        </p:tav>
                                        <p:tav tm="100000">
                                          <p:val>
                                            <p:strVal val="ppt_w"/>
                                          </p:val>
                                        </p:tav>
                                      </p:tavLst>
                                    </p:anim>
                                    <p:anim calcmode="lin" valueType="num">
                                      <p:cBhvr>
                                        <p:cTn id="310"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36"/>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37"/>
                                        </p:tgtEl>
                                        <p:attrNameLst>
                                          <p:attrName>ppt_w</p:attrName>
                                        </p:attrNameLst>
                                      </p:cBhvr>
                                      <p:tavLst>
                                        <p:tav tm="0">
                                          <p:val>
                                            <p:strVal val="ppt_w"/>
                                          </p:val>
                                        </p:tav>
                                        <p:tav tm="100000">
                                          <p:val>
                                            <p:strVal val="ppt_w"/>
                                          </p:val>
                                        </p:tav>
                                      </p:tavLst>
                                    </p:anim>
                                    <p:anim calcmode="lin" valueType="num">
                                      <p:cBhvr>
                                        <p:cTn id="314"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37"/>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38"/>
                                        </p:tgtEl>
                                        <p:attrNameLst>
                                          <p:attrName>ppt_w</p:attrName>
                                        </p:attrNameLst>
                                      </p:cBhvr>
                                      <p:tavLst>
                                        <p:tav tm="0">
                                          <p:val>
                                            <p:strVal val="ppt_w"/>
                                          </p:val>
                                        </p:tav>
                                        <p:tav tm="100000">
                                          <p:val>
                                            <p:strVal val="ppt_w"/>
                                          </p:val>
                                        </p:tav>
                                      </p:tavLst>
                                    </p:anim>
                                    <p:anim calcmode="lin" valueType="num">
                                      <p:cBhvr>
                                        <p:cTn id="318"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38"/>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39"/>
                                        </p:tgtEl>
                                        <p:attrNameLst>
                                          <p:attrName>ppt_w</p:attrName>
                                        </p:attrNameLst>
                                      </p:cBhvr>
                                      <p:tavLst>
                                        <p:tav tm="0">
                                          <p:val>
                                            <p:strVal val="ppt_w"/>
                                          </p:val>
                                        </p:tav>
                                        <p:tav tm="100000">
                                          <p:val>
                                            <p:strVal val="ppt_w"/>
                                          </p:val>
                                        </p:tav>
                                      </p:tavLst>
                                    </p:anim>
                                    <p:anim calcmode="lin" valueType="num">
                                      <p:cBhvr>
                                        <p:cTn id="322"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39"/>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40"/>
                                        </p:tgtEl>
                                        <p:attrNameLst>
                                          <p:attrName>ppt_w</p:attrName>
                                        </p:attrNameLst>
                                      </p:cBhvr>
                                      <p:tavLst>
                                        <p:tav tm="0">
                                          <p:val>
                                            <p:strVal val="ppt_w"/>
                                          </p:val>
                                        </p:tav>
                                        <p:tav tm="100000">
                                          <p:val>
                                            <p:strVal val="ppt_w"/>
                                          </p:val>
                                        </p:tav>
                                      </p:tavLst>
                                    </p:anim>
                                    <p:anim calcmode="lin" valueType="num">
                                      <p:cBhvr>
                                        <p:cTn id="326"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40"/>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41"/>
                                        </p:tgtEl>
                                        <p:attrNameLst>
                                          <p:attrName>ppt_w</p:attrName>
                                        </p:attrNameLst>
                                      </p:cBhvr>
                                      <p:tavLst>
                                        <p:tav tm="0">
                                          <p:val>
                                            <p:strVal val="ppt_w"/>
                                          </p:val>
                                        </p:tav>
                                        <p:tav tm="100000">
                                          <p:val>
                                            <p:strVal val="ppt_w"/>
                                          </p:val>
                                        </p:tav>
                                      </p:tavLst>
                                    </p:anim>
                                    <p:anim calcmode="lin" valueType="num">
                                      <p:cBhvr>
                                        <p:cTn id="330"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41"/>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42"/>
                                        </p:tgtEl>
                                        <p:attrNameLst>
                                          <p:attrName>ppt_w</p:attrName>
                                        </p:attrNameLst>
                                      </p:cBhvr>
                                      <p:tavLst>
                                        <p:tav tm="0">
                                          <p:val>
                                            <p:strVal val="ppt_w"/>
                                          </p:val>
                                        </p:tav>
                                        <p:tav tm="100000">
                                          <p:val>
                                            <p:strVal val="ppt_w"/>
                                          </p:val>
                                        </p:tav>
                                      </p:tavLst>
                                    </p:anim>
                                    <p:anim calcmode="lin" valueType="num">
                                      <p:cBhvr>
                                        <p:cTn id="334"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42"/>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43"/>
                                        </p:tgtEl>
                                        <p:attrNameLst>
                                          <p:attrName>ppt_w</p:attrName>
                                        </p:attrNameLst>
                                      </p:cBhvr>
                                      <p:tavLst>
                                        <p:tav tm="0">
                                          <p:val>
                                            <p:strVal val="ppt_w"/>
                                          </p:val>
                                        </p:tav>
                                        <p:tav tm="100000">
                                          <p:val>
                                            <p:strVal val="ppt_w"/>
                                          </p:val>
                                        </p:tav>
                                      </p:tavLst>
                                    </p:anim>
                                    <p:anim calcmode="lin" valueType="num">
                                      <p:cBhvr>
                                        <p:cTn id="338"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43"/>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44"/>
                                        </p:tgtEl>
                                        <p:attrNameLst>
                                          <p:attrName>ppt_w</p:attrName>
                                        </p:attrNameLst>
                                      </p:cBhvr>
                                      <p:tavLst>
                                        <p:tav tm="0">
                                          <p:val>
                                            <p:strVal val="ppt_w"/>
                                          </p:val>
                                        </p:tav>
                                        <p:tav tm="100000">
                                          <p:val>
                                            <p:strVal val="ppt_w"/>
                                          </p:val>
                                        </p:tav>
                                      </p:tavLst>
                                    </p:anim>
                                    <p:anim calcmode="lin" valueType="num">
                                      <p:cBhvr>
                                        <p:cTn id="342"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44"/>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45"/>
                                        </p:tgtEl>
                                        <p:attrNameLst>
                                          <p:attrName>ppt_w</p:attrName>
                                        </p:attrNameLst>
                                      </p:cBhvr>
                                      <p:tavLst>
                                        <p:tav tm="0">
                                          <p:val>
                                            <p:strVal val="ppt_w"/>
                                          </p:val>
                                        </p:tav>
                                        <p:tav tm="100000">
                                          <p:val>
                                            <p:strVal val="ppt_w"/>
                                          </p:val>
                                        </p:tav>
                                      </p:tavLst>
                                    </p:anim>
                                    <p:anim calcmode="lin" valueType="num">
                                      <p:cBhvr>
                                        <p:cTn id="346"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45"/>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46"/>
                                        </p:tgtEl>
                                        <p:attrNameLst>
                                          <p:attrName>ppt_w</p:attrName>
                                        </p:attrNameLst>
                                      </p:cBhvr>
                                      <p:tavLst>
                                        <p:tav tm="0">
                                          <p:val>
                                            <p:strVal val="ppt_w"/>
                                          </p:val>
                                        </p:tav>
                                        <p:tav tm="100000">
                                          <p:val>
                                            <p:strVal val="ppt_w"/>
                                          </p:val>
                                        </p:tav>
                                      </p:tavLst>
                                    </p:anim>
                                    <p:anim calcmode="lin" valueType="num">
                                      <p:cBhvr>
                                        <p:cTn id="350"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46"/>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47"/>
                                        </p:tgtEl>
                                        <p:attrNameLst>
                                          <p:attrName>ppt_w</p:attrName>
                                        </p:attrNameLst>
                                      </p:cBhvr>
                                      <p:tavLst>
                                        <p:tav tm="0">
                                          <p:val>
                                            <p:strVal val="ppt_w"/>
                                          </p:val>
                                        </p:tav>
                                        <p:tav tm="100000">
                                          <p:val>
                                            <p:strVal val="ppt_w"/>
                                          </p:val>
                                        </p:tav>
                                      </p:tavLst>
                                    </p:anim>
                                    <p:anim calcmode="lin" valueType="num">
                                      <p:cBhvr>
                                        <p:cTn id="354"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47"/>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48"/>
                                        </p:tgtEl>
                                        <p:attrNameLst>
                                          <p:attrName>ppt_w</p:attrName>
                                        </p:attrNameLst>
                                      </p:cBhvr>
                                      <p:tavLst>
                                        <p:tav tm="0">
                                          <p:val>
                                            <p:strVal val="ppt_w"/>
                                          </p:val>
                                        </p:tav>
                                        <p:tav tm="100000">
                                          <p:val>
                                            <p:strVal val="ppt_w"/>
                                          </p:val>
                                        </p:tav>
                                      </p:tavLst>
                                    </p:anim>
                                    <p:anim calcmode="lin" valueType="num">
                                      <p:cBhvr>
                                        <p:cTn id="358"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48"/>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3000" fill="hold"/>
                                        <p:tgtEl>
                                          <p:spTgt spid="2"/>
                                        </p:tgtEl>
                                        <p:attrNameLst>
                                          <p:attrName>ppt_w</p:attrName>
                                        </p:attrNameLst>
                                      </p:cBhvr>
                                      <p:tavLst>
                                        <p:tav tm="0">
                                          <p:val>
                                            <p:fltVal val="0"/>
                                          </p:val>
                                        </p:tav>
                                        <p:tav tm="100000">
                                          <p:val>
                                            <p:strVal val="#ppt_w"/>
                                          </p:val>
                                        </p:tav>
                                      </p:tavLst>
                                    </p:anim>
                                    <p:anim calcmode="lin" valueType="num">
                                      <p:cBhvr>
                                        <p:cTn id="36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4" name="3 CuadroTexto"/>
          <p:cNvSpPr txBox="1"/>
          <p:nvPr/>
        </p:nvSpPr>
        <p:spPr>
          <a:xfrm>
            <a:off x="2928926" y="1714494"/>
            <a:ext cx="1714512" cy="784830"/>
          </a:xfrm>
          <a:prstGeom prst="rect">
            <a:avLst/>
          </a:prstGeom>
          <a:noFill/>
        </p:spPr>
        <p:txBody>
          <a:bodyPr wrap="square" rtlCol="0">
            <a:spAutoFit/>
          </a:bodyPr>
          <a:lstStyle/>
          <a:p>
            <a:pPr algn="ctr"/>
            <a:r>
              <a:rPr lang="es-PE" sz="900" dirty="0" smtClean="0">
                <a:latin typeface="Agency FB" pitchFamily="34" charset="0"/>
              </a:rPr>
              <a:t>Guarda tu dinero en una barra de labios vacía, de esta forma, no tendremos que llevarnos la cartera a la playa. Además, nadie pensará que en un lápiz de labios podría encontrar dinero.</a:t>
            </a:r>
            <a:endParaRPr lang="es-PE" sz="900" dirty="0">
              <a:latin typeface="Agency FB" pitchFamily="34" charset="0"/>
            </a:endParaRPr>
          </a:p>
        </p:txBody>
      </p:sp>
      <p:sp>
        <p:nvSpPr>
          <p:cNvPr id="5" name="4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F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0" y="0"/>
            <a:ext cx="928662" cy="928662"/>
          </a:xfrm>
          <a:prstGeom prst="rect">
            <a:avLst/>
          </a:prstGeom>
          <a:effectLst>
            <a:reflection blurRad="6350" stA="50000" endA="295" endPos="92000" dist="101600" dir="5400000" sy="-100000" algn="bl" rotWithShape="0"/>
          </a:effectLst>
        </p:spPr>
      </p:pic>
      <p:pic>
        <p:nvPicPr>
          <p:cNvPr id="5" name="4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8215338" y="0"/>
            <a:ext cx="928662" cy="928662"/>
          </a:xfrm>
          <a:prstGeom prst="rect">
            <a:avLst/>
          </a:prstGeom>
          <a:effectLst>
            <a:reflection blurRad="6350" stA="50000" endA="295" endPos="92000" dist="101600" dir="5400000" sy="-100000" algn="bl" rotWithShape="0"/>
          </a:effectLst>
        </p:spPr>
      </p:pic>
      <p:pic>
        <p:nvPicPr>
          <p:cNvPr id="6" name="5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571472" y="714356"/>
            <a:ext cx="857256" cy="857256"/>
          </a:xfrm>
          <a:prstGeom prst="rect">
            <a:avLst/>
          </a:prstGeom>
          <a:effectLst>
            <a:reflection blurRad="6350" stA="50000" endA="295" endPos="92000" dist="101600" dir="5400000" sy="-100000" algn="bl" rotWithShape="0"/>
          </a:effectLst>
        </p:spPr>
      </p:pic>
      <p:pic>
        <p:nvPicPr>
          <p:cNvPr id="7" name="6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7715240" y="785794"/>
            <a:ext cx="857256" cy="857256"/>
          </a:xfrm>
          <a:prstGeom prst="rect">
            <a:avLst/>
          </a:prstGeom>
          <a:effectLst>
            <a:reflection blurRad="6350" stA="50000" endA="295" endPos="92000" dist="101600" dir="5400000" sy="-100000" algn="bl" rotWithShape="0"/>
          </a:effectLst>
        </p:spPr>
      </p:pic>
      <p:pic>
        <p:nvPicPr>
          <p:cNvPr id="8" name="7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1142976" y="1571612"/>
            <a:ext cx="785818" cy="785818"/>
          </a:xfrm>
          <a:prstGeom prst="rect">
            <a:avLst/>
          </a:prstGeom>
          <a:effectLst>
            <a:reflection blurRad="6350" stA="50000" endA="295" endPos="92000" dist="101600" dir="5400000" sy="-100000" algn="bl" rotWithShape="0"/>
          </a:effectLst>
        </p:spPr>
      </p:pic>
      <p:pic>
        <p:nvPicPr>
          <p:cNvPr id="9" name="8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7072330" y="1571612"/>
            <a:ext cx="785818" cy="785818"/>
          </a:xfrm>
          <a:prstGeom prst="rect">
            <a:avLst/>
          </a:prstGeom>
          <a:effectLst>
            <a:reflection blurRad="6350" stA="50000" endA="295" endPos="92000" dist="101600" dir="5400000" sy="-100000" algn="bl" rotWithShape="0"/>
          </a:effectLst>
        </p:spPr>
      </p:pic>
      <p:pic>
        <p:nvPicPr>
          <p:cNvPr id="10" name="9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1714480" y="2285992"/>
            <a:ext cx="714380" cy="714380"/>
          </a:xfrm>
          <a:prstGeom prst="rect">
            <a:avLst/>
          </a:prstGeom>
          <a:effectLst>
            <a:reflection blurRad="6350" stA="50000" endA="295" endPos="92000" dist="101600" dir="5400000" sy="-100000" algn="bl" rotWithShape="0"/>
          </a:effectLst>
        </p:spPr>
      </p:pic>
      <p:pic>
        <p:nvPicPr>
          <p:cNvPr id="11" name="10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6429388" y="2285992"/>
            <a:ext cx="714380" cy="714380"/>
          </a:xfrm>
          <a:prstGeom prst="rect">
            <a:avLst/>
          </a:prstGeom>
          <a:effectLst>
            <a:reflection blurRad="6350" stA="50000" endA="295" endPos="92000" dist="101600" dir="5400000" sy="-100000" algn="bl" rotWithShape="0"/>
          </a:effectLst>
        </p:spPr>
      </p:pic>
      <p:pic>
        <p:nvPicPr>
          <p:cNvPr id="12" name="11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2285984" y="2928934"/>
            <a:ext cx="642942" cy="642942"/>
          </a:xfrm>
          <a:prstGeom prst="rect">
            <a:avLst/>
          </a:prstGeom>
          <a:effectLst>
            <a:reflection blurRad="6350" stA="50000" endA="295" endPos="92000" dist="101600" dir="5400000" sy="-100000" algn="bl" rotWithShape="0"/>
          </a:effectLst>
        </p:spPr>
      </p:pic>
      <p:pic>
        <p:nvPicPr>
          <p:cNvPr id="13" name="12 Imagen" descr="20110219001327958.png"/>
          <p:cNvPicPr>
            <a:picLocks noChangeAspect="1"/>
          </p:cNvPicPr>
          <p:nvPr/>
        </p:nvPicPr>
        <p:blipFill>
          <a:blip r:embed="rId3">
            <a:duotone>
              <a:schemeClr val="accent5">
                <a:shade val="45000"/>
                <a:satMod val="135000"/>
              </a:schemeClr>
              <a:prstClr val="white"/>
            </a:duotone>
            <a:lum contrast="20000"/>
          </a:blip>
          <a:srcRect l="17773" t="17773" r="17773" b="17773"/>
          <a:stretch>
            <a:fillRect/>
          </a:stretch>
        </p:blipFill>
        <p:spPr>
          <a:xfrm>
            <a:off x="6072198" y="2857496"/>
            <a:ext cx="642942" cy="642942"/>
          </a:xfrm>
          <a:prstGeom prst="rect">
            <a:avLst/>
          </a:prstGeom>
          <a:effectLst>
            <a:reflection blurRad="6350" stA="50000" endA="295" endPos="92000" dist="101600" dir="5400000" sy="-100000" algn="bl" rotWithShape="0"/>
          </a:effectLst>
        </p:spPr>
      </p:pic>
      <p:pic>
        <p:nvPicPr>
          <p:cNvPr id="14" name="13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2714612" y="3571876"/>
            <a:ext cx="571504" cy="514354"/>
          </a:xfrm>
          <a:prstGeom prst="rect">
            <a:avLst/>
          </a:prstGeom>
          <a:effectLst>
            <a:reflection blurRad="6350" stA="50000" endA="295" endPos="92000" dist="101600" dir="5400000" sy="-100000" algn="bl" rotWithShape="0"/>
          </a:effectLst>
        </p:spPr>
      </p:pic>
      <p:pic>
        <p:nvPicPr>
          <p:cNvPr id="15" name="14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5572132" y="3500438"/>
            <a:ext cx="571504" cy="514354"/>
          </a:xfrm>
          <a:prstGeom prst="rect">
            <a:avLst/>
          </a:prstGeom>
          <a:effectLst>
            <a:reflection blurRad="6350" stA="50000" endA="295" endPos="92000" dist="101600" dir="5400000" sy="-100000" algn="bl" rotWithShape="0"/>
          </a:effectLst>
        </p:spPr>
      </p:pic>
      <p:pic>
        <p:nvPicPr>
          <p:cNvPr id="16" name="15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3071802" y="4143380"/>
            <a:ext cx="571504" cy="514354"/>
          </a:xfrm>
          <a:prstGeom prst="rect">
            <a:avLst/>
          </a:prstGeom>
          <a:effectLst>
            <a:reflection blurRad="6350" stA="50000" endA="295" endPos="92000" dist="101600" dir="5400000" sy="-100000" algn="bl" rotWithShape="0"/>
          </a:effectLst>
        </p:spPr>
      </p:pic>
      <p:pic>
        <p:nvPicPr>
          <p:cNvPr id="17" name="16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5286380" y="4143380"/>
            <a:ext cx="571504" cy="514354"/>
          </a:xfrm>
          <a:prstGeom prst="rect">
            <a:avLst/>
          </a:prstGeom>
          <a:effectLst>
            <a:reflection blurRad="6350" stA="50000" endA="295" endPos="92000" dist="101600" dir="5400000" sy="-100000" algn="bl" rotWithShape="0"/>
          </a:effectLst>
        </p:spPr>
      </p:pic>
      <p:pic>
        <p:nvPicPr>
          <p:cNvPr id="20" name="19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3286116" y="4714884"/>
            <a:ext cx="571504" cy="514354"/>
          </a:xfrm>
          <a:prstGeom prst="rect">
            <a:avLst/>
          </a:prstGeom>
          <a:effectLst>
            <a:reflection blurRad="6350" stA="50000" endA="295" endPos="92000" dist="101600" dir="5400000" sy="-100000" algn="bl" rotWithShape="0"/>
          </a:effectLst>
        </p:spPr>
      </p:pic>
      <p:pic>
        <p:nvPicPr>
          <p:cNvPr id="21" name="20 Imagen" descr="20110219001327958.png"/>
          <p:cNvPicPr>
            <a:picLocks noChangeAspect="1"/>
          </p:cNvPicPr>
          <p:nvPr/>
        </p:nvPicPr>
        <p:blipFill>
          <a:blip r:embed="rId4" cstate="print">
            <a:duotone>
              <a:schemeClr val="accent5">
                <a:shade val="45000"/>
                <a:satMod val="135000"/>
              </a:schemeClr>
              <a:prstClr val="white"/>
            </a:duotone>
            <a:lum contrast="20000"/>
          </a:blip>
          <a:srcRect l="17773" t="17773" r="17773" b="17773"/>
          <a:stretch>
            <a:fillRect/>
          </a:stretch>
        </p:blipFill>
        <p:spPr>
          <a:xfrm>
            <a:off x="4929190" y="4786322"/>
            <a:ext cx="571504" cy="514354"/>
          </a:xfrm>
          <a:prstGeom prst="rect">
            <a:avLst/>
          </a:prstGeom>
          <a:effectLst>
            <a:reflection blurRad="6350" stA="50000" endA="295" endPos="92000" dist="101600" dir="5400000" sy="-100000" algn="bl" rotWithShape="0"/>
          </a:effectLst>
        </p:spPr>
      </p:pic>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20"/>
                                        </p:tgtEl>
                                        <p:attrNameLst>
                                          <p:attrName>r</p:attrName>
                                        </p:attrNameLst>
                                      </p:cBhvr>
                                    </p:animRot>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1"/>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ppt_x"/>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1+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2000" fill="hold"/>
                                        <p:tgtEl>
                                          <p:spTgt spid="5"/>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1"/>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1"/>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2"/>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4"/>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6"/>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20"/>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0" scaled="0"/>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Combinar"/>
          <p:cNvSpPr/>
          <p:nvPr/>
        </p:nvSpPr>
        <p:spPr>
          <a:xfrm>
            <a:off x="3500430" y="-71456"/>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868" y="4429120"/>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3500430" y="214296"/>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3500430" y="500048"/>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3500430" y="785800"/>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71868" y="4071930"/>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00430" y="3714740"/>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3571868" y="3428988"/>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3571868" y="3143236"/>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3500430" y="2857484"/>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3500430" y="2571732"/>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a:off x="3500430" y="1071552"/>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a:off x="3428992" y="1357304"/>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a:off x="3500430" y="1643056"/>
            <a:ext cx="2071702" cy="785794"/>
          </a:xfrm>
          <a:prstGeom prst="flowChartMerge">
            <a:avLst/>
          </a:prstGeom>
          <a:blipFill dpi="0" rotWithShape="1">
            <a:blip r:embed="rId3">
              <a:duotone>
                <a:prstClr val="black"/>
                <a:srgbClr val="FFFF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ppt_x"/>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ppt_x"/>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ppt_x"/>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2000" fill="hold"/>
                                        <p:tgtEl>
                                          <p:spTgt spid="7"/>
                                        </p:tgtEl>
                                        <p:attrNameLst>
                                          <p:attrName>ppt_w</p:attrName>
                                        </p:attrNameLst>
                                      </p:cBhvr>
                                      <p:tavLst>
                                        <p:tav tm="0">
                                          <p:val>
                                            <p:strVal val="#ppt_w"/>
                                          </p:val>
                                        </p:tav>
                                        <p:tav tm="100000">
                                          <p:val>
                                            <p:strVal val="#ppt_w"/>
                                          </p:val>
                                        </p:tav>
                                      </p:tavLst>
                                    </p:anim>
                                    <p:anim calcmode="lin" valueType="num">
                                      <p:cBhvr>
                                        <p:cTn id="66" dur="2000" fill="hold"/>
                                        <p:tgtEl>
                                          <p:spTgt spid="7"/>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2000" fill="hold"/>
                                        <p:tgtEl>
                                          <p:spTgt spid="8"/>
                                        </p:tgtEl>
                                        <p:attrNameLst>
                                          <p:attrName>ppt_w</p:attrName>
                                        </p:attrNameLst>
                                      </p:cBhvr>
                                      <p:tavLst>
                                        <p:tav tm="0">
                                          <p:val>
                                            <p:strVal val="#ppt_w"/>
                                          </p:val>
                                        </p:tav>
                                        <p:tav tm="100000">
                                          <p:val>
                                            <p:strVal val="#ppt_w"/>
                                          </p:val>
                                        </p:tav>
                                      </p:tavLst>
                                    </p:anim>
                                    <p:anim calcmode="lin" valueType="num">
                                      <p:cBhvr>
                                        <p:cTn id="70" dur="2000" fill="hold"/>
                                        <p:tgtEl>
                                          <p:spTgt spid="8"/>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p:cTn id="73" dur="2000" fill="hold"/>
                                        <p:tgtEl>
                                          <p:spTgt spid="9"/>
                                        </p:tgtEl>
                                        <p:attrNameLst>
                                          <p:attrName>ppt_w</p:attrName>
                                        </p:attrNameLst>
                                      </p:cBhvr>
                                      <p:tavLst>
                                        <p:tav tm="0">
                                          <p:val>
                                            <p:strVal val="#ppt_w"/>
                                          </p:val>
                                        </p:tav>
                                        <p:tav tm="100000">
                                          <p:val>
                                            <p:strVal val="#ppt_w"/>
                                          </p:val>
                                        </p:tav>
                                      </p:tavLst>
                                    </p:anim>
                                    <p:anim calcmode="lin" valueType="num">
                                      <p:cBhvr>
                                        <p:cTn id="74" dur="2000" fill="hold"/>
                                        <p:tgtEl>
                                          <p:spTgt spid="9"/>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2000" fill="hold"/>
                                        <p:tgtEl>
                                          <p:spTgt spid="10"/>
                                        </p:tgtEl>
                                        <p:attrNameLst>
                                          <p:attrName>ppt_w</p:attrName>
                                        </p:attrNameLst>
                                      </p:cBhvr>
                                      <p:tavLst>
                                        <p:tav tm="0">
                                          <p:val>
                                            <p:strVal val="#ppt_w"/>
                                          </p:val>
                                        </p:tav>
                                        <p:tav tm="100000">
                                          <p:val>
                                            <p:strVal val="#ppt_w"/>
                                          </p:val>
                                        </p:tav>
                                      </p:tavLst>
                                    </p:anim>
                                    <p:anim calcmode="lin" valueType="num">
                                      <p:cBhvr>
                                        <p:cTn id="78" dur="2000" fill="hold"/>
                                        <p:tgtEl>
                                          <p:spTgt spid="10"/>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2000" fill="hold"/>
                                        <p:tgtEl>
                                          <p:spTgt spid="11"/>
                                        </p:tgtEl>
                                        <p:attrNameLst>
                                          <p:attrName>ppt_w</p:attrName>
                                        </p:attrNameLst>
                                      </p:cBhvr>
                                      <p:tavLst>
                                        <p:tav tm="0">
                                          <p:val>
                                            <p:strVal val="#ppt_w"/>
                                          </p:val>
                                        </p:tav>
                                        <p:tav tm="100000">
                                          <p:val>
                                            <p:strVal val="#ppt_w"/>
                                          </p:val>
                                        </p:tav>
                                      </p:tavLst>
                                    </p:anim>
                                    <p:anim calcmode="lin" valueType="num">
                                      <p:cBhvr>
                                        <p:cTn id="82" dur="2000" fill="hold"/>
                                        <p:tgtEl>
                                          <p:spTgt spid="11"/>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p:cTn id="85" dur="2000" fill="hold"/>
                                        <p:tgtEl>
                                          <p:spTgt spid="12"/>
                                        </p:tgtEl>
                                        <p:attrNameLst>
                                          <p:attrName>ppt_w</p:attrName>
                                        </p:attrNameLst>
                                      </p:cBhvr>
                                      <p:tavLst>
                                        <p:tav tm="0">
                                          <p:val>
                                            <p:strVal val="#ppt_w"/>
                                          </p:val>
                                        </p:tav>
                                        <p:tav tm="100000">
                                          <p:val>
                                            <p:strVal val="#ppt_w"/>
                                          </p:val>
                                        </p:tav>
                                      </p:tavLst>
                                    </p:anim>
                                    <p:anim calcmode="lin" valueType="num">
                                      <p:cBhvr>
                                        <p:cTn id="86" dur="2000" fill="hold"/>
                                        <p:tgtEl>
                                          <p:spTgt spid="12"/>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p:cTn id="89" dur="2000" fill="hold"/>
                                        <p:tgtEl>
                                          <p:spTgt spid="13"/>
                                        </p:tgtEl>
                                        <p:attrNameLst>
                                          <p:attrName>ppt_w</p:attrName>
                                        </p:attrNameLst>
                                      </p:cBhvr>
                                      <p:tavLst>
                                        <p:tav tm="0">
                                          <p:val>
                                            <p:strVal val="#ppt_w"/>
                                          </p:val>
                                        </p:tav>
                                        <p:tav tm="100000">
                                          <p:val>
                                            <p:strVal val="#ppt_w"/>
                                          </p:val>
                                        </p:tav>
                                      </p:tavLst>
                                    </p:anim>
                                    <p:anim calcmode="lin" valueType="num">
                                      <p:cBhvr>
                                        <p:cTn id="90" dur="2000" fill="hold"/>
                                        <p:tgtEl>
                                          <p:spTgt spid="13"/>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ppt_w</p:attrName>
                                        </p:attrNameLst>
                                      </p:cBhvr>
                                      <p:tavLst>
                                        <p:tav tm="0">
                                          <p:val>
                                            <p:strVal val="#ppt_w"/>
                                          </p:val>
                                        </p:tav>
                                        <p:tav tm="100000">
                                          <p:val>
                                            <p:strVal val="#ppt_w"/>
                                          </p:val>
                                        </p:tav>
                                      </p:tavLst>
                                    </p:anim>
                                    <p:anim calcmode="lin" valueType="num">
                                      <p:cBhvr>
                                        <p:cTn id="94" dur="2000" fill="hold"/>
                                        <p:tgtEl>
                                          <p:spTgt spid="14"/>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2000" fill="hold"/>
                                        <p:tgtEl>
                                          <p:spTgt spid="15"/>
                                        </p:tgtEl>
                                        <p:attrNameLst>
                                          <p:attrName>ppt_w</p:attrName>
                                        </p:attrNameLst>
                                      </p:cBhvr>
                                      <p:tavLst>
                                        <p:tav tm="0">
                                          <p:val>
                                            <p:strVal val="#ppt_w"/>
                                          </p:val>
                                        </p:tav>
                                        <p:tav tm="100000">
                                          <p:val>
                                            <p:strVal val="#ppt_w"/>
                                          </p:val>
                                        </p:tav>
                                      </p:tavLst>
                                    </p:anim>
                                    <p:anim calcmode="lin" valueType="num">
                                      <p:cBhvr>
                                        <p:cTn id="98" dur="2000" fill="hold"/>
                                        <p:tgtEl>
                                          <p:spTgt spid="15"/>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p:cTn id="101" dur="2000" fill="hold"/>
                                        <p:tgtEl>
                                          <p:spTgt spid="16"/>
                                        </p:tgtEl>
                                        <p:attrNameLst>
                                          <p:attrName>ppt_w</p:attrName>
                                        </p:attrNameLst>
                                      </p:cBhvr>
                                      <p:tavLst>
                                        <p:tav tm="0">
                                          <p:val>
                                            <p:strVal val="#ppt_w"/>
                                          </p:val>
                                        </p:tav>
                                        <p:tav tm="100000">
                                          <p:val>
                                            <p:strVal val="#ppt_w"/>
                                          </p:val>
                                        </p:tav>
                                      </p:tavLst>
                                    </p:anim>
                                    <p:anim calcmode="lin" valueType="num">
                                      <p:cBhvr>
                                        <p:cTn id="102" dur="2000" fill="hold"/>
                                        <p:tgtEl>
                                          <p:spTgt spid="16"/>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p:cTn id="105" dur="2000" fill="hold"/>
                                        <p:tgtEl>
                                          <p:spTgt spid="17"/>
                                        </p:tgtEl>
                                        <p:attrNameLst>
                                          <p:attrName>ppt_w</p:attrName>
                                        </p:attrNameLst>
                                      </p:cBhvr>
                                      <p:tavLst>
                                        <p:tav tm="0">
                                          <p:val>
                                            <p:strVal val="#ppt_w"/>
                                          </p:val>
                                        </p:tav>
                                        <p:tav tm="100000">
                                          <p:val>
                                            <p:strVal val="#ppt_w"/>
                                          </p:val>
                                        </p:tav>
                                      </p:tavLst>
                                    </p:anim>
                                    <p:anim calcmode="lin" valueType="num">
                                      <p:cBhvr>
                                        <p:cTn id="106" dur="2000" fill="hold"/>
                                        <p:tgtEl>
                                          <p:spTgt spid="17"/>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p:cTn id="109" dur="2000" fill="hold"/>
                                        <p:tgtEl>
                                          <p:spTgt spid="18"/>
                                        </p:tgtEl>
                                        <p:attrNameLst>
                                          <p:attrName>ppt_w</p:attrName>
                                        </p:attrNameLst>
                                      </p:cBhvr>
                                      <p:tavLst>
                                        <p:tav tm="0">
                                          <p:val>
                                            <p:strVal val="#ppt_w"/>
                                          </p:val>
                                        </p:tav>
                                        <p:tav tm="100000">
                                          <p:val>
                                            <p:strVal val="#ppt_w"/>
                                          </p:val>
                                        </p:tav>
                                      </p:tavLst>
                                    </p:anim>
                                    <p:anim calcmode="lin" valueType="num">
                                      <p:cBhvr>
                                        <p:cTn id="110" dur="2000" fill="hold"/>
                                        <p:tgtEl>
                                          <p:spTgt spid="18"/>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p:cTn id="113" dur="2000" fill="hold"/>
                                        <p:tgtEl>
                                          <p:spTgt spid="19"/>
                                        </p:tgtEl>
                                        <p:attrNameLst>
                                          <p:attrName>ppt_w</p:attrName>
                                        </p:attrNameLst>
                                      </p:cBhvr>
                                      <p:tavLst>
                                        <p:tav tm="0">
                                          <p:val>
                                            <p:strVal val="#ppt_w"/>
                                          </p:val>
                                        </p:tav>
                                        <p:tav tm="100000">
                                          <p:val>
                                            <p:strVal val="#ppt_w"/>
                                          </p:val>
                                        </p:tav>
                                      </p:tavLst>
                                    </p:anim>
                                    <p:anim calcmode="lin" valueType="num">
                                      <p:cBhvr>
                                        <p:cTn id="114" dur="2000" fill="hold"/>
                                        <p:tgtEl>
                                          <p:spTgt spid="19"/>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p:cTn id="117" dur="2000" fill="hold"/>
                                        <p:tgtEl>
                                          <p:spTgt spid="20"/>
                                        </p:tgtEl>
                                        <p:attrNameLst>
                                          <p:attrName>ppt_w</p:attrName>
                                        </p:attrNameLst>
                                      </p:cBhvr>
                                      <p:tavLst>
                                        <p:tav tm="0">
                                          <p:val>
                                            <p:strVal val="#ppt_w"/>
                                          </p:val>
                                        </p:tav>
                                        <p:tav tm="100000">
                                          <p:val>
                                            <p:strVal val="#ppt_w"/>
                                          </p:val>
                                        </p:tav>
                                      </p:tavLst>
                                    </p:anim>
                                    <p:anim calcmode="lin" valueType="num">
                                      <p:cBhvr>
                                        <p:cTn id="118" dur="2000" fill="hold"/>
                                        <p:tgtEl>
                                          <p:spTgt spid="20"/>
                                        </p:tgtEl>
                                        <p:attrNameLst>
                                          <p:attrName>ppt_h</p:attrName>
                                        </p:attrNameLst>
                                      </p:cBhvr>
                                      <p:tavLst>
                                        <p:tav tm="0" fmla="#ppt_h*sin(2.5*pi*$)">
                                          <p:val>
                                            <p:fltVal val="0"/>
                                          </p:val>
                                        </p:tav>
                                        <p:tav tm="100000">
                                          <p:val>
                                            <p:fltVal val="1"/>
                                          </p:val>
                                        </p:tav>
                                      </p:tavLst>
                                    </p:anim>
                                  </p:childTnLst>
                                </p:cTn>
                              </p:par>
                              <p:par>
                                <p:cTn id="119" presetID="2" presetClass="exit" presetSubtype="4" fill="hold" grpId="2" nodeType="withEffect">
                                  <p:stCondLst>
                                    <p:cond delay="0"/>
                                  </p:stCondLst>
                                  <p:childTnLst>
                                    <p:anim calcmode="lin" valueType="num">
                                      <p:cBhvr additive="base">
                                        <p:cTn id="120" dur="2000"/>
                                        <p:tgtEl>
                                          <p:spTgt spid="7"/>
                                        </p:tgtEl>
                                        <p:attrNameLst>
                                          <p:attrName>ppt_x</p:attrName>
                                        </p:attrNameLst>
                                      </p:cBhvr>
                                      <p:tavLst>
                                        <p:tav tm="0">
                                          <p:val>
                                            <p:strVal val="ppt_x"/>
                                          </p:val>
                                        </p:tav>
                                        <p:tav tm="100000">
                                          <p:val>
                                            <p:strVal val="ppt_x"/>
                                          </p:val>
                                        </p:tav>
                                      </p:tavLst>
                                    </p:anim>
                                    <p:anim calcmode="lin" valueType="num">
                                      <p:cBhvr additive="base">
                                        <p:cTn id="121" dur="2000"/>
                                        <p:tgtEl>
                                          <p:spTgt spid="7"/>
                                        </p:tgtEl>
                                        <p:attrNameLst>
                                          <p:attrName>ppt_y</p:attrName>
                                        </p:attrNameLst>
                                      </p:cBhvr>
                                      <p:tavLst>
                                        <p:tav tm="0">
                                          <p:val>
                                            <p:strVal val="ppt_y"/>
                                          </p:val>
                                        </p:tav>
                                        <p:tav tm="100000">
                                          <p:val>
                                            <p:strVal val="1+ppt_h/2"/>
                                          </p:val>
                                        </p:tav>
                                      </p:tavLst>
                                    </p:anim>
                                    <p:set>
                                      <p:cBhvr>
                                        <p:cTn id="122" dur="1" fill="hold">
                                          <p:stCondLst>
                                            <p:cond delay="1999"/>
                                          </p:stCondLst>
                                        </p:cTn>
                                        <p:tgtEl>
                                          <p:spTgt spid="7"/>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2000"/>
                                        <p:tgtEl>
                                          <p:spTgt spid="9"/>
                                        </p:tgtEl>
                                        <p:attrNameLst>
                                          <p:attrName>ppt_x</p:attrName>
                                        </p:attrNameLst>
                                      </p:cBhvr>
                                      <p:tavLst>
                                        <p:tav tm="0">
                                          <p:val>
                                            <p:strVal val="ppt_x"/>
                                          </p:val>
                                        </p:tav>
                                        <p:tav tm="100000">
                                          <p:val>
                                            <p:strVal val="ppt_x"/>
                                          </p:val>
                                        </p:tav>
                                      </p:tavLst>
                                    </p:anim>
                                    <p:anim calcmode="lin" valueType="num">
                                      <p:cBhvr additive="base">
                                        <p:cTn id="125" dur="2000"/>
                                        <p:tgtEl>
                                          <p:spTgt spid="9"/>
                                        </p:tgtEl>
                                        <p:attrNameLst>
                                          <p:attrName>ppt_y</p:attrName>
                                        </p:attrNameLst>
                                      </p:cBhvr>
                                      <p:tavLst>
                                        <p:tav tm="0">
                                          <p:val>
                                            <p:strVal val="ppt_y"/>
                                          </p:val>
                                        </p:tav>
                                        <p:tav tm="100000">
                                          <p:val>
                                            <p:strVal val="1+ppt_h/2"/>
                                          </p:val>
                                        </p:tav>
                                      </p:tavLst>
                                    </p:anim>
                                    <p:set>
                                      <p:cBhvr>
                                        <p:cTn id="126" dur="1" fill="hold">
                                          <p:stCondLst>
                                            <p:cond delay="1999"/>
                                          </p:stCondLst>
                                        </p:cTn>
                                        <p:tgtEl>
                                          <p:spTgt spid="9"/>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2000"/>
                                        <p:tgtEl>
                                          <p:spTgt spid="10"/>
                                        </p:tgtEl>
                                        <p:attrNameLst>
                                          <p:attrName>ppt_x</p:attrName>
                                        </p:attrNameLst>
                                      </p:cBhvr>
                                      <p:tavLst>
                                        <p:tav tm="0">
                                          <p:val>
                                            <p:strVal val="ppt_x"/>
                                          </p:val>
                                        </p:tav>
                                        <p:tav tm="100000">
                                          <p:val>
                                            <p:strVal val="ppt_x"/>
                                          </p:val>
                                        </p:tav>
                                      </p:tavLst>
                                    </p:anim>
                                    <p:anim calcmode="lin" valueType="num">
                                      <p:cBhvr additive="base">
                                        <p:cTn id="129" dur="2000"/>
                                        <p:tgtEl>
                                          <p:spTgt spid="10"/>
                                        </p:tgtEl>
                                        <p:attrNameLst>
                                          <p:attrName>ppt_y</p:attrName>
                                        </p:attrNameLst>
                                      </p:cBhvr>
                                      <p:tavLst>
                                        <p:tav tm="0">
                                          <p:val>
                                            <p:strVal val="ppt_y"/>
                                          </p:val>
                                        </p:tav>
                                        <p:tav tm="100000">
                                          <p:val>
                                            <p:strVal val="1+ppt_h/2"/>
                                          </p:val>
                                        </p:tav>
                                      </p:tavLst>
                                    </p:anim>
                                    <p:set>
                                      <p:cBhvr>
                                        <p:cTn id="130" dur="1" fill="hold">
                                          <p:stCondLst>
                                            <p:cond delay="1999"/>
                                          </p:stCondLst>
                                        </p:cTn>
                                        <p:tgtEl>
                                          <p:spTgt spid="10"/>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11"/>
                                        </p:tgtEl>
                                        <p:attrNameLst>
                                          <p:attrName>ppt_x</p:attrName>
                                        </p:attrNameLst>
                                      </p:cBhvr>
                                      <p:tavLst>
                                        <p:tav tm="0">
                                          <p:val>
                                            <p:strVal val="ppt_x"/>
                                          </p:val>
                                        </p:tav>
                                        <p:tav tm="100000">
                                          <p:val>
                                            <p:strVal val="ppt_x"/>
                                          </p:val>
                                        </p:tav>
                                      </p:tavLst>
                                    </p:anim>
                                    <p:anim calcmode="lin" valueType="num">
                                      <p:cBhvr additive="base">
                                        <p:cTn id="133" dur="2000"/>
                                        <p:tgtEl>
                                          <p:spTgt spid="11"/>
                                        </p:tgtEl>
                                        <p:attrNameLst>
                                          <p:attrName>ppt_y</p:attrName>
                                        </p:attrNameLst>
                                      </p:cBhvr>
                                      <p:tavLst>
                                        <p:tav tm="0">
                                          <p:val>
                                            <p:strVal val="ppt_y"/>
                                          </p:val>
                                        </p:tav>
                                        <p:tav tm="100000">
                                          <p:val>
                                            <p:strVal val="1+ppt_h/2"/>
                                          </p:val>
                                        </p:tav>
                                      </p:tavLst>
                                    </p:anim>
                                    <p:set>
                                      <p:cBhvr>
                                        <p:cTn id="134" dur="1" fill="hold">
                                          <p:stCondLst>
                                            <p:cond delay="1999"/>
                                          </p:stCondLst>
                                        </p:cTn>
                                        <p:tgtEl>
                                          <p:spTgt spid="11"/>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18"/>
                                        </p:tgtEl>
                                        <p:attrNameLst>
                                          <p:attrName>ppt_x</p:attrName>
                                        </p:attrNameLst>
                                      </p:cBhvr>
                                      <p:tavLst>
                                        <p:tav tm="0">
                                          <p:val>
                                            <p:strVal val="ppt_x"/>
                                          </p:val>
                                        </p:tav>
                                        <p:tav tm="100000">
                                          <p:val>
                                            <p:strVal val="ppt_x"/>
                                          </p:val>
                                        </p:tav>
                                      </p:tavLst>
                                    </p:anim>
                                    <p:anim calcmode="lin" valueType="num">
                                      <p:cBhvr additive="base">
                                        <p:cTn id="137" dur="2000"/>
                                        <p:tgtEl>
                                          <p:spTgt spid="18"/>
                                        </p:tgtEl>
                                        <p:attrNameLst>
                                          <p:attrName>ppt_y</p:attrName>
                                        </p:attrNameLst>
                                      </p:cBhvr>
                                      <p:tavLst>
                                        <p:tav tm="0">
                                          <p:val>
                                            <p:strVal val="ppt_y"/>
                                          </p:val>
                                        </p:tav>
                                        <p:tav tm="100000">
                                          <p:val>
                                            <p:strVal val="1+ppt_h/2"/>
                                          </p:val>
                                        </p:tav>
                                      </p:tavLst>
                                    </p:anim>
                                    <p:set>
                                      <p:cBhvr>
                                        <p:cTn id="138" dur="1" fill="hold">
                                          <p:stCondLst>
                                            <p:cond delay="1999"/>
                                          </p:stCondLst>
                                        </p:cTn>
                                        <p:tgtEl>
                                          <p:spTgt spid="18"/>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19"/>
                                        </p:tgtEl>
                                        <p:attrNameLst>
                                          <p:attrName>ppt_x</p:attrName>
                                        </p:attrNameLst>
                                      </p:cBhvr>
                                      <p:tavLst>
                                        <p:tav tm="0">
                                          <p:val>
                                            <p:strVal val="ppt_x"/>
                                          </p:val>
                                        </p:tav>
                                        <p:tav tm="100000">
                                          <p:val>
                                            <p:strVal val="ppt_x"/>
                                          </p:val>
                                        </p:tav>
                                      </p:tavLst>
                                    </p:anim>
                                    <p:anim calcmode="lin" valueType="num">
                                      <p:cBhvr additive="base">
                                        <p:cTn id="141" dur="2000"/>
                                        <p:tgtEl>
                                          <p:spTgt spid="19"/>
                                        </p:tgtEl>
                                        <p:attrNameLst>
                                          <p:attrName>ppt_y</p:attrName>
                                        </p:attrNameLst>
                                      </p:cBhvr>
                                      <p:tavLst>
                                        <p:tav tm="0">
                                          <p:val>
                                            <p:strVal val="ppt_y"/>
                                          </p:val>
                                        </p:tav>
                                        <p:tav tm="100000">
                                          <p:val>
                                            <p:strVal val="1+ppt_h/2"/>
                                          </p:val>
                                        </p:tav>
                                      </p:tavLst>
                                    </p:anim>
                                    <p:set>
                                      <p:cBhvr>
                                        <p:cTn id="142" dur="1" fill="hold">
                                          <p:stCondLst>
                                            <p:cond delay="1999"/>
                                          </p:stCondLst>
                                        </p:cTn>
                                        <p:tgtEl>
                                          <p:spTgt spid="19"/>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20"/>
                                        </p:tgtEl>
                                        <p:attrNameLst>
                                          <p:attrName>ppt_x</p:attrName>
                                        </p:attrNameLst>
                                      </p:cBhvr>
                                      <p:tavLst>
                                        <p:tav tm="0">
                                          <p:val>
                                            <p:strVal val="ppt_x"/>
                                          </p:val>
                                        </p:tav>
                                        <p:tav tm="100000">
                                          <p:val>
                                            <p:strVal val="ppt_x"/>
                                          </p:val>
                                        </p:tav>
                                      </p:tavLst>
                                    </p:anim>
                                    <p:anim calcmode="lin" valueType="num">
                                      <p:cBhvr additive="base">
                                        <p:cTn id="145" dur="2000"/>
                                        <p:tgtEl>
                                          <p:spTgt spid="20"/>
                                        </p:tgtEl>
                                        <p:attrNameLst>
                                          <p:attrName>ppt_y</p:attrName>
                                        </p:attrNameLst>
                                      </p:cBhvr>
                                      <p:tavLst>
                                        <p:tav tm="0">
                                          <p:val>
                                            <p:strVal val="ppt_y"/>
                                          </p:val>
                                        </p:tav>
                                        <p:tav tm="100000">
                                          <p:val>
                                            <p:strVal val="1+ppt_h/2"/>
                                          </p:val>
                                        </p:tav>
                                      </p:tavLst>
                                    </p:anim>
                                    <p:set>
                                      <p:cBhvr>
                                        <p:cTn id="146" dur="1" fill="hold">
                                          <p:stCondLst>
                                            <p:cond delay="1999"/>
                                          </p:stCondLst>
                                        </p:cTn>
                                        <p:tgtEl>
                                          <p:spTgt spid="20"/>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8"/>
                                        </p:tgtEl>
                                        <p:attrNameLst>
                                          <p:attrName>ppt_x</p:attrName>
                                        </p:attrNameLst>
                                      </p:cBhvr>
                                      <p:tavLst>
                                        <p:tav tm="0">
                                          <p:val>
                                            <p:strVal val="ppt_x"/>
                                          </p:val>
                                        </p:tav>
                                        <p:tav tm="100000">
                                          <p:val>
                                            <p:strVal val="ppt_x"/>
                                          </p:val>
                                        </p:tav>
                                      </p:tavLst>
                                    </p:anim>
                                    <p:anim calcmode="lin" valueType="num">
                                      <p:cBhvr additive="base">
                                        <p:cTn id="149" dur="2000"/>
                                        <p:tgtEl>
                                          <p:spTgt spid="8"/>
                                        </p:tgtEl>
                                        <p:attrNameLst>
                                          <p:attrName>ppt_y</p:attrName>
                                        </p:attrNameLst>
                                      </p:cBhvr>
                                      <p:tavLst>
                                        <p:tav tm="0">
                                          <p:val>
                                            <p:strVal val="ppt_y"/>
                                          </p:val>
                                        </p:tav>
                                        <p:tav tm="100000">
                                          <p:val>
                                            <p:strVal val="0-ppt_h/2"/>
                                          </p:val>
                                        </p:tav>
                                      </p:tavLst>
                                    </p:anim>
                                    <p:set>
                                      <p:cBhvr>
                                        <p:cTn id="150" dur="1" fill="hold">
                                          <p:stCondLst>
                                            <p:cond delay="1999"/>
                                          </p:stCondLst>
                                        </p:cTn>
                                        <p:tgtEl>
                                          <p:spTgt spid="8"/>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12"/>
                                        </p:tgtEl>
                                        <p:attrNameLst>
                                          <p:attrName>ppt_x</p:attrName>
                                        </p:attrNameLst>
                                      </p:cBhvr>
                                      <p:tavLst>
                                        <p:tav tm="0">
                                          <p:val>
                                            <p:strVal val="ppt_x"/>
                                          </p:val>
                                        </p:tav>
                                        <p:tav tm="100000">
                                          <p:val>
                                            <p:strVal val="ppt_x"/>
                                          </p:val>
                                        </p:tav>
                                      </p:tavLst>
                                    </p:anim>
                                    <p:anim calcmode="lin" valueType="num">
                                      <p:cBhvr additive="base">
                                        <p:cTn id="153" dur="2000"/>
                                        <p:tgtEl>
                                          <p:spTgt spid="12"/>
                                        </p:tgtEl>
                                        <p:attrNameLst>
                                          <p:attrName>ppt_y</p:attrName>
                                        </p:attrNameLst>
                                      </p:cBhvr>
                                      <p:tavLst>
                                        <p:tav tm="0">
                                          <p:val>
                                            <p:strVal val="ppt_y"/>
                                          </p:val>
                                        </p:tav>
                                        <p:tav tm="100000">
                                          <p:val>
                                            <p:strVal val="0-ppt_h/2"/>
                                          </p:val>
                                        </p:tav>
                                      </p:tavLst>
                                    </p:anim>
                                    <p:set>
                                      <p:cBhvr>
                                        <p:cTn id="154" dur="1" fill="hold">
                                          <p:stCondLst>
                                            <p:cond delay="1999"/>
                                          </p:stCondLst>
                                        </p:cTn>
                                        <p:tgtEl>
                                          <p:spTgt spid="12"/>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13"/>
                                        </p:tgtEl>
                                        <p:attrNameLst>
                                          <p:attrName>ppt_x</p:attrName>
                                        </p:attrNameLst>
                                      </p:cBhvr>
                                      <p:tavLst>
                                        <p:tav tm="0">
                                          <p:val>
                                            <p:strVal val="ppt_x"/>
                                          </p:val>
                                        </p:tav>
                                        <p:tav tm="100000">
                                          <p:val>
                                            <p:strVal val="ppt_x"/>
                                          </p:val>
                                        </p:tav>
                                      </p:tavLst>
                                    </p:anim>
                                    <p:anim calcmode="lin" valueType="num">
                                      <p:cBhvr additive="base">
                                        <p:cTn id="157" dur="2000"/>
                                        <p:tgtEl>
                                          <p:spTgt spid="13"/>
                                        </p:tgtEl>
                                        <p:attrNameLst>
                                          <p:attrName>ppt_y</p:attrName>
                                        </p:attrNameLst>
                                      </p:cBhvr>
                                      <p:tavLst>
                                        <p:tav tm="0">
                                          <p:val>
                                            <p:strVal val="ppt_y"/>
                                          </p:val>
                                        </p:tav>
                                        <p:tav tm="100000">
                                          <p:val>
                                            <p:strVal val="0-ppt_h/2"/>
                                          </p:val>
                                        </p:tav>
                                      </p:tavLst>
                                    </p:anim>
                                    <p:set>
                                      <p:cBhvr>
                                        <p:cTn id="158" dur="1" fill="hold">
                                          <p:stCondLst>
                                            <p:cond delay="1999"/>
                                          </p:stCondLst>
                                        </p:cTn>
                                        <p:tgtEl>
                                          <p:spTgt spid="13"/>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14"/>
                                        </p:tgtEl>
                                        <p:attrNameLst>
                                          <p:attrName>ppt_x</p:attrName>
                                        </p:attrNameLst>
                                      </p:cBhvr>
                                      <p:tavLst>
                                        <p:tav tm="0">
                                          <p:val>
                                            <p:strVal val="ppt_x"/>
                                          </p:val>
                                        </p:tav>
                                        <p:tav tm="100000">
                                          <p:val>
                                            <p:strVal val="ppt_x"/>
                                          </p:val>
                                        </p:tav>
                                      </p:tavLst>
                                    </p:anim>
                                    <p:anim calcmode="lin" valueType="num">
                                      <p:cBhvr additive="base">
                                        <p:cTn id="161" dur="2000"/>
                                        <p:tgtEl>
                                          <p:spTgt spid="14"/>
                                        </p:tgtEl>
                                        <p:attrNameLst>
                                          <p:attrName>ppt_y</p:attrName>
                                        </p:attrNameLst>
                                      </p:cBhvr>
                                      <p:tavLst>
                                        <p:tav tm="0">
                                          <p:val>
                                            <p:strVal val="ppt_y"/>
                                          </p:val>
                                        </p:tav>
                                        <p:tav tm="100000">
                                          <p:val>
                                            <p:strVal val="0-ppt_h/2"/>
                                          </p:val>
                                        </p:tav>
                                      </p:tavLst>
                                    </p:anim>
                                    <p:set>
                                      <p:cBhvr>
                                        <p:cTn id="162" dur="1" fill="hold">
                                          <p:stCondLst>
                                            <p:cond delay="1999"/>
                                          </p:stCondLst>
                                        </p:cTn>
                                        <p:tgtEl>
                                          <p:spTgt spid="14"/>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15"/>
                                        </p:tgtEl>
                                        <p:attrNameLst>
                                          <p:attrName>ppt_x</p:attrName>
                                        </p:attrNameLst>
                                      </p:cBhvr>
                                      <p:tavLst>
                                        <p:tav tm="0">
                                          <p:val>
                                            <p:strVal val="ppt_x"/>
                                          </p:val>
                                        </p:tav>
                                        <p:tav tm="100000">
                                          <p:val>
                                            <p:strVal val="ppt_x"/>
                                          </p:val>
                                        </p:tav>
                                      </p:tavLst>
                                    </p:anim>
                                    <p:anim calcmode="lin" valueType="num">
                                      <p:cBhvr additive="base">
                                        <p:cTn id="165" dur="2000"/>
                                        <p:tgtEl>
                                          <p:spTgt spid="15"/>
                                        </p:tgtEl>
                                        <p:attrNameLst>
                                          <p:attrName>ppt_y</p:attrName>
                                        </p:attrNameLst>
                                      </p:cBhvr>
                                      <p:tavLst>
                                        <p:tav tm="0">
                                          <p:val>
                                            <p:strVal val="ppt_y"/>
                                          </p:val>
                                        </p:tav>
                                        <p:tav tm="100000">
                                          <p:val>
                                            <p:strVal val="0-ppt_h/2"/>
                                          </p:val>
                                        </p:tav>
                                      </p:tavLst>
                                    </p:anim>
                                    <p:set>
                                      <p:cBhvr>
                                        <p:cTn id="166" dur="1" fill="hold">
                                          <p:stCondLst>
                                            <p:cond delay="1999"/>
                                          </p:stCondLst>
                                        </p:cTn>
                                        <p:tgtEl>
                                          <p:spTgt spid="15"/>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16"/>
                                        </p:tgtEl>
                                        <p:attrNameLst>
                                          <p:attrName>ppt_x</p:attrName>
                                        </p:attrNameLst>
                                      </p:cBhvr>
                                      <p:tavLst>
                                        <p:tav tm="0">
                                          <p:val>
                                            <p:strVal val="ppt_x"/>
                                          </p:val>
                                        </p:tav>
                                        <p:tav tm="100000">
                                          <p:val>
                                            <p:strVal val="ppt_x"/>
                                          </p:val>
                                        </p:tav>
                                      </p:tavLst>
                                    </p:anim>
                                    <p:anim calcmode="lin" valueType="num">
                                      <p:cBhvr additive="base">
                                        <p:cTn id="169" dur="2000"/>
                                        <p:tgtEl>
                                          <p:spTgt spid="16"/>
                                        </p:tgtEl>
                                        <p:attrNameLst>
                                          <p:attrName>ppt_y</p:attrName>
                                        </p:attrNameLst>
                                      </p:cBhvr>
                                      <p:tavLst>
                                        <p:tav tm="0">
                                          <p:val>
                                            <p:strVal val="ppt_y"/>
                                          </p:val>
                                        </p:tav>
                                        <p:tav tm="100000">
                                          <p:val>
                                            <p:strVal val="0-ppt_h/2"/>
                                          </p:val>
                                        </p:tav>
                                      </p:tavLst>
                                    </p:anim>
                                    <p:set>
                                      <p:cBhvr>
                                        <p:cTn id="170" dur="1" fill="hold">
                                          <p:stCondLst>
                                            <p:cond delay="1999"/>
                                          </p:stCondLst>
                                        </p:cTn>
                                        <p:tgtEl>
                                          <p:spTgt spid="16"/>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17"/>
                                        </p:tgtEl>
                                        <p:attrNameLst>
                                          <p:attrName>ppt_x</p:attrName>
                                        </p:attrNameLst>
                                      </p:cBhvr>
                                      <p:tavLst>
                                        <p:tav tm="0">
                                          <p:val>
                                            <p:strVal val="ppt_x"/>
                                          </p:val>
                                        </p:tav>
                                        <p:tav tm="100000">
                                          <p:val>
                                            <p:strVal val="ppt_x"/>
                                          </p:val>
                                        </p:tav>
                                      </p:tavLst>
                                    </p:anim>
                                    <p:anim calcmode="lin" valueType="num">
                                      <p:cBhvr additive="base">
                                        <p:cTn id="173" dur="2000"/>
                                        <p:tgtEl>
                                          <p:spTgt spid="17"/>
                                        </p:tgtEl>
                                        <p:attrNameLst>
                                          <p:attrName>ppt_y</p:attrName>
                                        </p:attrNameLst>
                                      </p:cBhvr>
                                      <p:tavLst>
                                        <p:tav tm="0">
                                          <p:val>
                                            <p:strVal val="ppt_y"/>
                                          </p:val>
                                        </p:tav>
                                        <p:tav tm="100000">
                                          <p:val>
                                            <p:strVal val="0-ppt_h/2"/>
                                          </p:val>
                                        </p:tav>
                                      </p:tavLst>
                                    </p:anim>
                                    <p:set>
                                      <p:cBhvr>
                                        <p:cTn id="174" dur="1" fill="hold">
                                          <p:stCondLst>
                                            <p:cond delay="1999"/>
                                          </p:stCondLst>
                                        </p:cTn>
                                        <p:tgtEl>
                                          <p:spTgt spid="17"/>
                                        </p:tgtEl>
                                        <p:attrNameLst>
                                          <p:attrName>style.visibility</p:attrName>
                                        </p:attrNameLst>
                                      </p:cBhvr>
                                      <p:to>
                                        <p:strVal val="hidden"/>
                                      </p:to>
                                    </p:set>
                                  </p:childTnLst>
                                </p:cTn>
                              </p:par>
                              <p:par>
                                <p:cTn id="175" presetID="19" presetClass="exit" presetSubtype="5" fill="hold" grpId="3" nodeType="withEffect">
                                  <p:stCondLst>
                                    <p:cond delay="0"/>
                                  </p:stCondLst>
                                  <p:childTnLst>
                                    <p:anim calcmode="lin" valueType="num">
                                      <p:cBhvr>
                                        <p:cTn id="176" dur="2000"/>
                                        <p:tgtEl>
                                          <p:spTgt spid="7"/>
                                        </p:tgtEl>
                                        <p:attrNameLst>
                                          <p:attrName>ppt_w</p:attrName>
                                        </p:attrNameLst>
                                      </p:cBhvr>
                                      <p:tavLst>
                                        <p:tav tm="0">
                                          <p:val>
                                            <p:strVal val="ppt_w"/>
                                          </p:val>
                                        </p:tav>
                                        <p:tav tm="100000">
                                          <p:val>
                                            <p:strVal val="ppt_w"/>
                                          </p:val>
                                        </p:tav>
                                      </p:tavLst>
                                    </p:anim>
                                    <p:anim calcmode="lin" valueType="num">
                                      <p:cBhvr>
                                        <p:cTn id="17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1999"/>
                                          </p:stCondLst>
                                        </p:cTn>
                                        <p:tgtEl>
                                          <p:spTgt spid="7"/>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2000"/>
                                        <p:tgtEl>
                                          <p:spTgt spid="8"/>
                                        </p:tgtEl>
                                        <p:attrNameLst>
                                          <p:attrName>ppt_w</p:attrName>
                                        </p:attrNameLst>
                                      </p:cBhvr>
                                      <p:tavLst>
                                        <p:tav tm="0">
                                          <p:val>
                                            <p:strVal val="ppt_w"/>
                                          </p:val>
                                        </p:tav>
                                        <p:tav tm="100000">
                                          <p:val>
                                            <p:strVal val="ppt_w"/>
                                          </p:val>
                                        </p:tav>
                                      </p:tavLst>
                                    </p:anim>
                                    <p:anim calcmode="lin" valueType="num">
                                      <p:cBhvr>
                                        <p:cTn id="181"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1999"/>
                                          </p:stCondLst>
                                        </p:cTn>
                                        <p:tgtEl>
                                          <p:spTgt spid="8"/>
                                        </p:tgtEl>
                                        <p:attrNameLst>
                                          <p:attrName>style.visibility</p:attrName>
                                        </p:attrNameLst>
                                      </p:cBhvr>
                                      <p:to>
                                        <p:strVal val="hidden"/>
                                      </p:to>
                                    </p:set>
                                  </p:childTnLst>
                                </p:cTn>
                              </p:par>
                              <p:par>
                                <p:cTn id="183" presetID="19" presetClass="exit" presetSubtype="5" fill="hold" grpId="3" nodeType="withEffect">
                                  <p:stCondLst>
                                    <p:cond delay="0"/>
                                  </p:stCondLst>
                                  <p:childTnLst>
                                    <p:anim calcmode="lin" valueType="num">
                                      <p:cBhvr>
                                        <p:cTn id="184" dur="2000"/>
                                        <p:tgtEl>
                                          <p:spTgt spid="9"/>
                                        </p:tgtEl>
                                        <p:attrNameLst>
                                          <p:attrName>ppt_w</p:attrName>
                                        </p:attrNameLst>
                                      </p:cBhvr>
                                      <p:tavLst>
                                        <p:tav tm="0">
                                          <p:val>
                                            <p:strVal val="ppt_w"/>
                                          </p:val>
                                        </p:tav>
                                        <p:tav tm="100000">
                                          <p:val>
                                            <p:strVal val="ppt_w"/>
                                          </p:val>
                                        </p:tav>
                                      </p:tavLst>
                                    </p:anim>
                                    <p:anim calcmode="lin" valueType="num">
                                      <p:cBhvr>
                                        <p:cTn id="185"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1999"/>
                                          </p:stCondLst>
                                        </p:cTn>
                                        <p:tgtEl>
                                          <p:spTgt spid="9"/>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2000"/>
                                        <p:tgtEl>
                                          <p:spTgt spid="10"/>
                                        </p:tgtEl>
                                        <p:attrNameLst>
                                          <p:attrName>ppt_w</p:attrName>
                                        </p:attrNameLst>
                                      </p:cBhvr>
                                      <p:tavLst>
                                        <p:tav tm="0">
                                          <p:val>
                                            <p:strVal val="ppt_w"/>
                                          </p:val>
                                        </p:tav>
                                        <p:tav tm="100000">
                                          <p:val>
                                            <p:strVal val="ppt_w"/>
                                          </p:val>
                                        </p:tav>
                                      </p:tavLst>
                                    </p:anim>
                                    <p:anim calcmode="lin" valueType="num">
                                      <p:cBhvr>
                                        <p:cTn id="18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1999"/>
                                          </p:stCondLst>
                                        </p:cTn>
                                        <p:tgtEl>
                                          <p:spTgt spid="10"/>
                                        </p:tgtEl>
                                        <p:attrNameLst>
                                          <p:attrName>style.visibility</p:attrName>
                                        </p:attrNameLst>
                                      </p:cBhvr>
                                      <p:to>
                                        <p:strVal val="hidden"/>
                                      </p:to>
                                    </p:set>
                                  </p:childTnLst>
                                </p:cTn>
                              </p:par>
                              <p:par>
                                <p:cTn id="191" presetID="19" presetClass="exit" presetSubtype="5" fill="hold" grpId="3" nodeType="withEffect">
                                  <p:stCondLst>
                                    <p:cond delay="0"/>
                                  </p:stCondLst>
                                  <p:childTnLst>
                                    <p:anim calcmode="lin" valueType="num">
                                      <p:cBhvr>
                                        <p:cTn id="192" dur="2000"/>
                                        <p:tgtEl>
                                          <p:spTgt spid="11"/>
                                        </p:tgtEl>
                                        <p:attrNameLst>
                                          <p:attrName>ppt_w</p:attrName>
                                        </p:attrNameLst>
                                      </p:cBhvr>
                                      <p:tavLst>
                                        <p:tav tm="0">
                                          <p:val>
                                            <p:strVal val="ppt_w"/>
                                          </p:val>
                                        </p:tav>
                                        <p:tav tm="100000">
                                          <p:val>
                                            <p:strVal val="ppt_w"/>
                                          </p:val>
                                        </p:tav>
                                      </p:tavLst>
                                    </p:anim>
                                    <p:anim calcmode="lin" valueType="num">
                                      <p:cBhvr>
                                        <p:cTn id="19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1999"/>
                                          </p:stCondLst>
                                        </p:cTn>
                                        <p:tgtEl>
                                          <p:spTgt spid="11"/>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2000"/>
                                        <p:tgtEl>
                                          <p:spTgt spid="12"/>
                                        </p:tgtEl>
                                        <p:attrNameLst>
                                          <p:attrName>ppt_w</p:attrName>
                                        </p:attrNameLst>
                                      </p:cBhvr>
                                      <p:tavLst>
                                        <p:tav tm="0">
                                          <p:val>
                                            <p:strVal val="ppt_w"/>
                                          </p:val>
                                        </p:tav>
                                        <p:tav tm="100000">
                                          <p:val>
                                            <p:strVal val="ppt_w"/>
                                          </p:val>
                                        </p:tav>
                                      </p:tavLst>
                                    </p:anim>
                                    <p:anim calcmode="lin" valueType="num">
                                      <p:cBhvr>
                                        <p:cTn id="19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1999"/>
                                          </p:stCondLst>
                                        </p:cTn>
                                        <p:tgtEl>
                                          <p:spTgt spid="12"/>
                                        </p:tgtEl>
                                        <p:attrNameLst>
                                          <p:attrName>style.visibility</p:attrName>
                                        </p:attrNameLst>
                                      </p:cBhvr>
                                      <p:to>
                                        <p:strVal val="hidden"/>
                                      </p:to>
                                    </p:set>
                                  </p:childTnLst>
                                </p:cTn>
                              </p:par>
                              <p:par>
                                <p:cTn id="199" presetID="19" presetClass="exit" presetSubtype="5" fill="hold" grpId="3" nodeType="withEffect">
                                  <p:stCondLst>
                                    <p:cond delay="0"/>
                                  </p:stCondLst>
                                  <p:childTnLst>
                                    <p:anim calcmode="lin" valueType="num">
                                      <p:cBhvr>
                                        <p:cTn id="200" dur="2000"/>
                                        <p:tgtEl>
                                          <p:spTgt spid="13"/>
                                        </p:tgtEl>
                                        <p:attrNameLst>
                                          <p:attrName>ppt_w</p:attrName>
                                        </p:attrNameLst>
                                      </p:cBhvr>
                                      <p:tavLst>
                                        <p:tav tm="0">
                                          <p:val>
                                            <p:strVal val="ppt_w"/>
                                          </p:val>
                                        </p:tav>
                                        <p:tav tm="100000">
                                          <p:val>
                                            <p:strVal val="ppt_w"/>
                                          </p:val>
                                        </p:tav>
                                      </p:tavLst>
                                    </p:anim>
                                    <p:anim calcmode="lin" valueType="num">
                                      <p:cBhvr>
                                        <p:cTn id="201"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1999"/>
                                          </p:stCondLst>
                                        </p:cTn>
                                        <p:tgtEl>
                                          <p:spTgt spid="13"/>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2000"/>
                                        <p:tgtEl>
                                          <p:spTgt spid="14"/>
                                        </p:tgtEl>
                                        <p:attrNameLst>
                                          <p:attrName>ppt_w</p:attrName>
                                        </p:attrNameLst>
                                      </p:cBhvr>
                                      <p:tavLst>
                                        <p:tav tm="0">
                                          <p:val>
                                            <p:strVal val="ppt_w"/>
                                          </p:val>
                                        </p:tav>
                                        <p:tav tm="100000">
                                          <p:val>
                                            <p:strVal val="ppt_w"/>
                                          </p:val>
                                        </p:tav>
                                      </p:tavLst>
                                    </p:anim>
                                    <p:anim calcmode="lin" valueType="num">
                                      <p:cBhvr>
                                        <p:cTn id="20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1999"/>
                                          </p:stCondLst>
                                        </p:cTn>
                                        <p:tgtEl>
                                          <p:spTgt spid="14"/>
                                        </p:tgtEl>
                                        <p:attrNameLst>
                                          <p:attrName>style.visibility</p:attrName>
                                        </p:attrNameLst>
                                      </p:cBhvr>
                                      <p:to>
                                        <p:strVal val="hidden"/>
                                      </p:to>
                                    </p:set>
                                  </p:childTnLst>
                                </p:cTn>
                              </p:par>
                              <p:par>
                                <p:cTn id="207" presetID="19" presetClass="exit" presetSubtype="5" fill="hold" grpId="3" nodeType="withEffect">
                                  <p:stCondLst>
                                    <p:cond delay="0"/>
                                  </p:stCondLst>
                                  <p:childTnLst>
                                    <p:anim calcmode="lin" valueType="num">
                                      <p:cBhvr>
                                        <p:cTn id="208" dur="2000"/>
                                        <p:tgtEl>
                                          <p:spTgt spid="15"/>
                                        </p:tgtEl>
                                        <p:attrNameLst>
                                          <p:attrName>ppt_w</p:attrName>
                                        </p:attrNameLst>
                                      </p:cBhvr>
                                      <p:tavLst>
                                        <p:tav tm="0">
                                          <p:val>
                                            <p:strVal val="ppt_w"/>
                                          </p:val>
                                        </p:tav>
                                        <p:tav tm="100000">
                                          <p:val>
                                            <p:strVal val="ppt_w"/>
                                          </p:val>
                                        </p:tav>
                                      </p:tavLst>
                                    </p:anim>
                                    <p:anim calcmode="lin" valueType="num">
                                      <p:cBhvr>
                                        <p:cTn id="209"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0" dur="1" fill="hold">
                                          <p:stCondLst>
                                            <p:cond delay="1999"/>
                                          </p:stCondLst>
                                        </p:cTn>
                                        <p:tgtEl>
                                          <p:spTgt spid="15"/>
                                        </p:tgtEl>
                                        <p:attrNameLst>
                                          <p:attrName>style.visibility</p:attrName>
                                        </p:attrNameLst>
                                      </p:cBhvr>
                                      <p:to>
                                        <p:strVal val="hidden"/>
                                      </p:to>
                                    </p:set>
                                  </p:childTnLst>
                                </p:cTn>
                              </p:par>
                              <p:par>
                                <p:cTn id="211" presetID="19" presetClass="exit" presetSubtype="5" fill="hold" grpId="3" nodeType="withEffect">
                                  <p:stCondLst>
                                    <p:cond delay="0"/>
                                  </p:stCondLst>
                                  <p:childTnLst>
                                    <p:anim calcmode="lin" valueType="num">
                                      <p:cBhvr>
                                        <p:cTn id="212" dur="2000"/>
                                        <p:tgtEl>
                                          <p:spTgt spid="16"/>
                                        </p:tgtEl>
                                        <p:attrNameLst>
                                          <p:attrName>ppt_w</p:attrName>
                                        </p:attrNameLst>
                                      </p:cBhvr>
                                      <p:tavLst>
                                        <p:tav tm="0">
                                          <p:val>
                                            <p:strVal val="ppt_w"/>
                                          </p:val>
                                        </p:tav>
                                        <p:tav tm="100000">
                                          <p:val>
                                            <p:strVal val="ppt_w"/>
                                          </p:val>
                                        </p:tav>
                                      </p:tavLst>
                                    </p:anim>
                                    <p:anim calcmode="lin" valueType="num">
                                      <p:cBhvr>
                                        <p:cTn id="213"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4" dur="1" fill="hold">
                                          <p:stCondLst>
                                            <p:cond delay="1999"/>
                                          </p:stCondLst>
                                        </p:cTn>
                                        <p:tgtEl>
                                          <p:spTgt spid="16"/>
                                        </p:tgtEl>
                                        <p:attrNameLst>
                                          <p:attrName>style.visibility</p:attrName>
                                        </p:attrNameLst>
                                      </p:cBhvr>
                                      <p:to>
                                        <p:strVal val="hidden"/>
                                      </p:to>
                                    </p:set>
                                  </p:childTnLst>
                                </p:cTn>
                              </p:par>
                              <p:par>
                                <p:cTn id="215" presetID="19" presetClass="exit" presetSubtype="5" fill="hold" grpId="3" nodeType="withEffect">
                                  <p:stCondLst>
                                    <p:cond delay="0"/>
                                  </p:stCondLst>
                                  <p:childTnLst>
                                    <p:anim calcmode="lin" valueType="num">
                                      <p:cBhvr>
                                        <p:cTn id="216" dur="2000"/>
                                        <p:tgtEl>
                                          <p:spTgt spid="17"/>
                                        </p:tgtEl>
                                        <p:attrNameLst>
                                          <p:attrName>ppt_w</p:attrName>
                                        </p:attrNameLst>
                                      </p:cBhvr>
                                      <p:tavLst>
                                        <p:tav tm="0">
                                          <p:val>
                                            <p:strVal val="ppt_w"/>
                                          </p:val>
                                        </p:tav>
                                        <p:tav tm="100000">
                                          <p:val>
                                            <p:strVal val="ppt_w"/>
                                          </p:val>
                                        </p:tav>
                                      </p:tavLst>
                                    </p:anim>
                                    <p:anim calcmode="lin" valueType="num">
                                      <p:cBhvr>
                                        <p:cTn id="21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8" dur="1" fill="hold">
                                          <p:stCondLst>
                                            <p:cond delay="1999"/>
                                          </p:stCondLst>
                                        </p:cTn>
                                        <p:tgtEl>
                                          <p:spTgt spid="17"/>
                                        </p:tgtEl>
                                        <p:attrNameLst>
                                          <p:attrName>style.visibility</p:attrName>
                                        </p:attrNameLst>
                                      </p:cBhvr>
                                      <p:to>
                                        <p:strVal val="hidden"/>
                                      </p:to>
                                    </p:set>
                                  </p:childTnLst>
                                </p:cTn>
                              </p:par>
                              <p:par>
                                <p:cTn id="219" presetID="19" presetClass="exit" presetSubtype="5" fill="hold" grpId="3" nodeType="withEffect">
                                  <p:stCondLst>
                                    <p:cond delay="0"/>
                                  </p:stCondLst>
                                  <p:childTnLst>
                                    <p:anim calcmode="lin" valueType="num">
                                      <p:cBhvr>
                                        <p:cTn id="220" dur="2000"/>
                                        <p:tgtEl>
                                          <p:spTgt spid="18"/>
                                        </p:tgtEl>
                                        <p:attrNameLst>
                                          <p:attrName>ppt_w</p:attrName>
                                        </p:attrNameLst>
                                      </p:cBhvr>
                                      <p:tavLst>
                                        <p:tav tm="0">
                                          <p:val>
                                            <p:strVal val="ppt_w"/>
                                          </p:val>
                                        </p:tav>
                                        <p:tav tm="100000">
                                          <p:val>
                                            <p:strVal val="ppt_w"/>
                                          </p:val>
                                        </p:tav>
                                      </p:tavLst>
                                    </p:anim>
                                    <p:anim calcmode="lin" valueType="num">
                                      <p:cBhvr>
                                        <p:cTn id="221"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2" dur="1" fill="hold">
                                          <p:stCondLst>
                                            <p:cond delay="1999"/>
                                          </p:stCondLst>
                                        </p:cTn>
                                        <p:tgtEl>
                                          <p:spTgt spid="18"/>
                                        </p:tgtEl>
                                        <p:attrNameLst>
                                          <p:attrName>style.visibility</p:attrName>
                                        </p:attrNameLst>
                                      </p:cBhvr>
                                      <p:to>
                                        <p:strVal val="hidden"/>
                                      </p:to>
                                    </p:set>
                                  </p:childTnLst>
                                </p:cTn>
                              </p:par>
                              <p:par>
                                <p:cTn id="223" presetID="19" presetClass="exit" presetSubtype="5" fill="hold" grpId="3" nodeType="withEffect">
                                  <p:stCondLst>
                                    <p:cond delay="0"/>
                                  </p:stCondLst>
                                  <p:childTnLst>
                                    <p:anim calcmode="lin" valueType="num">
                                      <p:cBhvr>
                                        <p:cTn id="224" dur="2000"/>
                                        <p:tgtEl>
                                          <p:spTgt spid="19"/>
                                        </p:tgtEl>
                                        <p:attrNameLst>
                                          <p:attrName>ppt_w</p:attrName>
                                        </p:attrNameLst>
                                      </p:cBhvr>
                                      <p:tavLst>
                                        <p:tav tm="0">
                                          <p:val>
                                            <p:strVal val="ppt_w"/>
                                          </p:val>
                                        </p:tav>
                                        <p:tav tm="100000">
                                          <p:val>
                                            <p:strVal val="ppt_w"/>
                                          </p:val>
                                        </p:tav>
                                      </p:tavLst>
                                    </p:anim>
                                    <p:anim calcmode="lin" valueType="num">
                                      <p:cBhvr>
                                        <p:cTn id="225"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6" dur="1" fill="hold">
                                          <p:stCondLst>
                                            <p:cond delay="1999"/>
                                          </p:stCondLst>
                                        </p:cTn>
                                        <p:tgtEl>
                                          <p:spTgt spid="19"/>
                                        </p:tgtEl>
                                        <p:attrNameLst>
                                          <p:attrName>style.visibility</p:attrName>
                                        </p:attrNameLst>
                                      </p:cBhvr>
                                      <p:to>
                                        <p:strVal val="hidden"/>
                                      </p:to>
                                    </p:set>
                                  </p:childTnLst>
                                </p:cTn>
                              </p:par>
                              <p:par>
                                <p:cTn id="227" presetID="19" presetClass="exit" presetSubtype="5" fill="hold" grpId="3" nodeType="withEffect">
                                  <p:stCondLst>
                                    <p:cond delay="0"/>
                                  </p:stCondLst>
                                  <p:childTnLst>
                                    <p:anim calcmode="lin" valueType="num">
                                      <p:cBhvr>
                                        <p:cTn id="228" dur="2000"/>
                                        <p:tgtEl>
                                          <p:spTgt spid="20"/>
                                        </p:tgtEl>
                                        <p:attrNameLst>
                                          <p:attrName>ppt_w</p:attrName>
                                        </p:attrNameLst>
                                      </p:cBhvr>
                                      <p:tavLst>
                                        <p:tav tm="0">
                                          <p:val>
                                            <p:strVal val="ppt_w"/>
                                          </p:val>
                                        </p:tav>
                                        <p:tav tm="100000">
                                          <p:val>
                                            <p:strVal val="ppt_w"/>
                                          </p:val>
                                        </p:tav>
                                      </p:tavLst>
                                    </p:anim>
                                    <p:anim calcmode="lin" valueType="num">
                                      <p:cBhvr>
                                        <p:cTn id="229"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0" dur="1" fill="hold">
                                          <p:stCondLst>
                                            <p:cond delay="1999"/>
                                          </p:stCondLst>
                                        </p:cTn>
                                        <p:tgtEl>
                                          <p:spTgt spid="20"/>
                                        </p:tgtEl>
                                        <p:attrNameLst>
                                          <p:attrName>style.visibility</p:attrName>
                                        </p:attrNameLst>
                                      </p:cBhvr>
                                      <p:to>
                                        <p:strVal val="hidden"/>
                                      </p:to>
                                    </p:se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2000" fill="hold"/>
                                        <p:tgtEl>
                                          <p:spTgt spid="2"/>
                                        </p:tgtEl>
                                        <p:attrNameLst>
                                          <p:attrName>ppt_w</p:attrName>
                                        </p:attrNameLst>
                                      </p:cBhvr>
                                      <p:tavLst>
                                        <p:tav tm="0">
                                          <p:val>
                                            <p:strVal val="4/3*#ppt_w"/>
                                          </p:val>
                                        </p:tav>
                                        <p:tav tm="100000">
                                          <p:val>
                                            <p:strVal val="#ppt_w"/>
                                          </p:val>
                                        </p:tav>
                                      </p:tavLst>
                                    </p:anim>
                                    <p:anim calcmode="lin" valueType="num">
                                      <p:cBhvr>
                                        <p:cTn id="234" dur="2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42"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Horizontal)">
                                      <p:cBhvr>
                                        <p:cTn id="2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33CC"/>
            </a:gs>
            <a:gs pos="50000">
              <a:srgbClr val="D52F76">
                <a:shade val="67500"/>
                <a:satMod val="115000"/>
              </a:srgbClr>
            </a:gs>
            <a:gs pos="100000">
              <a:srgbClr val="D52F76">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14564029">
            <a:off x="3005479" y="231645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2300079">
            <a:off x="3093416" y="173610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915950">
            <a:off x="3791297" y="267364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2300079">
            <a:off x="3807796" y="130749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2300079">
            <a:off x="4665054" y="102174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2300079">
            <a:off x="5379433" y="73599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915950">
            <a:off x="4434239" y="2959394"/>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4915950">
            <a:off x="5220057" y="331658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4915950">
            <a:off x="6005876" y="360233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4915950">
            <a:off x="6791694" y="3959527"/>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4915950">
            <a:off x="7648949" y="4245278"/>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249488">
            <a:off x="8332855" y="464343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2300079">
            <a:off x="6165251" y="45024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2300079">
            <a:off x="6879630" y="164490"/>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2300079">
            <a:off x="7736888" y="-121263"/>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2300079">
            <a:off x="8451267" y="-40701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57222" y="-500084"/>
            <a:ext cx="9858444" cy="6357982"/>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0-#ppt_w/2"/>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3000" fill="hold"/>
                                        <p:tgtEl>
                                          <p:spTgt spid="17"/>
                                        </p:tgtEl>
                                        <p:attrNameLst>
                                          <p:attrName>ppt_x</p:attrName>
                                        </p:attrNameLst>
                                      </p:cBhvr>
                                      <p:tavLst>
                                        <p:tav tm="0">
                                          <p:val>
                                            <p:strVal val="0-#ppt_w/2"/>
                                          </p:val>
                                        </p:tav>
                                        <p:tav tm="100000">
                                          <p:val>
                                            <p:strVal val="#ppt_x"/>
                                          </p:val>
                                        </p:tav>
                                      </p:tavLst>
                                    </p:anim>
                                    <p:anim calcmode="lin" valueType="num">
                                      <p:cBhvr additive="base">
                                        <p:cTn id="26" dur="3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3000" fill="hold"/>
                                        <p:tgtEl>
                                          <p:spTgt spid="18"/>
                                        </p:tgtEl>
                                        <p:attrNameLst>
                                          <p:attrName>ppt_x</p:attrName>
                                        </p:attrNameLst>
                                      </p:cBhvr>
                                      <p:tavLst>
                                        <p:tav tm="0">
                                          <p:val>
                                            <p:strVal val="0-#ppt_w/2"/>
                                          </p:val>
                                        </p:tav>
                                        <p:tav tm="100000">
                                          <p:val>
                                            <p:strVal val="#ppt_x"/>
                                          </p:val>
                                        </p:tav>
                                      </p:tavLst>
                                    </p:anim>
                                    <p:anim calcmode="lin" valueType="num">
                                      <p:cBhvr additive="base">
                                        <p:cTn id="30" dur="3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3000" fill="hold"/>
                                        <p:tgtEl>
                                          <p:spTgt spid="19"/>
                                        </p:tgtEl>
                                        <p:attrNameLst>
                                          <p:attrName>ppt_x</p:attrName>
                                        </p:attrNameLst>
                                      </p:cBhvr>
                                      <p:tavLst>
                                        <p:tav tm="0">
                                          <p:val>
                                            <p:strVal val="0-#ppt_w/2"/>
                                          </p:val>
                                        </p:tav>
                                        <p:tav tm="100000">
                                          <p:val>
                                            <p:strVal val="#ppt_x"/>
                                          </p:val>
                                        </p:tav>
                                      </p:tavLst>
                                    </p:anim>
                                    <p:anim calcmode="lin" valueType="num">
                                      <p:cBhvr additive="base">
                                        <p:cTn id="34" dur="3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0-#ppt_w/2"/>
                                          </p:val>
                                        </p:tav>
                                        <p:tav tm="100000">
                                          <p:val>
                                            <p:strVal val="#ppt_x"/>
                                          </p:val>
                                        </p:tav>
                                      </p:tavLst>
                                    </p:anim>
                                    <p:anim calcmode="lin" valueType="num">
                                      <p:cBhvr additive="base">
                                        <p:cTn id="38" dur="3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0-#ppt_w/2"/>
                                          </p:val>
                                        </p:tav>
                                        <p:tav tm="100000">
                                          <p:val>
                                            <p:strVal val="#ppt_x"/>
                                          </p:val>
                                        </p:tav>
                                      </p:tavLst>
                                    </p:anim>
                                    <p:anim calcmode="lin" valueType="num">
                                      <p:cBhvr additive="base">
                                        <p:cTn id="42" dur="3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3000" fill="hold"/>
                                        <p:tgtEl>
                                          <p:spTgt spid="7"/>
                                        </p:tgtEl>
                                        <p:attrNameLst>
                                          <p:attrName>ppt_x</p:attrName>
                                        </p:attrNameLst>
                                      </p:cBhvr>
                                      <p:tavLst>
                                        <p:tav tm="0">
                                          <p:val>
                                            <p:strVal val="0-#ppt_w/2"/>
                                          </p:val>
                                        </p:tav>
                                        <p:tav tm="100000">
                                          <p:val>
                                            <p:strVal val="#ppt_x"/>
                                          </p:val>
                                        </p:tav>
                                      </p:tavLst>
                                    </p:anim>
                                    <p:anim calcmode="lin" valueType="num">
                                      <p:cBhvr additive="base">
                                        <p:cTn id="46" dur="3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0-#ppt_w/2"/>
                                          </p:val>
                                        </p:tav>
                                        <p:tav tm="100000">
                                          <p:val>
                                            <p:strVal val="#ppt_x"/>
                                          </p:val>
                                        </p:tav>
                                      </p:tavLst>
                                    </p:anim>
                                    <p:anim calcmode="lin" valueType="num">
                                      <p:cBhvr additive="base">
                                        <p:cTn id="50" dur="3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0" fill="hold"/>
                                        <p:tgtEl>
                                          <p:spTgt spid="12"/>
                                        </p:tgtEl>
                                        <p:attrNameLst>
                                          <p:attrName>ppt_x</p:attrName>
                                        </p:attrNameLst>
                                      </p:cBhvr>
                                      <p:tavLst>
                                        <p:tav tm="0">
                                          <p:val>
                                            <p:strVal val="0-#ppt_w/2"/>
                                          </p:val>
                                        </p:tav>
                                        <p:tav tm="100000">
                                          <p:val>
                                            <p:strVal val="#ppt_x"/>
                                          </p:val>
                                        </p:tav>
                                      </p:tavLst>
                                    </p:anim>
                                    <p:anim calcmode="lin" valueType="num">
                                      <p:cBhvr additive="base">
                                        <p:cTn id="54" dur="3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0-#ppt_w/2"/>
                                          </p:val>
                                        </p:tav>
                                        <p:tav tm="100000">
                                          <p:val>
                                            <p:strVal val="#ppt_x"/>
                                          </p:val>
                                        </p:tav>
                                      </p:tavLst>
                                    </p:anim>
                                    <p:anim calcmode="lin" valueType="num">
                                      <p:cBhvr additive="base">
                                        <p:cTn id="58" dur="3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3000" fill="hold"/>
                                        <p:tgtEl>
                                          <p:spTgt spid="15"/>
                                        </p:tgtEl>
                                        <p:attrNameLst>
                                          <p:attrName>ppt_x</p:attrName>
                                        </p:attrNameLst>
                                      </p:cBhvr>
                                      <p:tavLst>
                                        <p:tav tm="0">
                                          <p:val>
                                            <p:strVal val="0-#ppt_w/2"/>
                                          </p:val>
                                        </p:tav>
                                        <p:tav tm="100000">
                                          <p:val>
                                            <p:strVal val="#ppt_x"/>
                                          </p:val>
                                        </p:tav>
                                      </p:tavLst>
                                    </p:anim>
                                    <p:anim calcmode="lin" valueType="num">
                                      <p:cBhvr additive="base">
                                        <p:cTn id="66" dur="3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0-#ppt_w/2"/>
                                          </p:val>
                                        </p:tav>
                                        <p:tav tm="100000">
                                          <p:val>
                                            <p:strVal val="#ppt_x"/>
                                          </p:val>
                                        </p:tav>
                                      </p:tavLst>
                                    </p:anim>
                                    <p:anim calcmode="lin" valueType="num">
                                      <p:cBhvr additive="base">
                                        <p:cTn id="70" dur="3000" fill="hold"/>
                                        <p:tgtEl>
                                          <p:spTgt spid="16"/>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8"/>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9"/>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7"/>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8"/>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9"/>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20"/>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3"/>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6"/>
                                        </p:tgtEl>
                                        <p:attrNameLst>
                                          <p:attrName>r</p:attrName>
                                        </p:attrNameLst>
                                      </p:cBhvr>
                                    </p:animRot>
                                  </p:childTnLst>
                                </p:cTn>
                              </p:par>
                              <p:par>
                                <p:cTn id="103" presetID="2" presetClass="exit" presetSubtype="12" fill="hold" grpId="2"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0-ppt_w/2"/>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0-ppt_w/2"/>
                                          </p:val>
                                        </p:tav>
                                      </p:tavLst>
                                    </p:anim>
                                    <p:anim calcmode="lin" valueType="num">
                                      <p:cBhvr additive="base">
                                        <p:cTn id="109" dur="3000"/>
                                        <p:tgtEl>
                                          <p:spTgt spid="8"/>
                                        </p:tgtEl>
                                        <p:attrNameLst>
                                          <p:attrName>ppt_y</p:attrName>
                                        </p:attrNameLst>
                                      </p:cBhvr>
                                      <p:tavLst>
                                        <p:tav tm="0">
                                          <p:val>
                                            <p:strVal val="ppt_y"/>
                                          </p:val>
                                        </p:tav>
                                        <p:tav tm="100000">
                                          <p:val>
                                            <p:strVal val="1+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0-ppt_w/2"/>
                                          </p:val>
                                        </p:tav>
                                      </p:tavLst>
                                    </p:anim>
                                    <p:anim calcmode="lin" valueType="num">
                                      <p:cBhvr additive="base">
                                        <p:cTn id="113" dur="3000"/>
                                        <p:tgtEl>
                                          <p:spTgt spid="9"/>
                                        </p:tgtEl>
                                        <p:attrNameLst>
                                          <p:attrName>ppt_y</p:attrName>
                                        </p:attrNameLst>
                                      </p:cBhvr>
                                      <p:tavLst>
                                        <p:tav tm="0">
                                          <p:val>
                                            <p:strVal val="ppt_y"/>
                                          </p:val>
                                        </p:tav>
                                        <p:tav tm="100000">
                                          <p:val>
                                            <p:strVal val="1+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0-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000"/>
                                        <p:tgtEl>
                                          <p:spTgt spid="17"/>
                                        </p:tgtEl>
                                        <p:attrNameLst>
                                          <p:attrName>ppt_x</p:attrName>
                                        </p:attrNameLst>
                                      </p:cBhvr>
                                      <p:tavLst>
                                        <p:tav tm="0">
                                          <p:val>
                                            <p:strVal val="ppt_x"/>
                                          </p:val>
                                        </p:tav>
                                        <p:tav tm="100000">
                                          <p:val>
                                            <p:strVal val="0-ppt_w/2"/>
                                          </p:val>
                                        </p:tav>
                                      </p:tavLst>
                                    </p:anim>
                                    <p:anim calcmode="lin" valueType="num">
                                      <p:cBhvr additive="base">
                                        <p:cTn id="121" dur="3000"/>
                                        <p:tgtEl>
                                          <p:spTgt spid="17"/>
                                        </p:tgtEl>
                                        <p:attrNameLst>
                                          <p:attrName>ppt_y</p:attrName>
                                        </p:attrNameLst>
                                      </p:cBhvr>
                                      <p:tavLst>
                                        <p:tav tm="0">
                                          <p:val>
                                            <p:strVal val="ppt_y"/>
                                          </p:val>
                                        </p:tav>
                                        <p:tav tm="100000">
                                          <p:val>
                                            <p:strVal val="1+ppt_h/2"/>
                                          </p:val>
                                        </p:tav>
                                      </p:tavLst>
                                    </p:anim>
                                    <p:set>
                                      <p:cBhvr>
                                        <p:cTn id="122" dur="1" fill="hold">
                                          <p:stCondLst>
                                            <p:cond delay="2999"/>
                                          </p:stCondLst>
                                        </p:cTn>
                                        <p:tgtEl>
                                          <p:spTgt spid="17"/>
                                        </p:tgtEl>
                                        <p:attrNameLst>
                                          <p:attrName>style.visibility</p:attrName>
                                        </p:attrNameLst>
                                      </p:cBhvr>
                                      <p:to>
                                        <p:strVal val="hidden"/>
                                      </p:to>
                                    </p:set>
                                  </p:childTnLst>
                                </p:cTn>
                              </p:par>
                              <p:par>
                                <p:cTn id="123" presetID="2" presetClass="exit" presetSubtype="12" fill="hold" grpId="2" nodeType="withEffect">
                                  <p:stCondLst>
                                    <p:cond delay="0"/>
                                  </p:stCondLst>
                                  <p:childTnLst>
                                    <p:anim calcmode="lin" valueType="num">
                                      <p:cBhvr additive="base">
                                        <p:cTn id="124" dur="3000"/>
                                        <p:tgtEl>
                                          <p:spTgt spid="18"/>
                                        </p:tgtEl>
                                        <p:attrNameLst>
                                          <p:attrName>ppt_x</p:attrName>
                                        </p:attrNameLst>
                                      </p:cBhvr>
                                      <p:tavLst>
                                        <p:tav tm="0">
                                          <p:val>
                                            <p:strVal val="ppt_x"/>
                                          </p:val>
                                        </p:tav>
                                        <p:tav tm="100000">
                                          <p:val>
                                            <p:strVal val="0-ppt_w/2"/>
                                          </p:val>
                                        </p:tav>
                                      </p:tavLst>
                                    </p:anim>
                                    <p:anim calcmode="lin" valueType="num">
                                      <p:cBhvr additive="base">
                                        <p:cTn id="125" dur="3000"/>
                                        <p:tgtEl>
                                          <p:spTgt spid="18"/>
                                        </p:tgtEl>
                                        <p:attrNameLst>
                                          <p:attrName>ppt_y</p:attrName>
                                        </p:attrNameLst>
                                      </p:cBhvr>
                                      <p:tavLst>
                                        <p:tav tm="0">
                                          <p:val>
                                            <p:strVal val="ppt_y"/>
                                          </p:val>
                                        </p:tav>
                                        <p:tav tm="100000">
                                          <p:val>
                                            <p:strVal val="1+ppt_h/2"/>
                                          </p:val>
                                        </p:tav>
                                      </p:tavLst>
                                    </p:anim>
                                    <p:set>
                                      <p:cBhvr>
                                        <p:cTn id="126" dur="1" fill="hold">
                                          <p:stCondLst>
                                            <p:cond delay="2999"/>
                                          </p:stCondLst>
                                        </p:cTn>
                                        <p:tgtEl>
                                          <p:spTgt spid="18"/>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19"/>
                                        </p:tgtEl>
                                        <p:attrNameLst>
                                          <p:attrName>ppt_x</p:attrName>
                                        </p:attrNameLst>
                                      </p:cBhvr>
                                      <p:tavLst>
                                        <p:tav tm="0">
                                          <p:val>
                                            <p:strVal val="ppt_x"/>
                                          </p:val>
                                        </p:tav>
                                        <p:tav tm="100000">
                                          <p:val>
                                            <p:strVal val="0-ppt_w/2"/>
                                          </p:val>
                                        </p:tav>
                                      </p:tavLst>
                                    </p:anim>
                                    <p:anim calcmode="lin" valueType="num">
                                      <p:cBhvr additive="base">
                                        <p:cTn id="129" dur="3000"/>
                                        <p:tgtEl>
                                          <p:spTgt spid="19"/>
                                        </p:tgtEl>
                                        <p:attrNameLst>
                                          <p:attrName>ppt_y</p:attrName>
                                        </p:attrNameLst>
                                      </p:cBhvr>
                                      <p:tavLst>
                                        <p:tav tm="0">
                                          <p:val>
                                            <p:strVal val="ppt_y"/>
                                          </p:val>
                                        </p:tav>
                                        <p:tav tm="100000">
                                          <p:val>
                                            <p:strVal val="1+ppt_h/2"/>
                                          </p:val>
                                        </p:tav>
                                      </p:tavLst>
                                    </p:anim>
                                    <p:set>
                                      <p:cBhvr>
                                        <p:cTn id="130" dur="1" fill="hold">
                                          <p:stCondLst>
                                            <p:cond delay="2999"/>
                                          </p:stCondLst>
                                        </p:cTn>
                                        <p:tgtEl>
                                          <p:spTgt spid="19"/>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20"/>
                                        </p:tgtEl>
                                        <p:attrNameLst>
                                          <p:attrName>ppt_x</p:attrName>
                                        </p:attrNameLst>
                                      </p:cBhvr>
                                      <p:tavLst>
                                        <p:tav tm="0">
                                          <p:val>
                                            <p:strVal val="ppt_x"/>
                                          </p:val>
                                        </p:tav>
                                        <p:tav tm="100000">
                                          <p:val>
                                            <p:strVal val="0-ppt_w/2"/>
                                          </p:val>
                                        </p:tav>
                                      </p:tavLst>
                                    </p:anim>
                                    <p:anim calcmode="lin" valueType="num">
                                      <p:cBhvr additive="base">
                                        <p:cTn id="133" dur="3000"/>
                                        <p:tgtEl>
                                          <p:spTgt spid="20"/>
                                        </p:tgtEl>
                                        <p:attrNameLst>
                                          <p:attrName>ppt_y</p:attrName>
                                        </p:attrNameLst>
                                      </p:cBhvr>
                                      <p:tavLst>
                                        <p:tav tm="0">
                                          <p:val>
                                            <p:strVal val="ppt_y"/>
                                          </p:val>
                                        </p:tav>
                                        <p:tav tm="100000">
                                          <p:val>
                                            <p:strVal val="1+ppt_h/2"/>
                                          </p:val>
                                        </p:tav>
                                      </p:tavLst>
                                    </p:anim>
                                    <p:set>
                                      <p:cBhvr>
                                        <p:cTn id="134" dur="1" fill="hold">
                                          <p:stCondLst>
                                            <p:cond delay="2999"/>
                                          </p:stCondLst>
                                        </p:cTn>
                                        <p:tgtEl>
                                          <p:spTgt spid="20"/>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0-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0-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0-ppt_w/2"/>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0-ppt_w/2"/>
                                          </p:val>
                                        </p:tav>
                                      </p:tavLst>
                                    </p:anim>
                                    <p:anim calcmode="lin" valueType="num">
                                      <p:cBhvr additive="base">
                                        <p:cTn id="153" dur="3000"/>
                                        <p:tgtEl>
                                          <p:spTgt spid="13"/>
                                        </p:tgtEl>
                                        <p:attrNameLst>
                                          <p:attrName>ppt_y</p:attrName>
                                        </p:attrNameLst>
                                      </p:cBhvr>
                                      <p:tavLst>
                                        <p:tav tm="0">
                                          <p:val>
                                            <p:strVal val="ppt_y"/>
                                          </p:val>
                                        </p:tav>
                                        <p:tav tm="100000">
                                          <p:val>
                                            <p:strVal val="0-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0-ppt_w/2"/>
                                          </p:val>
                                        </p:tav>
                                      </p:tavLst>
                                    </p:anim>
                                    <p:anim calcmode="lin" valueType="num">
                                      <p:cBhvr additive="base">
                                        <p:cTn id="157" dur="3000"/>
                                        <p:tgtEl>
                                          <p:spTgt spid="14"/>
                                        </p:tgtEl>
                                        <p:attrNameLst>
                                          <p:attrName>ppt_y</p:attrName>
                                        </p:attrNameLst>
                                      </p:cBhvr>
                                      <p:tavLst>
                                        <p:tav tm="0">
                                          <p:val>
                                            <p:strVal val="ppt_y"/>
                                          </p:val>
                                        </p:tav>
                                        <p:tav tm="100000">
                                          <p:val>
                                            <p:strVal val="0-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5"/>
                                        </p:tgtEl>
                                        <p:attrNameLst>
                                          <p:attrName>ppt_x</p:attrName>
                                        </p:attrNameLst>
                                      </p:cBhvr>
                                      <p:tavLst>
                                        <p:tav tm="0">
                                          <p:val>
                                            <p:strVal val="ppt_x"/>
                                          </p:val>
                                        </p:tav>
                                        <p:tav tm="100000">
                                          <p:val>
                                            <p:strVal val="0-ppt_w/2"/>
                                          </p:val>
                                        </p:tav>
                                      </p:tavLst>
                                    </p:anim>
                                    <p:anim calcmode="lin" valueType="num">
                                      <p:cBhvr additive="base">
                                        <p:cTn id="161" dur="3000"/>
                                        <p:tgtEl>
                                          <p:spTgt spid="15"/>
                                        </p:tgtEl>
                                        <p:attrNameLst>
                                          <p:attrName>ppt_y</p:attrName>
                                        </p:attrNameLst>
                                      </p:cBhvr>
                                      <p:tavLst>
                                        <p:tav tm="0">
                                          <p:val>
                                            <p:strVal val="ppt_y"/>
                                          </p:val>
                                        </p:tav>
                                        <p:tav tm="100000">
                                          <p:val>
                                            <p:strVal val="0-ppt_h/2"/>
                                          </p:val>
                                        </p:tav>
                                      </p:tavLst>
                                    </p:anim>
                                    <p:set>
                                      <p:cBhvr>
                                        <p:cTn id="162" dur="1" fill="hold">
                                          <p:stCondLst>
                                            <p:cond delay="2999"/>
                                          </p:stCondLst>
                                        </p:cTn>
                                        <p:tgtEl>
                                          <p:spTgt spid="15"/>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6"/>
                                        </p:tgtEl>
                                        <p:attrNameLst>
                                          <p:attrName>ppt_x</p:attrName>
                                        </p:attrNameLst>
                                      </p:cBhvr>
                                      <p:tavLst>
                                        <p:tav tm="0">
                                          <p:val>
                                            <p:strVal val="ppt_x"/>
                                          </p:val>
                                        </p:tav>
                                        <p:tav tm="100000">
                                          <p:val>
                                            <p:strVal val="0-ppt_w/2"/>
                                          </p:val>
                                        </p:tav>
                                      </p:tavLst>
                                    </p:anim>
                                    <p:anim calcmode="lin" valueType="num">
                                      <p:cBhvr additive="base">
                                        <p:cTn id="165" dur="3000"/>
                                        <p:tgtEl>
                                          <p:spTgt spid="16"/>
                                        </p:tgtEl>
                                        <p:attrNameLst>
                                          <p:attrName>ppt_y</p:attrName>
                                        </p:attrNameLst>
                                      </p:cBhvr>
                                      <p:tavLst>
                                        <p:tav tm="0">
                                          <p:val>
                                            <p:strVal val="ppt_y"/>
                                          </p:val>
                                        </p:tav>
                                        <p:tav tm="100000">
                                          <p:val>
                                            <p:strVal val="0-ppt_h/2"/>
                                          </p:val>
                                        </p:tav>
                                      </p:tavLst>
                                    </p:anim>
                                    <p:set>
                                      <p:cBhvr>
                                        <p:cTn id="166" dur="1" fill="hold">
                                          <p:stCondLst>
                                            <p:cond delay="2999"/>
                                          </p:stCondLst>
                                        </p:cTn>
                                        <p:tgtEl>
                                          <p:spTgt spid="16"/>
                                        </p:tgtEl>
                                        <p:attrNameLst>
                                          <p:attrName>style.visibility</p:attrName>
                                        </p:attrNameLst>
                                      </p:cBhvr>
                                      <p:to>
                                        <p:strVal val="hidden"/>
                                      </p:to>
                                    </p:set>
                                  </p:childTnLst>
                                </p:cTn>
                              </p:par>
                              <p:par>
                                <p:cTn id="167" presetID="8" presetClass="emph" presetSubtype="0" fill="hold" grpId="3"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8"/>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7"/>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8"/>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9"/>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20"/>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5"/>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7"/>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1"/>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2"/>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6"/>
                                        </p:tgtEl>
                                        <p:attrNameLst>
                                          <p:attrName>r</p:attrName>
                                        </p:attrNameLst>
                                      </p:cBhvr>
                                    </p:animRot>
                                  </p:childTnLst>
                                </p:cTn>
                              </p:par>
                              <p:par>
                                <p:cTn id="199" presetID="17" presetClass="entr" presetSubtype="2"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ppt_x</p:attrName>
                                        </p:attrNameLst>
                                      </p:cBhvr>
                                      <p:tavLst>
                                        <p:tav tm="0">
                                          <p:val>
                                            <p:strVal val="#ppt_x+#ppt_w/2"/>
                                          </p:val>
                                        </p:tav>
                                        <p:tav tm="100000">
                                          <p:val>
                                            <p:strVal val="#ppt_x"/>
                                          </p:val>
                                        </p:tav>
                                      </p:tavLst>
                                    </p:anim>
                                    <p:anim calcmode="lin" valueType="num">
                                      <p:cBhvr>
                                        <p:cTn id="202" dur="3000" fill="hold"/>
                                        <p:tgtEl>
                                          <p:spTgt spid="2"/>
                                        </p:tgtEl>
                                        <p:attrNameLst>
                                          <p:attrName>ppt_y</p:attrName>
                                        </p:attrNameLst>
                                      </p:cBhvr>
                                      <p:tavLst>
                                        <p:tav tm="0">
                                          <p:val>
                                            <p:strVal val="#ppt_y"/>
                                          </p:val>
                                        </p:tav>
                                        <p:tav tm="100000">
                                          <p:val>
                                            <p:strVal val="#ppt_y"/>
                                          </p:val>
                                        </p:tav>
                                      </p:tavLst>
                                    </p:anim>
                                    <p:anim calcmode="lin" valueType="num">
                                      <p:cBhvr>
                                        <p:cTn id="203" dur="3000" fill="hold"/>
                                        <p:tgtEl>
                                          <p:spTgt spid="2"/>
                                        </p:tgtEl>
                                        <p:attrNameLst>
                                          <p:attrName>ppt_w</p:attrName>
                                        </p:attrNameLst>
                                      </p:cBhvr>
                                      <p:tavLst>
                                        <p:tav tm="0">
                                          <p:val>
                                            <p:fltVal val="0"/>
                                          </p:val>
                                        </p:tav>
                                        <p:tav tm="100000">
                                          <p:val>
                                            <p:strVal val="#ppt_w"/>
                                          </p:val>
                                        </p:tav>
                                      </p:tavLst>
                                    </p:anim>
                                    <p:anim calcmode="lin" valueType="num">
                                      <p:cBhvr>
                                        <p:cTn id="20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4D8B9">
                <a:shade val="67500"/>
                <a:satMod val="115000"/>
              </a:srgbClr>
            </a:gs>
            <a:gs pos="100000">
              <a:srgbClr val="34D8B9">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7786646"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2859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735808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928694"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35729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858016"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42945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192882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357422"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285752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328611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92932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5500758"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500069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4572128"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13" presetClass="entr" presetSubtype="32"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plus(out)">
                                      <p:cBhvr>
                                        <p:cTn id="73" dur="2000"/>
                                        <p:tgtEl>
                                          <p:spTgt spid="4"/>
                                        </p:tgtEl>
                                      </p:cBhvr>
                                    </p:animEffect>
                                  </p:childTnLst>
                                </p:cTn>
                              </p:par>
                              <p:par>
                                <p:cTn id="74" presetID="13" presetClass="entr" presetSubtype="32"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plus(out)">
                                      <p:cBhvr>
                                        <p:cTn id="76" dur="2000"/>
                                        <p:tgtEl>
                                          <p:spTgt spid="5"/>
                                        </p:tgtEl>
                                      </p:cBhvr>
                                    </p:animEffect>
                                  </p:childTnLst>
                                </p:cTn>
                              </p:par>
                              <p:par>
                                <p:cTn id="77" presetID="13" presetClass="entr" presetSubtype="32"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plus(out)">
                                      <p:cBhvr>
                                        <p:cTn id="79" dur="2000"/>
                                        <p:tgtEl>
                                          <p:spTgt spid="6"/>
                                        </p:tgtEl>
                                      </p:cBhvr>
                                    </p:animEffect>
                                  </p:childTnLst>
                                </p:cTn>
                              </p:par>
                              <p:par>
                                <p:cTn id="80" presetID="13" presetClass="entr" presetSubtype="32"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plus(out)">
                                      <p:cBhvr>
                                        <p:cTn id="82" dur="2000"/>
                                        <p:tgtEl>
                                          <p:spTgt spid="7"/>
                                        </p:tgtEl>
                                      </p:cBhvr>
                                    </p:animEffect>
                                  </p:childTnLst>
                                </p:cTn>
                              </p:par>
                              <p:par>
                                <p:cTn id="83" presetID="13" presetClass="entr" presetSubtype="32"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plus(out)">
                                      <p:cBhvr>
                                        <p:cTn id="85" dur="2000"/>
                                        <p:tgtEl>
                                          <p:spTgt spid="8"/>
                                        </p:tgtEl>
                                      </p:cBhvr>
                                    </p:animEffect>
                                  </p:childTnLst>
                                </p:cTn>
                              </p:par>
                              <p:par>
                                <p:cTn id="86" presetID="13" presetClass="entr" presetSubtype="32"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plus(out)">
                                      <p:cBhvr>
                                        <p:cTn id="88" dur="2000"/>
                                        <p:tgtEl>
                                          <p:spTgt spid="9"/>
                                        </p:tgtEl>
                                      </p:cBhvr>
                                    </p:animEffect>
                                  </p:childTnLst>
                                </p:cTn>
                              </p:par>
                              <p:par>
                                <p:cTn id="89" presetID="13" presetClass="entr" presetSubtype="32"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plus(out)">
                                      <p:cBhvr>
                                        <p:cTn id="91" dur="2000"/>
                                        <p:tgtEl>
                                          <p:spTgt spid="10"/>
                                        </p:tgtEl>
                                      </p:cBhvr>
                                    </p:animEffect>
                                  </p:childTnLst>
                                </p:cTn>
                              </p:par>
                              <p:par>
                                <p:cTn id="92" presetID="13" presetClass="entr" presetSubtype="32"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plus(out)">
                                      <p:cBhvr>
                                        <p:cTn id="94" dur="2000"/>
                                        <p:tgtEl>
                                          <p:spTgt spid="11"/>
                                        </p:tgtEl>
                                      </p:cBhvr>
                                    </p:animEffect>
                                  </p:childTnLst>
                                </p:cTn>
                              </p:par>
                              <p:par>
                                <p:cTn id="95" presetID="13" presetClass="entr" presetSubtype="32"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plus(out)">
                                      <p:cBhvr>
                                        <p:cTn id="97" dur="2000"/>
                                        <p:tgtEl>
                                          <p:spTgt spid="12"/>
                                        </p:tgtEl>
                                      </p:cBhvr>
                                    </p:animEffect>
                                  </p:childTnLst>
                                </p:cTn>
                              </p:par>
                              <p:par>
                                <p:cTn id="98" presetID="13" presetClass="entr" presetSubtype="32" fill="hold" grpId="1"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plus(out)">
                                      <p:cBhvr>
                                        <p:cTn id="100" dur="2000"/>
                                        <p:tgtEl>
                                          <p:spTgt spid="13"/>
                                        </p:tgtEl>
                                      </p:cBhvr>
                                    </p:animEffect>
                                  </p:childTnLst>
                                </p:cTn>
                              </p:par>
                              <p:par>
                                <p:cTn id="101" presetID="13" presetClass="entr" presetSubtype="32"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plus(out)">
                                      <p:cBhvr>
                                        <p:cTn id="103" dur="2000"/>
                                        <p:tgtEl>
                                          <p:spTgt spid="14"/>
                                        </p:tgtEl>
                                      </p:cBhvr>
                                    </p:animEffect>
                                  </p:childTnLst>
                                </p:cTn>
                              </p:par>
                              <p:par>
                                <p:cTn id="104" presetID="13" presetClass="entr" presetSubtype="32"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plus(out)">
                                      <p:cBhvr>
                                        <p:cTn id="106" dur="2000"/>
                                        <p:tgtEl>
                                          <p:spTgt spid="15"/>
                                        </p:tgtEl>
                                      </p:cBhvr>
                                    </p:animEffect>
                                  </p:childTnLst>
                                </p:cTn>
                              </p:par>
                              <p:par>
                                <p:cTn id="107" presetID="13" presetClass="entr" presetSubtype="32"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out)">
                                      <p:cBhvr>
                                        <p:cTn id="109" dur="2000"/>
                                        <p:tgtEl>
                                          <p:spTgt spid="16"/>
                                        </p:tgtEl>
                                      </p:cBhvr>
                                    </p:animEffect>
                                  </p:childTnLst>
                                </p:cTn>
                              </p:par>
                              <p:par>
                                <p:cTn id="110" presetID="13" presetClass="entr" presetSubtype="32"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plus(out)">
                                      <p:cBhvr>
                                        <p:cTn id="112" dur="2000"/>
                                        <p:tgtEl>
                                          <p:spTgt spid="17"/>
                                        </p:tgtEl>
                                      </p:cBhvr>
                                    </p:animEffect>
                                  </p:childTnLst>
                                </p:cTn>
                              </p:par>
                              <p:par>
                                <p:cTn id="113" presetID="13" presetClass="entr" presetSubtype="32"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plus(out)">
                                      <p:cBhvr>
                                        <p:cTn id="115" dur="2000"/>
                                        <p:tgtEl>
                                          <p:spTgt spid="18"/>
                                        </p:tgtEl>
                                      </p:cBhvr>
                                    </p:animEffect>
                                  </p:childTnLst>
                                </p:cTn>
                              </p:par>
                              <p:par>
                                <p:cTn id="116" presetID="13" presetClass="entr" presetSubtype="32"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plus(out)">
                                      <p:cBhvr>
                                        <p:cTn id="118" dur="2000"/>
                                        <p:tgtEl>
                                          <p:spTgt spid="19"/>
                                        </p:tgtEl>
                                      </p:cBhvr>
                                    </p:animEffect>
                                  </p:childTnLst>
                                </p:cTn>
                              </p:par>
                            </p:childTnLst>
                          </p:cTn>
                        </p:par>
                        <p:par>
                          <p:cTn id="119" fill="hold">
                            <p:stCondLst>
                              <p:cond delay="2000"/>
                            </p:stCondLst>
                            <p:childTnLst>
                              <p:par>
                                <p:cTn id="120" presetID="2" presetClass="exit" presetSubtype="2"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ppt_y"/>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ppt_y"/>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ppt_y"/>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ppt_y"/>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ppt_y"/>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ppt_y"/>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0-ppt_w/2"/>
                                          </p:val>
                                        </p:tav>
                                      </p:tavLst>
                                    </p:anim>
                                    <p:anim calcmode="lin" valueType="num">
                                      <p:cBhvr additive="base">
                                        <p:cTn id="162" dur="2000"/>
                                        <p:tgtEl>
                                          <p:spTgt spid="10"/>
                                        </p:tgtEl>
                                        <p:attrNameLst>
                                          <p:attrName>ppt_y</p:attrName>
                                        </p:attrNameLst>
                                      </p:cBhvr>
                                      <p:tavLst>
                                        <p:tav tm="0">
                                          <p:val>
                                            <p:strVal val="ppt_y"/>
                                          </p:val>
                                        </p:tav>
                                        <p:tav tm="100000">
                                          <p:val>
                                            <p:strVal val="ppt_y"/>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0-ppt_w/2"/>
                                          </p:val>
                                        </p:tav>
                                      </p:tavLst>
                                    </p:anim>
                                    <p:anim calcmode="lin" valueType="num">
                                      <p:cBhvr additive="base">
                                        <p:cTn id="166" dur="2000"/>
                                        <p:tgtEl>
                                          <p:spTgt spid="11"/>
                                        </p:tgtEl>
                                        <p:attrNameLst>
                                          <p:attrName>ppt_y</p:attrName>
                                        </p:attrNameLst>
                                      </p:cBhvr>
                                      <p:tavLst>
                                        <p:tav tm="0">
                                          <p:val>
                                            <p:strVal val="ppt_y"/>
                                          </p:val>
                                        </p:tav>
                                        <p:tav tm="100000">
                                          <p:val>
                                            <p:strVal val="ppt_y"/>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13" presetClass="exit" presetSubtype="16" fill="hold" grpId="3" nodeType="withEffect">
                                  <p:stCondLst>
                                    <p:cond delay="0"/>
                                  </p:stCondLst>
                                  <p:childTnLst>
                                    <p:animEffect transition="out" filter="plus(in)">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13" presetClass="exit" presetSubtype="16" fill="hold" grpId="3" nodeType="withEffect">
                                  <p:stCondLst>
                                    <p:cond delay="0"/>
                                  </p:stCondLst>
                                  <p:childTnLst>
                                    <p:animEffect transition="out" filter="plus(in)">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13" presetClass="exit" presetSubtype="16" fill="hold" grpId="3" nodeType="withEffect">
                                  <p:stCondLst>
                                    <p:cond delay="0"/>
                                  </p:stCondLst>
                                  <p:childTnLst>
                                    <p:animEffect transition="out" filter="plus(in)">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13" presetClass="exit" presetSubtype="16" fill="hold" grpId="3" nodeType="withEffect">
                                  <p:stCondLst>
                                    <p:cond delay="0"/>
                                  </p:stCondLst>
                                  <p:childTnLst>
                                    <p:animEffect transition="out" filter="plus(in)">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13" presetClass="exit" presetSubtype="16" fill="hold" grpId="3" nodeType="withEffect">
                                  <p:stCondLst>
                                    <p:cond delay="0"/>
                                  </p:stCondLst>
                                  <p:childTnLst>
                                    <p:animEffect transition="out" filter="plus(in)">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13" presetClass="exit" presetSubtype="16" fill="hold" grpId="3" nodeType="withEffect">
                                  <p:stCondLst>
                                    <p:cond delay="0"/>
                                  </p:stCondLst>
                                  <p:childTnLst>
                                    <p:animEffect transition="out" filter="plus(in)">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13" presetClass="exit" presetSubtype="16" fill="hold" grpId="3" nodeType="withEffect">
                                  <p:stCondLst>
                                    <p:cond delay="0"/>
                                  </p:stCondLst>
                                  <p:childTnLst>
                                    <p:animEffect transition="out" filter="plus(in)">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16" fill="hold" grpId="3" nodeType="withEffect">
                                  <p:stCondLst>
                                    <p:cond delay="0"/>
                                  </p:stCondLst>
                                  <p:childTnLst>
                                    <p:animEffect transition="out" filter="plus(in)">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13" presetClass="exit" presetSubtype="16" fill="hold" grpId="3" nodeType="withEffect">
                                  <p:stCondLst>
                                    <p:cond delay="0"/>
                                  </p:stCondLst>
                                  <p:childTnLst>
                                    <p:animEffect transition="out" filter="plus(in)">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4" name="3 CuadroTexto"/>
          <p:cNvSpPr txBox="1"/>
          <p:nvPr/>
        </p:nvSpPr>
        <p:spPr>
          <a:xfrm>
            <a:off x="2928926" y="1714494"/>
            <a:ext cx="1714512" cy="784830"/>
          </a:xfrm>
          <a:prstGeom prst="rect">
            <a:avLst/>
          </a:prstGeom>
          <a:noFill/>
        </p:spPr>
        <p:txBody>
          <a:bodyPr wrap="square" rtlCol="0">
            <a:spAutoFit/>
          </a:bodyPr>
          <a:lstStyle/>
          <a:p>
            <a:pPr algn="ctr"/>
            <a:r>
              <a:rPr lang="es-PE" sz="900" dirty="0" smtClean="0">
                <a:latin typeface="Agency FB" pitchFamily="34" charset="0"/>
              </a:rPr>
              <a:t>Llévate una almohada permanecer todo el día tumbado en la arena no es nada cómodo, por lo que no está de más llevarnos una almohada donde apoyar nuestra cabeza. </a:t>
            </a:r>
            <a:endParaRPr lang="es-PE" sz="900" dirty="0">
              <a:latin typeface="Agency FB" pitchFamily="34" charset="0"/>
            </a:endParaRPr>
          </a:p>
        </p:txBody>
      </p:sp>
      <p:sp>
        <p:nvSpPr>
          <p:cNvPr id="5" name="4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980618">
            <a:off x="4852020" y="-505630"/>
            <a:ext cx="1390943" cy="1487861"/>
          </a:xfrm>
          <a:prstGeom prst="rect">
            <a:avLst/>
          </a:prstGeom>
        </p:spPr>
      </p:pic>
      <p:pic>
        <p:nvPicPr>
          <p:cNvPr id="4" name="3 Imagen" descr="5.png"/>
          <p:cNvPicPr>
            <a:picLocks noChangeAspect="1"/>
          </p:cNvPicPr>
          <p:nvPr/>
        </p:nvPicPr>
        <p:blipFill>
          <a:blip r:embed="rId4" cstate="print">
            <a:duotone>
              <a:prstClr val="black"/>
              <a:srgbClr val="00B050">
                <a:tint val="45000"/>
                <a:satMod val="400000"/>
              </a:srgbClr>
            </a:duotone>
            <a:lum contrast="40000"/>
          </a:blip>
          <a:srcRect l="44093" t="19086"/>
          <a:stretch>
            <a:fillRect/>
          </a:stretch>
        </p:blipFill>
        <p:spPr>
          <a:xfrm rot="1092373">
            <a:off x="5629122" y="-277797"/>
            <a:ext cx="1385417" cy="1487861"/>
          </a:xfrm>
          <a:prstGeom prst="rect">
            <a:avLst/>
          </a:prstGeom>
        </p:spPr>
      </p:pic>
      <p:pic>
        <p:nvPicPr>
          <p:cNvPr id="5" name="4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376209">
            <a:off x="6237805" y="255301"/>
            <a:ext cx="1390943" cy="1487861"/>
          </a:xfrm>
          <a:prstGeom prst="rect">
            <a:avLst/>
          </a:prstGeom>
        </p:spPr>
      </p:pic>
      <p:pic>
        <p:nvPicPr>
          <p:cNvPr id="6" name="5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2923468">
            <a:off x="6682478" y="1312721"/>
            <a:ext cx="1390943" cy="1487861"/>
          </a:xfrm>
          <a:prstGeom prst="rect">
            <a:avLst/>
          </a:prstGeom>
        </p:spPr>
      </p:pic>
      <p:pic>
        <p:nvPicPr>
          <p:cNvPr id="7" name="6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4449499">
            <a:off x="6641554" y="2600180"/>
            <a:ext cx="1390943" cy="1487861"/>
          </a:xfrm>
          <a:prstGeom prst="rect">
            <a:avLst/>
          </a:prstGeom>
        </p:spPr>
      </p:pic>
      <p:pic>
        <p:nvPicPr>
          <p:cNvPr id="8" name="7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5629041">
            <a:off x="6310296" y="3471633"/>
            <a:ext cx="1390943" cy="1487861"/>
          </a:xfrm>
          <a:prstGeom prst="rect">
            <a:avLst/>
          </a:prstGeom>
        </p:spPr>
      </p:pic>
      <p:pic>
        <p:nvPicPr>
          <p:cNvPr id="9" name="8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6665572">
            <a:off x="5537394" y="4216281"/>
            <a:ext cx="1390943" cy="1487861"/>
          </a:xfrm>
          <a:prstGeom prst="rect">
            <a:avLst/>
          </a:prstGeom>
        </p:spPr>
      </p:pic>
      <p:pic>
        <p:nvPicPr>
          <p:cNvPr id="10" name="9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8238051">
            <a:off x="4530779" y="4642088"/>
            <a:ext cx="1390943" cy="1487861"/>
          </a:xfrm>
          <a:prstGeom prst="rect">
            <a:avLst/>
          </a:prstGeom>
        </p:spPr>
      </p:pic>
      <p:pic>
        <p:nvPicPr>
          <p:cNvPr id="11" name="10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0018384">
            <a:off x="3507343" y="4709634"/>
            <a:ext cx="1390943" cy="1487861"/>
          </a:xfrm>
          <a:prstGeom prst="rect">
            <a:avLst/>
          </a:prstGeom>
        </p:spPr>
      </p:pic>
      <p:pic>
        <p:nvPicPr>
          <p:cNvPr id="12" name="11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1623373">
            <a:off x="2721525" y="4461474"/>
            <a:ext cx="1390943" cy="1487861"/>
          </a:xfrm>
          <a:prstGeom prst="rect">
            <a:avLst/>
          </a:prstGeom>
        </p:spPr>
      </p:pic>
      <p:pic>
        <p:nvPicPr>
          <p:cNvPr id="13" name="12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2143762">
            <a:off x="2001482" y="3794220"/>
            <a:ext cx="1390943" cy="1487861"/>
          </a:xfrm>
          <a:prstGeom prst="rect">
            <a:avLst/>
          </a:prstGeom>
        </p:spPr>
      </p:pic>
      <p:pic>
        <p:nvPicPr>
          <p:cNvPr id="14" name="13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3830082">
            <a:off x="1572854" y="3222716"/>
            <a:ext cx="1390943" cy="1487861"/>
          </a:xfrm>
          <a:prstGeom prst="rect">
            <a:avLst/>
          </a:prstGeom>
        </p:spPr>
      </p:pic>
      <p:pic>
        <p:nvPicPr>
          <p:cNvPr id="15" name="14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4745629">
            <a:off x="1305202" y="2433489"/>
            <a:ext cx="1390943" cy="1487861"/>
          </a:xfrm>
          <a:prstGeom prst="rect">
            <a:avLst/>
          </a:prstGeom>
        </p:spPr>
      </p:pic>
      <p:pic>
        <p:nvPicPr>
          <p:cNvPr id="16" name="15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5688647">
            <a:off x="1290218" y="1494823"/>
            <a:ext cx="1390943" cy="1487861"/>
          </a:xfrm>
          <a:prstGeom prst="rect">
            <a:avLst/>
          </a:prstGeom>
        </p:spPr>
      </p:pic>
      <p:pic>
        <p:nvPicPr>
          <p:cNvPr id="17" name="16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7273802">
            <a:off x="1690727" y="842224"/>
            <a:ext cx="1390943" cy="1487861"/>
          </a:xfrm>
          <a:prstGeom prst="rect">
            <a:avLst/>
          </a:prstGeom>
        </p:spPr>
      </p:pic>
      <p:pic>
        <p:nvPicPr>
          <p:cNvPr id="18" name="17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8322049">
            <a:off x="1887439" y="99718"/>
            <a:ext cx="1390943" cy="1487861"/>
          </a:xfrm>
          <a:prstGeom prst="rect">
            <a:avLst/>
          </a:prstGeom>
        </p:spPr>
      </p:pic>
      <p:pic>
        <p:nvPicPr>
          <p:cNvPr id="19" name="18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19901661">
            <a:off x="2440050" y="-430449"/>
            <a:ext cx="1390943" cy="1487861"/>
          </a:xfrm>
          <a:prstGeom prst="rect">
            <a:avLst/>
          </a:prstGeom>
        </p:spPr>
      </p:pic>
      <p:pic>
        <p:nvPicPr>
          <p:cNvPr id="20" name="19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21116853">
            <a:off x="3242703" y="-581186"/>
            <a:ext cx="1390943" cy="1487861"/>
          </a:xfrm>
          <a:prstGeom prst="rect">
            <a:avLst/>
          </a:prstGeom>
        </p:spPr>
      </p:pic>
      <p:pic>
        <p:nvPicPr>
          <p:cNvPr id="21" name="20 Imagen" descr="5.png"/>
          <p:cNvPicPr>
            <a:picLocks noChangeAspect="1"/>
          </p:cNvPicPr>
          <p:nvPr/>
        </p:nvPicPr>
        <p:blipFill>
          <a:blip r:embed="rId3" cstate="print">
            <a:duotone>
              <a:prstClr val="black"/>
              <a:srgbClr val="00B050">
                <a:tint val="45000"/>
                <a:satMod val="400000"/>
              </a:srgbClr>
            </a:duotone>
            <a:lum contrast="40000"/>
          </a:blip>
          <a:srcRect l="44093" t="19086"/>
          <a:stretch>
            <a:fillRect/>
          </a:stretch>
        </p:blipFill>
        <p:spPr>
          <a:xfrm rot="20848830">
            <a:off x="3933020" y="-752540"/>
            <a:ext cx="1390943" cy="1487861"/>
          </a:xfrm>
          <a:prstGeom prst="rect">
            <a:avLst/>
          </a:prstGeom>
        </p:spPr>
      </p:pic>
      <p:sp>
        <p:nvSpPr>
          <p:cNvPr id="22" name="21 Rectángulo"/>
          <p:cNvSpPr/>
          <p:nvPr/>
        </p:nvSpPr>
        <p:spPr>
          <a:xfrm>
            <a:off x="-357222" y="-642960"/>
            <a:ext cx="9858444" cy="6500858"/>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1"/>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3"/>
                                        </p:tgtEl>
                                        <p:attrNameLst>
                                          <p:attrName>ppt_w</p:attrName>
                                        </p:attrNameLst>
                                      </p:cBhvr>
                                      <p:tavLst>
                                        <p:tav tm="0">
                                          <p:val>
                                            <p:strVal val="ppt_w"/>
                                          </p:val>
                                        </p:tav>
                                        <p:tav tm="100000">
                                          <p:val>
                                            <p:fltVal val="0"/>
                                          </p:val>
                                        </p:tav>
                                      </p:tavLst>
                                    </p:anim>
                                    <p:anim calcmode="lin" valueType="num">
                                      <p:cBhvr>
                                        <p:cTn id="162" dur="2000"/>
                                        <p:tgtEl>
                                          <p:spTgt spid="3"/>
                                        </p:tgtEl>
                                        <p:attrNameLst>
                                          <p:attrName>ppt_h</p:attrName>
                                        </p:attrNameLst>
                                      </p:cBhvr>
                                      <p:tavLst>
                                        <p:tav tm="0">
                                          <p:val>
                                            <p:strVal val="ppt_h"/>
                                          </p:val>
                                        </p:tav>
                                        <p:tav tm="100000">
                                          <p:val>
                                            <p:fltVal val="0"/>
                                          </p:val>
                                        </p:tav>
                                      </p:tavLst>
                                    </p:anim>
                                    <p:anim calcmode="lin" valueType="num">
                                      <p:cBhvr>
                                        <p:cTn id="163" dur="2000"/>
                                        <p:tgtEl>
                                          <p:spTgt spid="3"/>
                                        </p:tgtEl>
                                        <p:attrNameLst>
                                          <p:attrName>ppt_x</p:attrName>
                                        </p:attrNameLst>
                                      </p:cBhvr>
                                      <p:tavLst>
                                        <p:tav tm="0">
                                          <p:val>
                                            <p:strVal val="ppt_x"/>
                                          </p:val>
                                        </p:tav>
                                        <p:tav tm="100000">
                                          <p:val>
                                            <p:fltVal val="0.5"/>
                                          </p:val>
                                        </p:tav>
                                      </p:tavLst>
                                    </p:anim>
                                    <p:anim calcmode="lin" valueType="num">
                                      <p:cBhvr>
                                        <p:cTn id="164" dur="2000"/>
                                        <p:tgtEl>
                                          <p:spTgt spid="3"/>
                                        </p:tgtEl>
                                        <p:attrNameLst>
                                          <p:attrName>ppt_y</p:attrName>
                                        </p:attrNameLst>
                                      </p:cBhvr>
                                      <p:tavLst>
                                        <p:tav tm="0">
                                          <p:val>
                                            <p:strVal val="ppt_y"/>
                                          </p:val>
                                        </p:tav>
                                        <p:tav tm="100000">
                                          <p:val>
                                            <p:fltVal val="0.5"/>
                                          </p:val>
                                        </p:tav>
                                      </p:tavLst>
                                    </p:anim>
                                    <p:set>
                                      <p:cBhvr>
                                        <p:cTn id="165" dur="1" fill="hold">
                                          <p:stCondLst>
                                            <p:cond delay="1999"/>
                                          </p:stCondLst>
                                        </p:cTn>
                                        <p:tgtEl>
                                          <p:spTgt spid="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fltVal val="0"/>
                                          </p:val>
                                        </p:tav>
                                      </p:tavLst>
                                    </p:anim>
                                    <p:anim calcmode="lin" valueType="num">
                                      <p:cBhvr>
                                        <p:cTn id="169" dur="2000"/>
                                        <p:tgtEl>
                                          <p:spTgt spid="4"/>
                                        </p:tgtEl>
                                        <p:attrNameLst>
                                          <p:attrName>ppt_x</p:attrName>
                                        </p:attrNameLst>
                                      </p:cBhvr>
                                      <p:tavLst>
                                        <p:tav tm="0">
                                          <p:val>
                                            <p:strVal val="ppt_x"/>
                                          </p:val>
                                        </p:tav>
                                        <p:tav tm="100000">
                                          <p:val>
                                            <p:fltVal val="0.5"/>
                                          </p:val>
                                        </p:tav>
                                      </p:tavLst>
                                    </p:anim>
                                    <p:anim calcmode="lin" valueType="num">
                                      <p:cBhvr>
                                        <p:cTn id="170" dur="2000"/>
                                        <p:tgtEl>
                                          <p:spTgt spid="4"/>
                                        </p:tgtEl>
                                        <p:attrNameLst>
                                          <p:attrName>ppt_y</p:attrName>
                                        </p:attrNameLst>
                                      </p:cBhvr>
                                      <p:tavLst>
                                        <p:tav tm="0">
                                          <p:val>
                                            <p:strVal val="ppt_y"/>
                                          </p:val>
                                        </p:tav>
                                        <p:tav tm="100000">
                                          <p:val>
                                            <p:fltVal val="0.5"/>
                                          </p:val>
                                        </p:tav>
                                      </p:tavLst>
                                    </p:anim>
                                    <p:set>
                                      <p:cBhvr>
                                        <p:cTn id="171" dur="1" fill="hold">
                                          <p:stCondLst>
                                            <p:cond delay="1999"/>
                                          </p:stCondLst>
                                        </p:cTn>
                                        <p:tgtEl>
                                          <p:spTgt spid="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fltVal val="0"/>
                                          </p:val>
                                        </p:tav>
                                      </p:tavLst>
                                    </p:anim>
                                    <p:anim calcmode="lin" valueType="num">
                                      <p:cBhvr>
                                        <p:cTn id="175" dur="2000"/>
                                        <p:tgtEl>
                                          <p:spTgt spid="5"/>
                                        </p:tgtEl>
                                        <p:attrNameLst>
                                          <p:attrName>ppt_x</p:attrName>
                                        </p:attrNameLst>
                                      </p:cBhvr>
                                      <p:tavLst>
                                        <p:tav tm="0">
                                          <p:val>
                                            <p:strVal val="ppt_x"/>
                                          </p:val>
                                        </p:tav>
                                        <p:tav tm="100000">
                                          <p:val>
                                            <p:fltVal val="0.5"/>
                                          </p:val>
                                        </p:tav>
                                      </p:tavLst>
                                    </p:anim>
                                    <p:anim calcmode="lin" valueType="num">
                                      <p:cBhvr>
                                        <p:cTn id="176" dur="2000"/>
                                        <p:tgtEl>
                                          <p:spTgt spid="5"/>
                                        </p:tgtEl>
                                        <p:attrNameLst>
                                          <p:attrName>ppt_y</p:attrName>
                                        </p:attrNameLst>
                                      </p:cBhvr>
                                      <p:tavLst>
                                        <p:tav tm="0">
                                          <p:val>
                                            <p:strVal val="ppt_y"/>
                                          </p:val>
                                        </p:tav>
                                        <p:tav tm="100000">
                                          <p:val>
                                            <p:fltVal val="0.5"/>
                                          </p:val>
                                        </p:tav>
                                      </p:tavLst>
                                    </p:anim>
                                    <p:set>
                                      <p:cBhvr>
                                        <p:cTn id="177" dur="1" fill="hold">
                                          <p:stCondLst>
                                            <p:cond delay="1999"/>
                                          </p:stCondLst>
                                        </p:cTn>
                                        <p:tgtEl>
                                          <p:spTgt spid="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6"/>
                                        </p:tgtEl>
                                        <p:attrNameLst>
                                          <p:attrName>ppt_w</p:attrName>
                                        </p:attrNameLst>
                                      </p:cBhvr>
                                      <p:tavLst>
                                        <p:tav tm="0">
                                          <p:val>
                                            <p:strVal val="ppt_w"/>
                                          </p:val>
                                        </p:tav>
                                        <p:tav tm="100000">
                                          <p:val>
                                            <p:fltVal val="0"/>
                                          </p:val>
                                        </p:tav>
                                      </p:tavLst>
                                    </p:anim>
                                    <p:anim calcmode="lin" valueType="num">
                                      <p:cBhvr>
                                        <p:cTn id="180" dur="2000"/>
                                        <p:tgtEl>
                                          <p:spTgt spid="6"/>
                                        </p:tgtEl>
                                        <p:attrNameLst>
                                          <p:attrName>ppt_h</p:attrName>
                                        </p:attrNameLst>
                                      </p:cBhvr>
                                      <p:tavLst>
                                        <p:tav tm="0">
                                          <p:val>
                                            <p:strVal val="ppt_h"/>
                                          </p:val>
                                        </p:tav>
                                        <p:tav tm="100000">
                                          <p:val>
                                            <p:fltVal val="0"/>
                                          </p:val>
                                        </p:tav>
                                      </p:tavLst>
                                    </p:anim>
                                    <p:anim calcmode="lin" valueType="num">
                                      <p:cBhvr>
                                        <p:cTn id="181" dur="2000"/>
                                        <p:tgtEl>
                                          <p:spTgt spid="6"/>
                                        </p:tgtEl>
                                        <p:attrNameLst>
                                          <p:attrName>ppt_x</p:attrName>
                                        </p:attrNameLst>
                                      </p:cBhvr>
                                      <p:tavLst>
                                        <p:tav tm="0">
                                          <p:val>
                                            <p:strVal val="ppt_x"/>
                                          </p:val>
                                        </p:tav>
                                        <p:tav tm="100000">
                                          <p:val>
                                            <p:fltVal val="0.5"/>
                                          </p:val>
                                        </p:tav>
                                      </p:tavLst>
                                    </p:anim>
                                    <p:anim calcmode="lin" valueType="num">
                                      <p:cBhvr>
                                        <p:cTn id="182" dur="2000"/>
                                        <p:tgtEl>
                                          <p:spTgt spid="6"/>
                                        </p:tgtEl>
                                        <p:attrNameLst>
                                          <p:attrName>ppt_y</p:attrName>
                                        </p:attrNameLst>
                                      </p:cBhvr>
                                      <p:tavLst>
                                        <p:tav tm="0">
                                          <p:val>
                                            <p:strVal val="ppt_y"/>
                                          </p:val>
                                        </p:tav>
                                        <p:tav tm="100000">
                                          <p:val>
                                            <p:fltVal val="0.5"/>
                                          </p:val>
                                        </p:tav>
                                      </p:tavLst>
                                    </p:anim>
                                    <p:set>
                                      <p:cBhvr>
                                        <p:cTn id="183" dur="1" fill="hold">
                                          <p:stCondLst>
                                            <p:cond delay="1999"/>
                                          </p:stCondLst>
                                        </p:cTn>
                                        <p:tgtEl>
                                          <p:spTgt spid="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7"/>
                                        </p:tgtEl>
                                        <p:attrNameLst>
                                          <p:attrName>ppt_w</p:attrName>
                                        </p:attrNameLst>
                                      </p:cBhvr>
                                      <p:tavLst>
                                        <p:tav tm="0">
                                          <p:val>
                                            <p:strVal val="ppt_w"/>
                                          </p:val>
                                        </p:tav>
                                        <p:tav tm="100000">
                                          <p:val>
                                            <p:fltVal val="0"/>
                                          </p:val>
                                        </p:tav>
                                      </p:tavLst>
                                    </p:anim>
                                    <p:anim calcmode="lin" valueType="num">
                                      <p:cBhvr>
                                        <p:cTn id="186" dur="2000"/>
                                        <p:tgtEl>
                                          <p:spTgt spid="7"/>
                                        </p:tgtEl>
                                        <p:attrNameLst>
                                          <p:attrName>ppt_h</p:attrName>
                                        </p:attrNameLst>
                                      </p:cBhvr>
                                      <p:tavLst>
                                        <p:tav tm="0">
                                          <p:val>
                                            <p:strVal val="ppt_h"/>
                                          </p:val>
                                        </p:tav>
                                        <p:tav tm="100000">
                                          <p:val>
                                            <p:fltVal val="0"/>
                                          </p:val>
                                        </p:tav>
                                      </p:tavLst>
                                    </p:anim>
                                    <p:anim calcmode="lin" valueType="num">
                                      <p:cBhvr>
                                        <p:cTn id="187" dur="2000"/>
                                        <p:tgtEl>
                                          <p:spTgt spid="7"/>
                                        </p:tgtEl>
                                        <p:attrNameLst>
                                          <p:attrName>ppt_x</p:attrName>
                                        </p:attrNameLst>
                                      </p:cBhvr>
                                      <p:tavLst>
                                        <p:tav tm="0">
                                          <p:val>
                                            <p:strVal val="ppt_x"/>
                                          </p:val>
                                        </p:tav>
                                        <p:tav tm="100000">
                                          <p:val>
                                            <p:fltVal val="0.5"/>
                                          </p:val>
                                        </p:tav>
                                      </p:tavLst>
                                    </p:anim>
                                    <p:anim calcmode="lin" valueType="num">
                                      <p:cBhvr>
                                        <p:cTn id="188" dur="2000"/>
                                        <p:tgtEl>
                                          <p:spTgt spid="7"/>
                                        </p:tgtEl>
                                        <p:attrNameLst>
                                          <p:attrName>ppt_y</p:attrName>
                                        </p:attrNameLst>
                                      </p:cBhvr>
                                      <p:tavLst>
                                        <p:tav tm="0">
                                          <p:val>
                                            <p:strVal val="ppt_y"/>
                                          </p:val>
                                        </p:tav>
                                        <p:tav tm="100000">
                                          <p:val>
                                            <p:fltVal val="0.5"/>
                                          </p:val>
                                        </p:tav>
                                      </p:tavLst>
                                    </p:anim>
                                    <p:set>
                                      <p:cBhvr>
                                        <p:cTn id="189" dur="1" fill="hold">
                                          <p:stCondLst>
                                            <p:cond delay="1999"/>
                                          </p:stCondLst>
                                        </p:cTn>
                                        <p:tgtEl>
                                          <p:spTgt spid="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8"/>
                                        </p:tgtEl>
                                        <p:attrNameLst>
                                          <p:attrName>ppt_w</p:attrName>
                                        </p:attrNameLst>
                                      </p:cBhvr>
                                      <p:tavLst>
                                        <p:tav tm="0">
                                          <p:val>
                                            <p:strVal val="ppt_w"/>
                                          </p:val>
                                        </p:tav>
                                        <p:tav tm="100000">
                                          <p:val>
                                            <p:fltVal val="0"/>
                                          </p:val>
                                        </p:tav>
                                      </p:tavLst>
                                    </p:anim>
                                    <p:anim calcmode="lin" valueType="num">
                                      <p:cBhvr>
                                        <p:cTn id="192" dur="2000"/>
                                        <p:tgtEl>
                                          <p:spTgt spid="8"/>
                                        </p:tgtEl>
                                        <p:attrNameLst>
                                          <p:attrName>ppt_h</p:attrName>
                                        </p:attrNameLst>
                                      </p:cBhvr>
                                      <p:tavLst>
                                        <p:tav tm="0">
                                          <p:val>
                                            <p:strVal val="ppt_h"/>
                                          </p:val>
                                        </p:tav>
                                        <p:tav tm="100000">
                                          <p:val>
                                            <p:fltVal val="0"/>
                                          </p:val>
                                        </p:tav>
                                      </p:tavLst>
                                    </p:anim>
                                    <p:anim calcmode="lin" valueType="num">
                                      <p:cBhvr>
                                        <p:cTn id="193" dur="2000"/>
                                        <p:tgtEl>
                                          <p:spTgt spid="8"/>
                                        </p:tgtEl>
                                        <p:attrNameLst>
                                          <p:attrName>ppt_x</p:attrName>
                                        </p:attrNameLst>
                                      </p:cBhvr>
                                      <p:tavLst>
                                        <p:tav tm="0">
                                          <p:val>
                                            <p:strVal val="ppt_x"/>
                                          </p:val>
                                        </p:tav>
                                        <p:tav tm="100000">
                                          <p:val>
                                            <p:fltVal val="0.5"/>
                                          </p:val>
                                        </p:tav>
                                      </p:tavLst>
                                    </p:anim>
                                    <p:anim calcmode="lin" valueType="num">
                                      <p:cBhvr>
                                        <p:cTn id="194" dur="2000"/>
                                        <p:tgtEl>
                                          <p:spTgt spid="8"/>
                                        </p:tgtEl>
                                        <p:attrNameLst>
                                          <p:attrName>ppt_y</p:attrName>
                                        </p:attrNameLst>
                                      </p:cBhvr>
                                      <p:tavLst>
                                        <p:tav tm="0">
                                          <p:val>
                                            <p:strVal val="ppt_y"/>
                                          </p:val>
                                        </p:tav>
                                        <p:tav tm="100000">
                                          <p:val>
                                            <p:fltVal val="0.5"/>
                                          </p:val>
                                        </p:tav>
                                      </p:tavLst>
                                    </p:anim>
                                    <p:set>
                                      <p:cBhvr>
                                        <p:cTn id="195" dur="1" fill="hold">
                                          <p:stCondLst>
                                            <p:cond delay="1999"/>
                                          </p:stCondLst>
                                        </p:cTn>
                                        <p:tgtEl>
                                          <p:spTgt spid="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9"/>
                                        </p:tgtEl>
                                        <p:attrNameLst>
                                          <p:attrName>ppt_w</p:attrName>
                                        </p:attrNameLst>
                                      </p:cBhvr>
                                      <p:tavLst>
                                        <p:tav tm="0">
                                          <p:val>
                                            <p:strVal val="ppt_w"/>
                                          </p:val>
                                        </p:tav>
                                        <p:tav tm="100000">
                                          <p:val>
                                            <p:fltVal val="0"/>
                                          </p:val>
                                        </p:tav>
                                      </p:tavLst>
                                    </p:anim>
                                    <p:anim calcmode="lin" valueType="num">
                                      <p:cBhvr>
                                        <p:cTn id="198" dur="2000"/>
                                        <p:tgtEl>
                                          <p:spTgt spid="9"/>
                                        </p:tgtEl>
                                        <p:attrNameLst>
                                          <p:attrName>ppt_h</p:attrName>
                                        </p:attrNameLst>
                                      </p:cBhvr>
                                      <p:tavLst>
                                        <p:tav tm="0">
                                          <p:val>
                                            <p:strVal val="ppt_h"/>
                                          </p:val>
                                        </p:tav>
                                        <p:tav tm="100000">
                                          <p:val>
                                            <p:fltVal val="0"/>
                                          </p:val>
                                        </p:tav>
                                      </p:tavLst>
                                    </p:anim>
                                    <p:anim calcmode="lin" valueType="num">
                                      <p:cBhvr>
                                        <p:cTn id="199" dur="2000"/>
                                        <p:tgtEl>
                                          <p:spTgt spid="9"/>
                                        </p:tgtEl>
                                        <p:attrNameLst>
                                          <p:attrName>ppt_x</p:attrName>
                                        </p:attrNameLst>
                                      </p:cBhvr>
                                      <p:tavLst>
                                        <p:tav tm="0">
                                          <p:val>
                                            <p:strVal val="ppt_x"/>
                                          </p:val>
                                        </p:tav>
                                        <p:tav tm="100000">
                                          <p:val>
                                            <p:fltVal val="0.5"/>
                                          </p:val>
                                        </p:tav>
                                      </p:tavLst>
                                    </p:anim>
                                    <p:anim calcmode="lin" valueType="num">
                                      <p:cBhvr>
                                        <p:cTn id="200" dur="2000"/>
                                        <p:tgtEl>
                                          <p:spTgt spid="9"/>
                                        </p:tgtEl>
                                        <p:attrNameLst>
                                          <p:attrName>ppt_y</p:attrName>
                                        </p:attrNameLst>
                                      </p:cBhvr>
                                      <p:tavLst>
                                        <p:tav tm="0">
                                          <p:val>
                                            <p:strVal val="ppt_y"/>
                                          </p:val>
                                        </p:tav>
                                        <p:tav tm="100000">
                                          <p:val>
                                            <p:fltVal val="0.5"/>
                                          </p:val>
                                        </p:tav>
                                      </p:tavLst>
                                    </p:anim>
                                    <p:set>
                                      <p:cBhvr>
                                        <p:cTn id="201" dur="1" fill="hold">
                                          <p:stCondLst>
                                            <p:cond delay="1999"/>
                                          </p:stCondLst>
                                        </p:cTn>
                                        <p:tgtEl>
                                          <p:spTgt spid="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0"/>
                                        </p:tgtEl>
                                        <p:attrNameLst>
                                          <p:attrName>ppt_w</p:attrName>
                                        </p:attrNameLst>
                                      </p:cBhvr>
                                      <p:tavLst>
                                        <p:tav tm="0">
                                          <p:val>
                                            <p:strVal val="ppt_w"/>
                                          </p:val>
                                        </p:tav>
                                        <p:tav tm="100000">
                                          <p:val>
                                            <p:fltVal val="0"/>
                                          </p:val>
                                        </p:tav>
                                      </p:tavLst>
                                    </p:anim>
                                    <p:anim calcmode="lin" valueType="num">
                                      <p:cBhvr>
                                        <p:cTn id="204" dur="2000"/>
                                        <p:tgtEl>
                                          <p:spTgt spid="10"/>
                                        </p:tgtEl>
                                        <p:attrNameLst>
                                          <p:attrName>ppt_h</p:attrName>
                                        </p:attrNameLst>
                                      </p:cBhvr>
                                      <p:tavLst>
                                        <p:tav tm="0">
                                          <p:val>
                                            <p:strVal val="ppt_h"/>
                                          </p:val>
                                        </p:tav>
                                        <p:tav tm="100000">
                                          <p:val>
                                            <p:fltVal val="0"/>
                                          </p:val>
                                        </p:tav>
                                      </p:tavLst>
                                    </p:anim>
                                    <p:anim calcmode="lin" valueType="num">
                                      <p:cBhvr>
                                        <p:cTn id="205" dur="2000"/>
                                        <p:tgtEl>
                                          <p:spTgt spid="10"/>
                                        </p:tgtEl>
                                        <p:attrNameLst>
                                          <p:attrName>ppt_x</p:attrName>
                                        </p:attrNameLst>
                                      </p:cBhvr>
                                      <p:tavLst>
                                        <p:tav tm="0">
                                          <p:val>
                                            <p:strVal val="ppt_x"/>
                                          </p:val>
                                        </p:tav>
                                        <p:tav tm="100000">
                                          <p:val>
                                            <p:fltVal val="0.5"/>
                                          </p:val>
                                        </p:tav>
                                      </p:tavLst>
                                    </p:anim>
                                    <p:anim calcmode="lin" valueType="num">
                                      <p:cBhvr>
                                        <p:cTn id="206" dur="2000"/>
                                        <p:tgtEl>
                                          <p:spTgt spid="10"/>
                                        </p:tgtEl>
                                        <p:attrNameLst>
                                          <p:attrName>ppt_y</p:attrName>
                                        </p:attrNameLst>
                                      </p:cBhvr>
                                      <p:tavLst>
                                        <p:tav tm="0">
                                          <p:val>
                                            <p:strVal val="ppt_y"/>
                                          </p:val>
                                        </p:tav>
                                        <p:tav tm="100000">
                                          <p:val>
                                            <p:fltVal val="0.5"/>
                                          </p:val>
                                        </p:tav>
                                      </p:tavLst>
                                    </p:anim>
                                    <p:set>
                                      <p:cBhvr>
                                        <p:cTn id="207" dur="1" fill="hold">
                                          <p:stCondLst>
                                            <p:cond delay="1999"/>
                                          </p:stCondLst>
                                        </p:cTn>
                                        <p:tgtEl>
                                          <p:spTgt spid="1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1"/>
                                        </p:tgtEl>
                                        <p:attrNameLst>
                                          <p:attrName>ppt_w</p:attrName>
                                        </p:attrNameLst>
                                      </p:cBhvr>
                                      <p:tavLst>
                                        <p:tav tm="0">
                                          <p:val>
                                            <p:strVal val="ppt_w"/>
                                          </p:val>
                                        </p:tav>
                                        <p:tav tm="100000">
                                          <p:val>
                                            <p:fltVal val="0"/>
                                          </p:val>
                                        </p:tav>
                                      </p:tavLst>
                                    </p:anim>
                                    <p:anim calcmode="lin" valueType="num">
                                      <p:cBhvr>
                                        <p:cTn id="210" dur="2000"/>
                                        <p:tgtEl>
                                          <p:spTgt spid="11"/>
                                        </p:tgtEl>
                                        <p:attrNameLst>
                                          <p:attrName>ppt_h</p:attrName>
                                        </p:attrNameLst>
                                      </p:cBhvr>
                                      <p:tavLst>
                                        <p:tav tm="0">
                                          <p:val>
                                            <p:strVal val="ppt_h"/>
                                          </p:val>
                                        </p:tav>
                                        <p:tav tm="100000">
                                          <p:val>
                                            <p:fltVal val="0"/>
                                          </p:val>
                                        </p:tav>
                                      </p:tavLst>
                                    </p:anim>
                                    <p:anim calcmode="lin" valueType="num">
                                      <p:cBhvr>
                                        <p:cTn id="211" dur="2000"/>
                                        <p:tgtEl>
                                          <p:spTgt spid="11"/>
                                        </p:tgtEl>
                                        <p:attrNameLst>
                                          <p:attrName>ppt_x</p:attrName>
                                        </p:attrNameLst>
                                      </p:cBhvr>
                                      <p:tavLst>
                                        <p:tav tm="0">
                                          <p:val>
                                            <p:strVal val="ppt_x"/>
                                          </p:val>
                                        </p:tav>
                                        <p:tav tm="100000">
                                          <p:val>
                                            <p:fltVal val="0.5"/>
                                          </p:val>
                                        </p:tav>
                                      </p:tavLst>
                                    </p:anim>
                                    <p:anim calcmode="lin" valueType="num">
                                      <p:cBhvr>
                                        <p:cTn id="212" dur="2000"/>
                                        <p:tgtEl>
                                          <p:spTgt spid="11"/>
                                        </p:tgtEl>
                                        <p:attrNameLst>
                                          <p:attrName>ppt_y</p:attrName>
                                        </p:attrNameLst>
                                      </p:cBhvr>
                                      <p:tavLst>
                                        <p:tav tm="0">
                                          <p:val>
                                            <p:strVal val="ppt_y"/>
                                          </p:val>
                                        </p:tav>
                                        <p:tav tm="100000">
                                          <p:val>
                                            <p:fltVal val="0.5"/>
                                          </p:val>
                                        </p:tav>
                                      </p:tavLst>
                                    </p:anim>
                                    <p:set>
                                      <p:cBhvr>
                                        <p:cTn id="213" dur="1" fill="hold">
                                          <p:stCondLst>
                                            <p:cond delay="1999"/>
                                          </p:stCondLst>
                                        </p:cTn>
                                        <p:tgtEl>
                                          <p:spTgt spid="1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2"/>
                                        </p:tgtEl>
                                        <p:attrNameLst>
                                          <p:attrName>ppt_w</p:attrName>
                                        </p:attrNameLst>
                                      </p:cBhvr>
                                      <p:tavLst>
                                        <p:tav tm="0">
                                          <p:val>
                                            <p:strVal val="ppt_w"/>
                                          </p:val>
                                        </p:tav>
                                        <p:tav tm="100000">
                                          <p:val>
                                            <p:fltVal val="0"/>
                                          </p:val>
                                        </p:tav>
                                      </p:tavLst>
                                    </p:anim>
                                    <p:anim calcmode="lin" valueType="num">
                                      <p:cBhvr>
                                        <p:cTn id="216" dur="2000"/>
                                        <p:tgtEl>
                                          <p:spTgt spid="12"/>
                                        </p:tgtEl>
                                        <p:attrNameLst>
                                          <p:attrName>ppt_h</p:attrName>
                                        </p:attrNameLst>
                                      </p:cBhvr>
                                      <p:tavLst>
                                        <p:tav tm="0">
                                          <p:val>
                                            <p:strVal val="ppt_h"/>
                                          </p:val>
                                        </p:tav>
                                        <p:tav tm="100000">
                                          <p:val>
                                            <p:fltVal val="0"/>
                                          </p:val>
                                        </p:tav>
                                      </p:tavLst>
                                    </p:anim>
                                    <p:anim calcmode="lin" valueType="num">
                                      <p:cBhvr>
                                        <p:cTn id="217" dur="2000"/>
                                        <p:tgtEl>
                                          <p:spTgt spid="12"/>
                                        </p:tgtEl>
                                        <p:attrNameLst>
                                          <p:attrName>ppt_x</p:attrName>
                                        </p:attrNameLst>
                                      </p:cBhvr>
                                      <p:tavLst>
                                        <p:tav tm="0">
                                          <p:val>
                                            <p:strVal val="ppt_x"/>
                                          </p:val>
                                        </p:tav>
                                        <p:tav tm="100000">
                                          <p:val>
                                            <p:fltVal val="0.5"/>
                                          </p:val>
                                        </p:tav>
                                      </p:tavLst>
                                    </p:anim>
                                    <p:anim calcmode="lin" valueType="num">
                                      <p:cBhvr>
                                        <p:cTn id="218" dur="2000"/>
                                        <p:tgtEl>
                                          <p:spTgt spid="12"/>
                                        </p:tgtEl>
                                        <p:attrNameLst>
                                          <p:attrName>ppt_y</p:attrName>
                                        </p:attrNameLst>
                                      </p:cBhvr>
                                      <p:tavLst>
                                        <p:tav tm="0">
                                          <p:val>
                                            <p:strVal val="ppt_y"/>
                                          </p:val>
                                        </p:tav>
                                        <p:tav tm="100000">
                                          <p:val>
                                            <p:fltVal val="0.5"/>
                                          </p:val>
                                        </p:tav>
                                      </p:tavLst>
                                    </p:anim>
                                    <p:set>
                                      <p:cBhvr>
                                        <p:cTn id="219" dur="1" fill="hold">
                                          <p:stCondLst>
                                            <p:cond delay="1999"/>
                                          </p:stCondLst>
                                        </p:cTn>
                                        <p:tgtEl>
                                          <p:spTgt spid="1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3"/>
                                        </p:tgtEl>
                                        <p:attrNameLst>
                                          <p:attrName>ppt_w</p:attrName>
                                        </p:attrNameLst>
                                      </p:cBhvr>
                                      <p:tavLst>
                                        <p:tav tm="0">
                                          <p:val>
                                            <p:strVal val="ppt_w"/>
                                          </p:val>
                                        </p:tav>
                                        <p:tav tm="100000">
                                          <p:val>
                                            <p:fltVal val="0"/>
                                          </p:val>
                                        </p:tav>
                                      </p:tavLst>
                                    </p:anim>
                                    <p:anim calcmode="lin" valueType="num">
                                      <p:cBhvr>
                                        <p:cTn id="222" dur="2000"/>
                                        <p:tgtEl>
                                          <p:spTgt spid="13"/>
                                        </p:tgtEl>
                                        <p:attrNameLst>
                                          <p:attrName>ppt_h</p:attrName>
                                        </p:attrNameLst>
                                      </p:cBhvr>
                                      <p:tavLst>
                                        <p:tav tm="0">
                                          <p:val>
                                            <p:strVal val="ppt_h"/>
                                          </p:val>
                                        </p:tav>
                                        <p:tav tm="100000">
                                          <p:val>
                                            <p:fltVal val="0"/>
                                          </p:val>
                                        </p:tav>
                                      </p:tavLst>
                                    </p:anim>
                                    <p:anim calcmode="lin" valueType="num">
                                      <p:cBhvr>
                                        <p:cTn id="223" dur="2000"/>
                                        <p:tgtEl>
                                          <p:spTgt spid="13"/>
                                        </p:tgtEl>
                                        <p:attrNameLst>
                                          <p:attrName>ppt_x</p:attrName>
                                        </p:attrNameLst>
                                      </p:cBhvr>
                                      <p:tavLst>
                                        <p:tav tm="0">
                                          <p:val>
                                            <p:strVal val="ppt_x"/>
                                          </p:val>
                                        </p:tav>
                                        <p:tav tm="100000">
                                          <p:val>
                                            <p:fltVal val="0.5"/>
                                          </p:val>
                                        </p:tav>
                                      </p:tavLst>
                                    </p:anim>
                                    <p:anim calcmode="lin" valueType="num">
                                      <p:cBhvr>
                                        <p:cTn id="224" dur="2000"/>
                                        <p:tgtEl>
                                          <p:spTgt spid="13"/>
                                        </p:tgtEl>
                                        <p:attrNameLst>
                                          <p:attrName>ppt_y</p:attrName>
                                        </p:attrNameLst>
                                      </p:cBhvr>
                                      <p:tavLst>
                                        <p:tav tm="0">
                                          <p:val>
                                            <p:strVal val="ppt_y"/>
                                          </p:val>
                                        </p:tav>
                                        <p:tav tm="100000">
                                          <p:val>
                                            <p:fltVal val="0.5"/>
                                          </p:val>
                                        </p:tav>
                                      </p:tavLst>
                                    </p:anim>
                                    <p:set>
                                      <p:cBhvr>
                                        <p:cTn id="225" dur="1" fill="hold">
                                          <p:stCondLst>
                                            <p:cond delay="1999"/>
                                          </p:stCondLst>
                                        </p:cTn>
                                        <p:tgtEl>
                                          <p:spTgt spid="1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4"/>
                                        </p:tgtEl>
                                        <p:attrNameLst>
                                          <p:attrName>ppt_w</p:attrName>
                                        </p:attrNameLst>
                                      </p:cBhvr>
                                      <p:tavLst>
                                        <p:tav tm="0">
                                          <p:val>
                                            <p:strVal val="ppt_w"/>
                                          </p:val>
                                        </p:tav>
                                        <p:tav tm="100000">
                                          <p:val>
                                            <p:fltVal val="0"/>
                                          </p:val>
                                        </p:tav>
                                      </p:tavLst>
                                    </p:anim>
                                    <p:anim calcmode="lin" valueType="num">
                                      <p:cBhvr>
                                        <p:cTn id="228" dur="2000"/>
                                        <p:tgtEl>
                                          <p:spTgt spid="14"/>
                                        </p:tgtEl>
                                        <p:attrNameLst>
                                          <p:attrName>ppt_h</p:attrName>
                                        </p:attrNameLst>
                                      </p:cBhvr>
                                      <p:tavLst>
                                        <p:tav tm="0">
                                          <p:val>
                                            <p:strVal val="ppt_h"/>
                                          </p:val>
                                        </p:tav>
                                        <p:tav tm="100000">
                                          <p:val>
                                            <p:fltVal val="0"/>
                                          </p:val>
                                        </p:tav>
                                      </p:tavLst>
                                    </p:anim>
                                    <p:anim calcmode="lin" valueType="num">
                                      <p:cBhvr>
                                        <p:cTn id="229" dur="2000"/>
                                        <p:tgtEl>
                                          <p:spTgt spid="14"/>
                                        </p:tgtEl>
                                        <p:attrNameLst>
                                          <p:attrName>ppt_x</p:attrName>
                                        </p:attrNameLst>
                                      </p:cBhvr>
                                      <p:tavLst>
                                        <p:tav tm="0">
                                          <p:val>
                                            <p:strVal val="ppt_x"/>
                                          </p:val>
                                        </p:tav>
                                        <p:tav tm="100000">
                                          <p:val>
                                            <p:fltVal val="0.5"/>
                                          </p:val>
                                        </p:tav>
                                      </p:tavLst>
                                    </p:anim>
                                    <p:anim calcmode="lin" valueType="num">
                                      <p:cBhvr>
                                        <p:cTn id="230" dur="2000"/>
                                        <p:tgtEl>
                                          <p:spTgt spid="14"/>
                                        </p:tgtEl>
                                        <p:attrNameLst>
                                          <p:attrName>ppt_y</p:attrName>
                                        </p:attrNameLst>
                                      </p:cBhvr>
                                      <p:tavLst>
                                        <p:tav tm="0">
                                          <p:val>
                                            <p:strVal val="ppt_y"/>
                                          </p:val>
                                        </p:tav>
                                        <p:tav tm="100000">
                                          <p:val>
                                            <p:fltVal val="0.5"/>
                                          </p:val>
                                        </p:tav>
                                      </p:tavLst>
                                    </p:anim>
                                    <p:set>
                                      <p:cBhvr>
                                        <p:cTn id="231" dur="1" fill="hold">
                                          <p:stCondLst>
                                            <p:cond delay="1999"/>
                                          </p:stCondLst>
                                        </p:cTn>
                                        <p:tgtEl>
                                          <p:spTgt spid="14"/>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fltVal val="0"/>
                                          </p:val>
                                        </p:tav>
                                      </p:tavLst>
                                    </p:anim>
                                    <p:anim calcmode="lin" valueType="num">
                                      <p:cBhvr>
                                        <p:cTn id="234" dur="2000"/>
                                        <p:tgtEl>
                                          <p:spTgt spid="15"/>
                                        </p:tgtEl>
                                        <p:attrNameLst>
                                          <p:attrName>ppt_h</p:attrName>
                                        </p:attrNameLst>
                                      </p:cBhvr>
                                      <p:tavLst>
                                        <p:tav tm="0">
                                          <p:val>
                                            <p:strVal val="ppt_h"/>
                                          </p:val>
                                        </p:tav>
                                        <p:tav tm="100000">
                                          <p:val>
                                            <p:fltVal val="0"/>
                                          </p:val>
                                        </p:tav>
                                      </p:tavLst>
                                    </p:anim>
                                    <p:anim calcmode="lin" valueType="num">
                                      <p:cBhvr>
                                        <p:cTn id="235" dur="2000"/>
                                        <p:tgtEl>
                                          <p:spTgt spid="15"/>
                                        </p:tgtEl>
                                        <p:attrNameLst>
                                          <p:attrName>ppt_x</p:attrName>
                                        </p:attrNameLst>
                                      </p:cBhvr>
                                      <p:tavLst>
                                        <p:tav tm="0">
                                          <p:val>
                                            <p:strVal val="ppt_x"/>
                                          </p:val>
                                        </p:tav>
                                        <p:tav tm="100000">
                                          <p:val>
                                            <p:fltVal val="0.5"/>
                                          </p:val>
                                        </p:tav>
                                      </p:tavLst>
                                    </p:anim>
                                    <p:anim calcmode="lin" valueType="num">
                                      <p:cBhvr>
                                        <p:cTn id="236" dur="2000"/>
                                        <p:tgtEl>
                                          <p:spTgt spid="15"/>
                                        </p:tgtEl>
                                        <p:attrNameLst>
                                          <p:attrName>ppt_y</p:attrName>
                                        </p:attrNameLst>
                                      </p:cBhvr>
                                      <p:tavLst>
                                        <p:tav tm="0">
                                          <p:val>
                                            <p:strVal val="ppt_y"/>
                                          </p:val>
                                        </p:tav>
                                        <p:tav tm="100000">
                                          <p:val>
                                            <p:fltVal val="0.5"/>
                                          </p:val>
                                        </p:tav>
                                      </p:tavLst>
                                    </p:anim>
                                    <p:set>
                                      <p:cBhvr>
                                        <p:cTn id="237" dur="1" fill="hold">
                                          <p:stCondLst>
                                            <p:cond delay="1999"/>
                                          </p:stCondLst>
                                        </p:cTn>
                                        <p:tgtEl>
                                          <p:spTgt spid="15"/>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6"/>
                                        </p:tgtEl>
                                        <p:attrNameLst>
                                          <p:attrName>ppt_w</p:attrName>
                                        </p:attrNameLst>
                                      </p:cBhvr>
                                      <p:tavLst>
                                        <p:tav tm="0">
                                          <p:val>
                                            <p:strVal val="ppt_w"/>
                                          </p:val>
                                        </p:tav>
                                        <p:tav tm="100000">
                                          <p:val>
                                            <p:fltVal val="0"/>
                                          </p:val>
                                        </p:tav>
                                      </p:tavLst>
                                    </p:anim>
                                    <p:anim calcmode="lin" valueType="num">
                                      <p:cBhvr>
                                        <p:cTn id="240" dur="2000"/>
                                        <p:tgtEl>
                                          <p:spTgt spid="16"/>
                                        </p:tgtEl>
                                        <p:attrNameLst>
                                          <p:attrName>ppt_h</p:attrName>
                                        </p:attrNameLst>
                                      </p:cBhvr>
                                      <p:tavLst>
                                        <p:tav tm="0">
                                          <p:val>
                                            <p:strVal val="ppt_h"/>
                                          </p:val>
                                        </p:tav>
                                        <p:tav tm="100000">
                                          <p:val>
                                            <p:fltVal val="0"/>
                                          </p:val>
                                        </p:tav>
                                      </p:tavLst>
                                    </p:anim>
                                    <p:anim calcmode="lin" valueType="num">
                                      <p:cBhvr>
                                        <p:cTn id="241" dur="2000"/>
                                        <p:tgtEl>
                                          <p:spTgt spid="16"/>
                                        </p:tgtEl>
                                        <p:attrNameLst>
                                          <p:attrName>ppt_x</p:attrName>
                                        </p:attrNameLst>
                                      </p:cBhvr>
                                      <p:tavLst>
                                        <p:tav tm="0">
                                          <p:val>
                                            <p:strVal val="ppt_x"/>
                                          </p:val>
                                        </p:tav>
                                        <p:tav tm="100000">
                                          <p:val>
                                            <p:fltVal val="0.5"/>
                                          </p:val>
                                        </p:tav>
                                      </p:tavLst>
                                    </p:anim>
                                    <p:anim calcmode="lin" valueType="num">
                                      <p:cBhvr>
                                        <p:cTn id="242" dur="2000"/>
                                        <p:tgtEl>
                                          <p:spTgt spid="16"/>
                                        </p:tgtEl>
                                        <p:attrNameLst>
                                          <p:attrName>ppt_y</p:attrName>
                                        </p:attrNameLst>
                                      </p:cBhvr>
                                      <p:tavLst>
                                        <p:tav tm="0">
                                          <p:val>
                                            <p:strVal val="ppt_y"/>
                                          </p:val>
                                        </p:tav>
                                        <p:tav tm="100000">
                                          <p:val>
                                            <p:fltVal val="0.5"/>
                                          </p:val>
                                        </p:tav>
                                      </p:tavLst>
                                    </p:anim>
                                    <p:set>
                                      <p:cBhvr>
                                        <p:cTn id="243" dur="1" fill="hold">
                                          <p:stCondLst>
                                            <p:cond delay="1999"/>
                                          </p:stCondLst>
                                        </p:cTn>
                                        <p:tgtEl>
                                          <p:spTgt spid="16"/>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fltVal val="0"/>
                                          </p:val>
                                        </p:tav>
                                      </p:tavLst>
                                    </p:anim>
                                    <p:anim calcmode="lin" valueType="num">
                                      <p:cBhvr>
                                        <p:cTn id="246" dur="2000"/>
                                        <p:tgtEl>
                                          <p:spTgt spid="17"/>
                                        </p:tgtEl>
                                        <p:attrNameLst>
                                          <p:attrName>ppt_h</p:attrName>
                                        </p:attrNameLst>
                                      </p:cBhvr>
                                      <p:tavLst>
                                        <p:tav tm="0">
                                          <p:val>
                                            <p:strVal val="ppt_h"/>
                                          </p:val>
                                        </p:tav>
                                        <p:tav tm="100000">
                                          <p:val>
                                            <p:fltVal val="0"/>
                                          </p:val>
                                        </p:tav>
                                      </p:tavLst>
                                    </p:anim>
                                    <p:anim calcmode="lin" valueType="num">
                                      <p:cBhvr>
                                        <p:cTn id="247" dur="2000"/>
                                        <p:tgtEl>
                                          <p:spTgt spid="17"/>
                                        </p:tgtEl>
                                        <p:attrNameLst>
                                          <p:attrName>ppt_x</p:attrName>
                                        </p:attrNameLst>
                                      </p:cBhvr>
                                      <p:tavLst>
                                        <p:tav tm="0">
                                          <p:val>
                                            <p:strVal val="ppt_x"/>
                                          </p:val>
                                        </p:tav>
                                        <p:tav tm="100000">
                                          <p:val>
                                            <p:fltVal val="0.5"/>
                                          </p:val>
                                        </p:tav>
                                      </p:tavLst>
                                    </p:anim>
                                    <p:anim calcmode="lin" valueType="num">
                                      <p:cBhvr>
                                        <p:cTn id="248" dur="2000"/>
                                        <p:tgtEl>
                                          <p:spTgt spid="17"/>
                                        </p:tgtEl>
                                        <p:attrNameLst>
                                          <p:attrName>ppt_y</p:attrName>
                                        </p:attrNameLst>
                                      </p:cBhvr>
                                      <p:tavLst>
                                        <p:tav tm="0">
                                          <p:val>
                                            <p:strVal val="ppt_y"/>
                                          </p:val>
                                        </p:tav>
                                        <p:tav tm="100000">
                                          <p:val>
                                            <p:fltVal val="0.5"/>
                                          </p:val>
                                        </p:tav>
                                      </p:tavLst>
                                    </p:anim>
                                    <p:set>
                                      <p:cBhvr>
                                        <p:cTn id="249" dur="1" fill="hold">
                                          <p:stCondLst>
                                            <p:cond delay="1999"/>
                                          </p:stCondLst>
                                        </p:cTn>
                                        <p:tgtEl>
                                          <p:spTgt spid="17"/>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8"/>
                                        </p:tgtEl>
                                        <p:attrNameLst>
                                          <p:attrName>ppt_w</p:attrName>
                                        </p:attrNameLst>
                                      </p:cBhvr>
                                      <p:tavLst>
                                        <p:tav tm="0">
                                          <p:val>
                                            <p:strVal val="ppt_w"/>
                                          </p:val>
                                        </p:tav>
                                        <p:tav tm="100000">
                                          <p:val>
                                            <p:fltVal val="0"/>
                                          </p:val>
                                        </p:tav>
                                      </p:tavLst>
                                    </p:anim>
                                    <p:anim calcmode="lin" valueType="num">
                                      <p:cBhvr>
                                        <p:cTn id="252" dur="2000"/>
                                        <p:tgtEl>
                                          <p:spTgt spid="18"/>
                                        </p:tgtEl>
                                        <p:attrNameLst>
                                          <p:attrName>ppt_h</p:attrName>
                                        </p:attrNameLst>
                                      </p:cBhvr>
                                      <p:tavLst>
                                        <p:tav tm="0">
                                          <p:val>
                                            <p:strVal val="ppt_h"/>
                                          </p:val>
                                        </p:tav>
                                        <p:tav tm="100000">
                                          <p:val>
                                            <p:fltVal val="0"/>
                                          </p:val>
                                        </p:tav>
                                      </p:tavLst>
                                    </p:anim>
                                    <p:anim calcmode="lin" valueType="num">
                                      <p:cBhvr>
                                        <p:cTn id="253" dur="2000"/>
                                        <p:tgtEl>
                                          <p:spTgt spid="18"/>
                                        </p:tgtEl>
                                        <p:attrNameLst>
                                          <p:attrName>ppt_x</p:attrName>
                                        </p:attrNameLst>
                                      </p:cBhvr>
                                      <p:tavLst>
                                        <p:tav tm="0">
                                          <p:val>
                                            <p:strVal val="ppt_x"/>
                                          </p:val>
                                        </p:tav>
                                        <p:tav tm="100000">
                                          <p:val>
                                            <p:fltVal val="0.5"/>
                                          </p:val>
                                        </p:tav>
                                      </p:tavLst>
                                    </p:anim>
                                    <p:anim calcmode="lin" valueType="num">
                                      <p:cBhvr>
                                        <p:cTn id="254" dur="2000"/>
                                        <p:tgtEl>
                                          <p:spTgt spid="18"/>
                                        </p:tgtEl>
                                        <p:attrNameLst>
                                          <p:attrName>ppt_y</p:attrName>
                                        </p:attrNameLst>
                                      </p:cBhvr>
                                      <p:tavLst>
                                        <p:tav tm="0">
                                          <p:val>
                                            <p:strVal val="ppt_y"/>
                                          </p:val>
                                        </p:tav>
                                        <p:tav tm="100000">
                                          <p:val>
                                            <p:fltVal val="0.5"/>
                                          </p:val>
                                        </p:tav>
                                      </p:tavLst>
                                    </p:anim>
                                    <p:set>
                                      <p:cBhvr>
                                        <p:cTn id="255" dur="1" fill="hold">
                                          <p:stCondLst>
                                            <p:cond delay="1999"/>
                                          </p:stCondLst>
                                        </p:cTn>
                                        <p:tgtEl>
                                          <p:spTgt spid="18"/>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19"/>
                                        </p:tgtEl>
                                        <p:attrNameLst>
                                          <p:attrName>ppt_w</p:attrName>
                                        </p:attrNameLst>
                                      </p:cBhvr>
                                      <p:tavLst>
                                        <p:tav tm="0">
                                          <p:val>
                                            <p:strVal val="ppt_w"/>
                                          </p:val>
                                        </p:tav>
                                        <p:tav tm="100000">
                                          <p:val>
                                            <p:fltVal val="0"/>
                                          </p:val>
                                        </p:tav>
                                      </p:tavLst>
                                    </p:anim>
                                    <p:anim calcmode="lin" valueType="num">
                                      <p:cBhvr>
                                        <p:cTn id="258" dur="2000"/>
                                        <p:tgtEl>
                                          <p:spTgt spid="19"/>
                                        </p:tgtEl>
                                        <p:attrNameLst>
                                          <p:attrName>ppt_h</p:attrName>
                                        </p:attrNameLst>
                                      </p:cBhvr>
                                      <p:tavLst>
                                        <p:tav tm="0">
                                          <p:val>
                                            <p:strVal val="ppt_h"/>
                                          </p:val>
                                        </p:tav>
                                        <p:tav tm="100000">
                                          <p:val>
                                            <p:fltVal val="0"/>
                                          </p:val>
                                        </p:tav>
                                      </p:tavLst>
                                    </p:anim>
                                    <p:anim calcmode="lin" valueType="num">
                                      <p:cBhvr>
                                        <p:cTn id="259" dur="2000"/>
                                        <p:tgtEl>
                                          <p:spTgt spid="19"/>
                                        </p:tgtEl>
                                        <p:attrNameLst>
                                          <p:attrName>ppt_x</p:attrName>
                                        </p:attrNameLst>
                                      </p:cBhvr>
                                      <p:tavLst>
                                        <p:tav tm="0">
                                          <p:val>
                                            <p:strVal val="ppt_x"/>
                                          </p:val>
                                        </p:tav>
                                        <p:tav tm="100000">
                                          <p:val>
                                            <p:fltVal val="0.5"/>
                                          </p:val>
                                        </p:tav>
                                      </p:tavLst>
                                    </p:anim>
                                    <p:anim calcmode="lin" valueType="num">
                                      <p:cBhvr>
                                        <p:cTn id="260" dur="2000"/>
                                        <p:tgtEl>
                                          <p:spTgt spid="19"/>
                                        </p:tgtEl>
                                        <p:attrNameLst>
                                          <p:attrName>ppt_y</p:attrName>
                                        </p:attrNameLst>
                                      </p:cBhvr>
                                      <p:tavLst>
                                        <p:tav tm="0">
                                          <p:val>
                                            <p:strVal val="ppt_y"/>
                                          </p:val>
                                        </p:tav>
                                        <p:tav tm="100000">
                                          <p:val>
                                            <p:fltVal val="0.5"/>
                                          </p:val>
                                        </p:tav>
                                      </p:tavLst>
                                    </p:anim>
                                    <p:set>
                                      <p:cBhvr>
                                        <p:cTn id="261" dur="1" fill="hold">
                                          <p:stCondLst>
                                            <p:cond delay="1999"/>
                                          </p:stCondLst>
                                        </p:cTn>
                                        <p:tgtEl>
                                          <p:spTgt spid="19"/>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0"/>
                                        </p:tgtEl>
                                        <p:attrNameLst>
                                          <p:attrName>ppt_w</p:attrName>
                                        </p:attrNameLst>
                                      </p:cBhvr>
                                      <p:tavLst>
                                        <p:tav tm="0">
                                          <p:val>
                                            <p:strVal val="ppt_w"/>
                                          </p:val>
                                        </p:tav>
                                        <p:tav tm="100000">
                                          <p:val>
                                            <p:fltVal val="0"/>
                                          </p:val>
                                        </p:tav>
                                      </p:tavLst>
                                    </p:anim>
                                    <p:anim calcmode="lin" valueType="num">
                                      <p:cBhvr>
                                        <p:cTn id="264" dur="2000"/>
                                        <p:tgtEl>
                                          <p:spTgt spid="20"/>
                                        </p:tgtEl>
                                        <p:attrNameLst>
                                          <p:attrName>ppt_h</p:attrName>
                                        </p:attrNameLst>
                                      </p:cBhvr>
                                      <p:tavLst>
                                        <p:tav tm="0">
                                          <p:val>
                                            <p:strVal val="ppt_h"/>
                                          </p:val>
                                        </p:tav>
                                        <p:tav tm="100000">
                                          <p:val>
                                            <p:fltVal val="0"/>
                                          </p:val>
                                        </p:tav>
                                      </p:tavLst>
                                    </p:anim>
                                    <p:anim calcmode="lin" valueType="num">
                                      <p:cBhvr>
                                        <p:cTn id="265" dur="2000"/>
                                        <p:tgtEl>
                                          <p:spTgt spid="20"/>
                                        </p:tgtEl>
                                        <p:attrNameLst>
                                          <p:attrName>ppt_x</p:attrName>
                                        </p:attrNameLst>
                                      </p:cBhvr>
                                      <p:tavLst>
                                        <p:tav tm="0">
                                          <p:val>
                                            <p:strVal val="ppt_x"/>
                                          </p:val>
                                        </p:tav>
                                        <p:tav tm="100000">
                                          <p:val>
                                            <p:fltVal val="0.5"/>
                                          </p:val>
                                        </p:tav>
                                      </p:tavLst>
                                    </p:anim>
                                    <p:anim calcmode="lin" valueType="num">
                                      <p:cBhvr>
                                        <p:cTn id="266" dur="2000"/>
                                        <p:tgtEl>
                                          <p:spTgt spid="20"/>
                                        </p:tgtEl>
                                        <p:attrNameLst>
                                          <p:attrName>ppt_y</p:attrName>
                                        </p:attrNameLst>
                                      </p:cBhvr>
                                      <p:tavLst>
                                        <p:tav tm="0">
                                          <p:val>
                                            <p:strVal val="ppt_y"/>
                                          </p:val>
                                        </p:tav>
                                        <p:tav tm="100000">
                                          <p:val>
                                            <p:fltVal val="0.5"/>
                                          </p:val>
                                        </p:tav>
                                      </p:tavLst>
                                    </p:anim>
                                    <p:set>
                                      <p:cBhvr>
                                        <p:cTn id="267" dur="1" fill="hold">
                                          <p:stCondLst>
                                            <p:cond delay="1999"/>
                                          </p:stCondLst>
                                        </p:cTn>
                                        <p:tgtEl>
                                          <p:spTgt spid="20"/>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1"/>
                                        </p:tgtEl>
                                        <p:attrNameLst>
                                          <p:attrName>ppt_w</p:attrName>
                                        </p:attrNameLst>
                                      </p:cBhvr>
                                      <p:tavLst>
                                        <p:tav tm="0">
                                          <p:val>
                                            <p:strVal val="ppt_w"/>
                                          </p:val>
                                        </p:tav>
                                        <p:tav tm="100000">
                                          <p:val>
                                            <p:fltVal val="0"/>
                                          </p:val>
                                        </p:tav>
                                      </p:tavLst>
                                    </p:anim>
                                    <p:anim calcmode="lin" valueType="num">
                                      <p:cBhvr>
                                        <p:cTn id="270" dur="2000"/>
                                        <p:tgtEl>
                                          <p:spTgt spid="21"/>
                                        </p:tgtEl>
                                        <p:attrNameLst>
                                          <p:attrName>ppt_h</p:attrName>
                                        </p:attrNameLst>
                                      </p:cBhvr>
                                      <p:tavLst>
                                        <p:tav tm="0">
                                          <p:val>
                                            <p:strVal val="ppt_h"/>
                                          </p:val>
                                        </p:tav>
                                        <p:tav tm="100000">
                                          <p:val>
                                            <p:fltVal val="0"/>
                                          </p:val>
                                        </p:tav>
                                      </p:tavLst>
                                    </p:anim>
                                    <p:anim calcmode="lin" valueType="num">
                                      <p:cBhvr>
                                        <p:cTn id="271" dur="2000"/>
                                        <p:tgtEl>
                                          <p:spTgt spid="21"/>
                                        </p:tgtEl>
                                        <p:attrNameLst>
                                          <p:attrName>ppt_x</p:attrName>
                                        </p:attrNameLst>
                                      </p:cBhvr>
                                      <p:tavLst>
                                        <p:tav tm="0">
                                          <p:val>
                                            <p:strVal val="ppt_x"/>
                                          </p:val>
                                        </p:tav>
                                        <p:tav tm="100000">
                                          <p:val>
                                            <p:fltVal val="0.5"/>
                                          </p:val>
                                        </p:tav>
                                      </p:tavLst>
                                    </p:anim>
                                    <p:anim calcmode="lin" valueType="num">
                                      <p:cBhvr>
                                        <p:cTn id="272" dur="2000"/>
                                        <p:tgtEl>
                                          <p:spTgt spid="21"/>
                                        </p:tgtEl>
                                        <p:attrNameLst>
                                          <p:attrName>ppt_y</p:attrName>
                                        </p:attrNameLst>
                                      </p:cBhvr>
                                      <p:tavLst>
                                        <p:tav tm="0">
                                          <p:val>
                                            <p:strVal val="ppt_y"/>
                                          </p:val>
                                        </p:tav>
                                        <p:tav tm="100000">
                                          <p:val>
                                            <p:fltVal val="0.5"/>
                                          </p:val>
                                        </p:tav>
                                      </p:tavLst>
                                    </p:anim>
                                    <p:set>
                                      <p:cBhvr>
                                        <p:cTn id="273" dur="1" fill="hold">
                                          <p:stCondLst>
                                            <p:cond delay="1999"/>
                                          </p:stCondLst>
                                        </p:cTn>
                                        <p:tgtEl>
                                          <p:spTgt spid="21"/>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3"/>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4"/>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5"/>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7"/>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0"/>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1"/>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1"/>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70C0">
                <a:shade val="67500"/>
                <a:satMod val="115000"/>
              </a:srgbClr>
            </a:gs>
            <a:gs pos="100000">
              <a:srgbClr val="0070C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0"/>
            <a:ext cx="2619380" cy="714356"/>
          </a:xfrm>
          <a:prstGeom prst="rect">
            <a:avLst/>
          </a:prstGeom>
          <a:effectLst>
            <a:reflection blurRad="6350" stA="50000" endA="295" endPos="92000" dist="101600" dir="5400000" sy="-100000" algn="bl" rotWithShape="0"/>
          </a:effectLst>
        </p:spPr>
      </p:pic>
      <p:pic>
        <p:nvPicPr>
          <p:cNvPr id="5" name="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0"/>
            <a:ext cx="2738470" cy="714356"/>
          </a:xfrm>
          <a:prstGeom prst="rect">
            <a:avLst/>
          </a:prstGeom>
          <a:effectLst>
            <a:reflection blurRad="6350" stA="50000" endA="295" endPos="92000" dist="101600" dir="5400000" sy="-100000" algn="bl" rotWithShape="0"/>
          </a:effectLst>
        </p:spPr>
      </p:pic>
      <p:pic>
        <p:nvPicPr>
          <p:cNvPr id="6" name="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57166"/>
            <a:ext cx="2619380" cy="714356"/>
          </a:xfrm>
          <a:prstGeom prst="rect">
            <a:avLst/>
          </a:prstGeom>
          <a:effectLst>
            <a:reflection blurRad="6350" stA="50000" endA="295" endPos="92000" dist="101600" dir="5400000" sy="-100000" algn="bl" rotWithShape="0"/>
          </a:effectLst>
        </p:spPr>
      </p:pic>
      <p:pic>
        <p:nvPicPr>
          <p:cNvPr id="7" name="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57166"/>
            <a:ext cx="2738470" cy="714356"/>
          </a:xfrm>
          <a:prstGeom prst="rect">
            <a:avLst/>
          </a:prstGeom>
          <a:effectLst>
            <a:reflection blurRad="6350" stA="50000" endA="295" endPos="92000" dist="101600" dir="5400000" sy="-100000" algn="bl" rotWithShape="0"/>
          </a:effectLst>
        </p:spPr>
      </p:pic>
      <p:pic>
        <p:nvPicPr>
          <p:cNvPr id="8" name="7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857256"/>
            <a:ext cx="2619380" cy="714356"/>
          </a:xfrm>
          <a:prstGeom prst="rect">
            <a:avLst/>
          </a:prstGeom>
          <a:effectLst>
            <a:reflection blurRad="6350" stA="50000" endA="295" endPos="92000" dist="101600" dir="5400000" sy="-100000" algn="bl" rotWithShape="0"/>
          </a:effectLst>
        </p:spPr>
      </p:pic>
      <p:pic>
        <p:nvPicPr>
          <p:cNvPr id="9" name="8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857256"/>
            <a:ext cx="2738470" cy="714356"/>
          </a:xfrm>
          <a:prstGeom prst="rect">
            <a:avLst/>
          </a:prstGeom>
          <a:effectLst>
            <a:reflection blurRad="6350" stA="50000" endA="295" endPos="92000" dist="101600" dir="5400000" sy="-100000" algn="bl" rotWithShape="0"/>
          </a:effectLst>
        </p:spPr>
      </p:pic>
      <p:pic>
        <p:nvPicPr>
          <p:cNvPr id="10" name="9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1214422"/>
            <a:ext cx="2619380" cy="714356"/>
          </a:xfrm>
          <a:prstGeom prst="rect">
            <a:avLst/>
          </a:prstGeom>
          <a:effectLst>
            <a:reflection blurRad="6350" stA="50000" endA="295" endPos="92000" dist="101600" dir="5400000" sy="-100000" algn="bl" rotWithShape="0"/>
          </a:effectLst>
        </p:spPr>
      </p:pic>
      <p:pic>
        <p:nvPicPr>
          <p:cNvPr id="11" name="10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1214422"/>
            <a:ext cx="2738470" cy="714356"/>
          </a:xfrm>
          <a:prstGeom prst="rect">
            <a:avLst/>
          </a:prstGeom>
          <a:effectLst>
            <a:reflection blurRad="6350" stA="50000" endA="295" endPos="92000" dist="101600" dir="5400000" sy="-100000" algn="bl" rotWithShape="0"/>
          </a:effectLst>
        </p:spPr>
      </p:pic>
      <p:pic>
        <p:nvPicPr>
          <p:cNvPr id="12" name="11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1714488"/>
            <a:ext cx="2619380" cy="714356"/>
          </a:xfrm>
          <a:prstGeom prst="rect">
            <a:avLst/>
          </a:prstGeom>
          <a:effectLst>
            <a:reflection blurRad="6350" stA="50000" endA="295" endPos="92000" dist="101600" dir="5400000" sy="-100000" algn="bl" rotWithShape="0"/>
          </a:effectLst>
        </p:spPr>
      </p:pic>
      <p:pic>
        <p:nvPicPr>
          <p:cNvPr id="13" name="12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1714488"/>
            <a:ext cx="2738470" cy="714356"/>
          </a:xfrm>
          <a:prstGeom prst="rect">
            <a:avLst/>
          </a:prstGeom>
          <a:effectLst>
            <a:reflection blurRad="6350" stA="50000" endA="295" endPos="92000" dist="101600" dir="5400000" sy="-100000" algn="bl" rotWithShape="0"/>
          </a:effectLst>
        </p:spPr>
      </p:pic>
      <p:pic>
        <p:nvPicPr>
          <p:cNvPr id="14" name="1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071654"/>
            <a:ext cx="2619380" cy="714356"/>
          </a:xfrm>
          <a:prstGeom prst="rect">
            <a:avLst/>
          </a:prstGeom>
          <a:effectLst>
            <a:reflection blurRad="6350" stA="50000" endA="295" endPos="92000" dist="101600" dir="5400000" sy="-100000" algn="bl" rotWithShape="0"/>
          </a:effectLst>
        </p:spPr>
      </p:pic>
      <p:pic>
        <p:nvPicPr>
          <p:cNvPr id="15" name="1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071654"/>
            <a:ext cx="2738470" cy="714356"/>
          </a:xfrm>
          <a:prstGeom prst="rect">
            <a:avLst/>
          </a:prstGeom>
          <a:effectLst>
            <a:reflection blurRad="6350" stA="50000" endA="295" endPos="92000" dist="101600" dir="5400000" sy="-100000" algn="bl" rotWithShape="0"/>
          </a:effectLst>
        </p:spPr>
      </p:pic>
      <p:pic>
        <p:nvPicPr>
          <p:cNvPr id="16" name="1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571768"/>
            <a:ext cx="2619380" cy="714356"/>
          </a:xfrm>
          <a:prstGeom prst="rect">
            <a:avLst/>
          </a:prstGeom>
          <a:effectLst>
            <a:reflection blurRad="6350" stA="50000" endA="295" endPos="92000" dist="101600" dir="5400000" sy="-100000" algn="bl" rotWithShape="0"/>
          </a:effectLst>
        </p:spPr>
      </p:pic>
      <p:pic>
        <p:nvPicPr>
          <p:cNvPr id="17" name="1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571768"/>
            <a:ext cx="2738470" cy="714356"/>
          </a:xfrm>
          <a:prstGeom prst="rect">
            <a:avLst/>
          </a:prstGeom>
          <a:effectLst>
            <a:reflection blurRad="6350" stA="50000" endA="295" endPos="92000" dist="101600" dir="5400000" sy="-100000" algn="bl" rotWithShape="0"/>
          </a:effectLst>
        </p:spPr>
      </p:pic>
      <p:pic>
        <p:nvPicPr>
          <p:cNvPr id="18" name="17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928934"/>
            <a:ext cx="2619380" cy="714356"/>
          </a:xfrm>
          <a:prstGeom prst="rect">
            <a:avLst/>
          </a:prstGeom>
          <a:effectLst>
            <a:reflection blurRad="6350" stA="50000" endA="295" endPos="92000" dist="101600" dir="5400000" sy="-100000" algn="bl" rotWithShape="0"/>
          </a:effectLst>
        </p:spPr>
      </p:pic>
      <p:pic>
        <p:nvPicPr>
          <p:cNvPr id="19" name="18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928934"/>
            <a:ext cx="2738470" cy="714356"/>
          </a:xfrm>
          <a:prstGeom prst="rect">
            <a:avLst/>
          </a:prstGeom>
          <a:effectLst>
            <a:reflection blurRad="6350" stA="50000" endA="295" endPos="92000" dist="101600" dir="5400000" sy="-100000" algn="bl" rotWithShape="0"/>
          </a:effectLst>
        </p:spPr>
      </p:pic>
      <p:pic>
        <p:nvPicPr>
          <p:cNvPr id="20" name="19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429024"/>
            <a:ext cx="2619380" cy="714356"/>
          </a:xfrm>
          <a:prstGeom prst="rect">
            <a:avLst/>
          </a:prstGeom>
          <a:effectLst>
            <a:reflection blurRad="6350" stA="50000" endA="295" endPos="92000" dist="101600" dir="5400000" sy="-100000" algn="bl" rotWithShape="0"/>
          </a:effectLst>
        </p:spPr>
      </p:pic>
      <p:pic>
        <p:nvPicPr>
          <p:cNvPr id="21" name="20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429024"/>
            <a:ext cx="2738470" cy="714356"/>
          </a:xfrm>
          <a:prstGeom prst="rect">
            <a:avLst/>
          </a:prstGeom>
          <a:effectLst>
            <a:reflection blurRad="6350" stA="50000" endA="295" endPos="92000" dist="101600" dir="5400000" sy="-100000" algn="bl" rotWithShape="0"/>
          </a:effectLst>
        </p:spPr>
      </p:pic>
      <p:pic>
        <p:nvPicPr>
          <p:cNvPr id="22" name="21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786190"/>
            <a:ext cx="2619380" cy="714356"/>
          </a:xfrm>
          <a:prstGeom prst="rect">
            <a:avLst/>
          </a:prstGeom>
          <a:effectLst>
            <a:reflection blurRad="6350" stA="50000" endA="295" endPos="92000" dist="101600" dir="5400000" sy="-100000" algn="bl" rotWithShape="0"/>
          </a:effectLst>
        </p:spPr>
      </p:pic>
      <p:pic>
        <p:nvPicPr>
          <p:cNvPr id="23" name="22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786190"/>
            <a:ext cx="2738470" cy="714356"/>
          </a:xfrm>
          <a:prstGeom prst="rect">
            <a:avLst/>
          </a:prstGeom>
          <a:effectLst>
            <a:reflection blurRad="6350" stA="50000" endA="295" endPos="92000" dist="101600" dir="5400000" sy="-100000" algn="bl" rotWithShape="0"/>
          </a:effectLst>
        </p:spPr>
      </p:pic>
      <p:pic>
        <p:nvPicPr>
          <p:cNvPr id="24" name="2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4286256"/>
            <a:ext cx="2619380" cy="714356"/>
          </a:xfrm>
          <a:prstGeom prst="rect">
            <a:avLst/>
          </a:prstGeom>
          <a:effectLst>
            <a:reflection blurRad="6350" stA="50000" endA="295" endPos="92000" dist="101600" dir="5400000" sy="-100000" algn="bl" rotWithShape="0"/>
          </a:effectLst>
        </p:spPr>
      </p:pic>
      <p:pic>
        <p:nvPicPr>
          <p:cNvPr id="25" name="2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4286256"/>
            <a:ext cx="2738470" cy="714356"/>
          </a:xfrm>
          <a:prstGeom prst="rect">
            <a:avLst/>
          </a:prstGeom>
          <a:effectLst>
            <a:reflection blurRad="6350" stA="50000" endA="295" endPos="92000" dist="101600" dir="5400000" sy="-100000" algn="bl" rotWithShape="0"/>
          </a:effectLst>
        </p:spPr>
      </p:pic>
      <p:pic>
        <p:nvPicPr>
          <p:cNvPr id="26" name="2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4643422"/>
            <a:ext cx="2619380" cy="714356"/>
          </a:xfrm>
          <a:prstGeom prst="rect">
            <a:avLst/>
          </a:prstGeom>
          <a:effectLst>
            <a:reflection blurRad="6350" stA="50000" endA="295" endPos="92000" dist="101600" dir="5400000" sy="-100000" algn="bl" rotWithShape="0"/>
          </a:effectLst>
        </p:spPr>
      </p:pic>
      <p:pic>
        <p:nvPicPr>
          <p:cNvPr id="27" name="2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4643422"/>
            <a:ext cx="2738470" cy="714356"/>
          </a:xfrm>
          <a:prstGeom prst="rect">
            <a:avLst/>
          </a:prstGeom>
          <a:effectLst>
            <a:reflection blurRad="6350" stA="50000" endA="295" endPos="92000" dist="101600" dir="5400000" sy="-100000" algn="bl" rotWithShape="0"/>
          </a:effectLst>
        </p:spPr>
      </p:pic>
      <p:sp>
        <p:nvSpPr>
          <p:cNvPr id="28" name="27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ppt_w"/>
                                          </p:val>
                                        </p:tav>
                                        <p:tav tm="100000">
                                          <p:val>
                                            <p:strVal val="#ppt_w"/>
                                          </p:val>
                                        </p:tav>
                                      </p:tavLst>
                                    </p:anim>
                                    <p:anim calcmode="lin" valueType="num">
                                      <p:cBhvr>
                                        <p:cTn id="106" dur="2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strVal val="#ppt_w"/>
                                          </p:val>
                                        </p:tav>
                                        <p:tav tm="100000">
                                          <p:val>
                                            <p:strVal val="#ppt_w"/>
                                          </p:val>
                                        </p:tav>
                                      </p:tavLst>
                                    </p:anim>
                                    <p:anim calcmode="lin" valueType="num">
                                      <p:cBhvr>
                                        <p:cTn id="110" dur="2000" fill="hold"/>
                                        <p:tgtEl>
                                          <p:spTgt spid="5"/>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p:val>
                                            <p:strVal val="#ppt_w"/>
                                          </p:val>
                                        </p:tav>
                                        <p:tav tm="100000">
                                          <p:val>
                                            <p:strVal val="#ppt_w"/>
                                          </p:val>
                                        </p:tav>
                                      </p:tavLst>
                                    </p:anim>
                                    <p:anim calcmode="lin" valueType="num">
                                      <p:cBhvr>
                                        <p:cTn id="114" dur="2000" fill="hold"/>
                                        <p:tgtEl>
                                          <p:spTgt spid="6"/>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p:val>
                                            <p:strVal val="#ppt_w"/>
                                          </p:val>
                                        </p:tav>
                                        <p:tav tm="100000">
                                          <p:val>
                                            <p:strVal val="#ppt_w"/>
                                          </p:val>
                                        </p:tav>
                                      </p:tavLst>
                                    </p:anim>
                                    <p:anim calcmode="lin" valueType="num">
                                      <p:cBhvr>
                                        <p:cTn id="118" dur="2000" fill="hold"/>
                                        <p:tgtEl>
                                          <p:spTgt spid="7"/>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p:val>
                                            <p:strVal val="#ppt_w"/>
                                          </p:val>
                                        </p:tav>
                                        <p:tav tm="100000">
                                          <p:val>
                                            <p:strVal val="#ppt_w"/>
                                          </p:val>
                                        </p:tav>
                                      </p:tavLst>
                                    </p:anim>
                                    <p:anim calcmode="lin" valueType="num">
                                      <p:cBhvr>
                                        <p:cTn id="122" dur="2000" fill="hold"/>
                                        <p:tgtEl>
                                          <p:spTgt spid="8"/>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p:val>
                                            <p:strVal val="#ppt_w"/>
                                          </p:val>
                                        </p:tav>
                                        <p:tav tm="100000">
                                          <p:val>
                                            <p:strVal val="#ppt_w"/>
                                          </p:val>
                                        </p:tav>
                                      </p:tavLst>
                                    </p:anim>
                                    <p:anim calcmode="lin" valueType="num">
                                      <p:cBhvr>
                                        <p:cTn id="126" dur="2000" fill="hold"/>
                                        <p:tgtEl>
                                          <p:spTgt spid="9"/>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p:val>
                                            <p:strVal val="#ppt_w"/>
                                          </p:val>
                                        </p:tav>
                                        <p:tav tm="100000">
                                          <p:val>
                                            <p:strVal val="#ppt_w"/>
                                          </p:val>
                                        </p:tav>
                                      </p:tavLst>
                                    </p:anim>
                                    <p:anim calcmode="lin" valueType="num">
                                      <p:cBhvr>
                                        <p:cTn id="130" dur="2000" fill="hold"/>
                                        <p:tgtEl>
                                          <p:spTgt spid="10"/>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strVal val="#ppt_w"/>
                                          </p:val>
                                        </p:tav>
                                        <p:tav tm="100000">
                                          <p:val>
                                            <p:strVal val="#ppt_w"/>
                                          </p:val>
                                        </p:tav>
                                      </p:tavLst>
                                    </p:anim>
                                    <p:anim calcmode="lin" valueType="num">
                                      <p:cBhvr>
                                        <p:cTn id="134" dur="2000" fill="hold"/>
                                        <p:tgtEl>
                                          <p:spTgt spid="11"/>
                                        </p:tgtEl>
                                        <p:attrNameLst>
                                          <p:attrName>ppt_h</p:attrName>
                                        </p:attrNameLst>
                                      </p:cBhvr>
                                      <p:tavLst>
                                        <p:tav tm="0" fmla="#ppt_h*sin(2.5*pi*$)">
                                          <p:val>
                                            <p:fltVal val="0"/>
                                          </p:val>
                                        </p:tav>
                                        <p:tav tm="100000">
                                          <p:val>
                                            <p:fltVal val="1"/>
                                          </p:val>
                                        </p:tav>
                                      </p:tavLst>
                                    </p:anim>
                                  </p:childTnLst>
                                </p:cTn>
                              </p:par>
                              <p:par>
                                <p:cTn id="135" presetID="19" presetClass="entr" presetSubtype="5"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strVal val="#ppt_w"/>
                                          </p:val>
                                        </p:tav>
                                        <p:tav tm="100000">
                                          <p:val>
                                            <p:strVal val="#ppt_w"/>
                                          </p:val>
                                        </p:tav>
                                      </p:tavLst>
                                    </p:anim>
                                    <p:anim calcmode="lin" valueType="num">
                                      <p:cBhvr>
                                        <p:cTn id="138" dur="2000" fill="hold"/>
                                        <p:tgtEl>
                                          <p:spTgt spid="12"/>
                                        </p:tgtEl>
                                        <p:attrNameLst>
                                          <p:attrName>ppt_h</p:attrName>
                                        </p:attrNameLst>
                                      </p:cBhvr>
                                      <p:tavLst>
                                        <p:tav tm="0" fmla="#ppt_h*sin(2.5*pi*$)">
                                          <p:val>
                                            <p:fltVal val="0"/>
                                          </p:val>
                                        </p:tav>
                                        <p:tav tm="100000">
                                          <p:val>
                                            <p:fltVal val="1"/>
                                          </p:val>
                                        </p:tav>
                                      </p:tavLst>
                                    </p:anim>
                                  </p:childTnLst>
                                </p:cTn>
                              </p:par>
                              <p:par>
                                <p:cTn id="139" presetID="19" presetClass="entr" presetSubtype="5"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strVal val="#ppt_w"/>
                                          </p:val>
                                        </p:tav>
                                        <p:tav tm="100000">
                                          <p:val>
                                            <p:strVal val="#ppt_w"/>
                                          </p:val>
                                        </p:tav>
                                      </p:tavLst>
                                    </p:anim>
                                    <p:anim calcmode="lin" valueType="num">
                                      <p:cBhvr>
                                        <p:cTn id="142" dur="2000" fill="hold"/>
                                        <p:tgtEl>
                                          <p:spTgt spid="13"/>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strVal val="#ppt_w"/>
                                          </p:val>
                                        </p:tav>
                                        <p:tav tm="100000">
                                          <p:val>
                                            <p:strVal val="#ppt_w"/>
                                          </p:val>
                                        </p:tav>
                                      </p:tavLst>
                                    </p:anim>
                                    <p:anim calcmode="lin" valueType="num">
                                      <p:cBhvr>
                                        <p:cTn id="146" dur="2000" fill="hold"/>
                                        <p:tgtEl>
                                          <p:spTgt spid="14"/>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p:val>
                                            <p:strVal val="#ppt_w"/>
                                          </p:val>
                                        </p:tav>
                                        <p:tav tm="100000">
                                          <p:val>
                                            <p:strVal val="#ppt_w"/>
                                          </p:val>
                                        </p:tav>
                                      </p:tavLst>
                                    </p:anim>
                                    <p:anim calcmode="lin" valueType="num">
                                      <p:cBhvr>
                                        <p:cTn id="150" dur="2000" fill="hold"/>
                                        <p:tgtEl>
                                          <p:spTgt spid="15"/>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strVal val="#ppt_w"/>
                                          </p:val>
                                        </p:tav>
                                        <p:tav tm="100000">
                                          <p:val>
                                            <p:strVal val="#ppt_w"/>
                                          </p:val>
                                        </p:tav>
                                      </p:tavLst>
                                    </p:anim>
                                    <p:anim calcmode="lin" valueType="num">
                                      <p:cBhvr>
                                        <p:cTn id="154" dur="2000" fill="hold"/>
                                        <p:tgtEl>
                                          <p:spTgt spid="16"/>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strVal val="#ppt_w"/>
                                          </p:val>
                                        </p:tav>
                                        <p:tav tm="100000">
                                          <p:val>
                                            <p:strVal val="#ppt_w"/>
                                          </p:val>
                                        </p:tav>
                                      </p:tavLst>
                                    </p:anim>
                                    <p:anim calcmode="lin" valueType="num">
                                      <p:cBhvr>
                                        <p:cTn id="158" dur="2000" fill="hold"/>
                                        <p:tgtEl>
                                          <p:spTgt spid="17"/>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p:val>
                                            <p:strVal val="#ppt_w"/>
                                          </p:val>
                                        </p:tav>
                                        <p:tav tm="100000">
                                          <p:val>
                                            <p:strVal val="#ppt_w"/>
                                          </p:val>
                                        </p:tav>
                                      </p:tavLst>
                                    </p:anim>
                                    <p:anim calcmode="lin" valueType="num">
                                      <p:cBhvr>
                                        <p:cTn id="162" dur="2000" fill="hold"/>
                                        <p:tgtEl>
                                          <p:spTgt spid="18"/>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strVal val="#ppt_w"/>
                                          </p:val>
                                        </p:tav>
                                        <p:tav tm="100000">
                                          <p:val>
                                            <p:strVal val="#ppt_w"/>
                                          </p:val>
                                        </p:tav>
                                      </p:tavLst>
                                    </p:anim>
                                    <p:anim calcmode="lin" valueType="num">
                                      <p:cBhvr>
                                        <p:cTn id="166" dur="2000" fill="hold"/>
                                        <p:tgtEl>
                                          <p:spTgt spid="19"/>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p:val>
                                            <p:strVal val="#ppt_w"/>
                                          </p:val>
                                        </p:tav>
                                        <p:tav tm="100000">
                                          <p:val>
                                            <p:strVal val="#ppt_w"/>
                                          </p:val>
                                        </p:tav>
                                      </p:tavLst>
                                    </p:anim>
                                    <p:anim calcmode="lin" valueType="num">
                                      <p:cBhvr>
                                        <p:cTn id="170" dur="2000" fill="hold"/>
                                        <p:tgtEl>
                                          <p:spTgt spid="20"/>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p:val>
                                            <p:strVal val="#ppt_w"/>
                                          </p:val>
                                        </p:tav>
                                        <p:tav tm="100000">
                                          <p:val>
                                            <p:strVal val="#ppt_w"/>
                                          </p:val>
                                        </p:tav>
                                      </p:tavLst>
                                    </p:anim>
                                    <p:anim calcmode="lin" valueType="num">
                                      <p:cBhvr>
                                        <p:cTn id="174" dur="2000" fill="hold"/>
                                        <p:tgtEl>
                                          <p:spTgt spid="21"/>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p:val>
                                            <p:strVal val="#ppt_w"/>
                                          </p:val>
                                        </p:tav>
                                        <p:tav tm="100000">
                                          <p:val>
                                            <p:strVal val="#ppt_w"/>
                                          </p:val>
                                        </p:tav>
                                      </p:tavLst>
                                    </p:anim>
                                    <p:anim calcmode="lin" valueType="num">
                                      <p:cBhvr>
                                        <p:cTn id="178" dur="2000" fill="hold"/>
                                        <p:tgtEl>
                                          <p:spTgt spid="22"/>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ppt_w"/>
                                          </p:val>
                                        </p:tav>
                                        <p:tav tm="100000">
                                          <p:val>
                                            <p:strVal val="#ppt_w"/>
                                          </p:val>
                                        </p:tav>
                                      </p:tavLst>
                                    </p:anim>
                                    <p:anim calcmode="lin" valueType="num">
                                      <p:cBhvr>
                                        <p:cTn id="182" dur="2000" fill="hold"/>
                                        <p:tgtEl>
                                          <p:spTgt spid="23"/>
                                        </p:tgtEl>
                                        <p:attrNameLst>
                                          <p:attrName>ppt_h</p:attrName>
                                        </p:attrNameLst>
                                      </p:cBhvr>
                                      <p:tavLst>
                                        <p:tav tm="0" fmla="#ppt_h*sin(2.5*pi*$)">
                                          <p:val>
                                            <p:fltVal val="0"/>
                                          </p:val>
                                        </p:tav>
                                        <p:tav tm="100000">
                                          <p:val>
                                            <p:fltVal val="1"/>
                                          </p:val>
                                        </p:tav>
                                      </p:tavLst>
                                    </p:anim>
                                  </p:childTnLst>
                                </p:cTn>
                              </p:par>
                              <p:par>
                                <p:cTn id="183" presetID="19" presetClass="entr" presetSubtype="5" fill="hold"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p:val>
                                            <p:strVal val="#ppt_w"/>
                                          </p:val>
                                        </p:tav>
                                        <p:tav tm="100000">
                                          <p:val>
                                            <p:strVal val="#ppt_w"/>
                                          </p:val>
                                        </p:tav>
                                      </p:tavLst>
                                    </p:anim>
                                    <p:anim calcmode="lin" valueType="num">
                                      <p:cBhvr>
                                        <p:cTn id="186" dur="2000" fill="hold"/>
                                        <p:tgtEl>
                                          <p:spTgt spid="24"/>
                                        </p:tgtEl>
                                        <p:attrNameLst>
                                          <p:attrName>ppt_h</p:attrName>
                                        </p:attrNameLst>
                                      </p:cBhvr>
                                      <p:tavLst>
                                        <p:tav tm="0" fmla="#ppt_h*sin(2.5*pi*$)">
                                          <p:val>
                                            <p:fltVal val="0"/>
                                          </p:val>
                                        </p:tav>
                                        <p:tav tm="100000">
                                          <p:val>
                                            <p:fltVal val="1"/>
                                          </p:val>
                                        </p:tav>
                                      </p:tavLst>
                                    </p:anim>
                                  </p:childTnLst>
                                </p:cTn>
                              </p:par>
                              <p:par>
                                <p:cTn id="187" presetID="19" presetClass="entr" presetSubtype="5"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p:val>
                                            <p:strVal val="#ppt_w"/>
                                          </p:val>
                                        </p:tav>
                                        <p:tav tm="100000">
                                          <p:val>
                                            <p:strVal val="#ppt_w"/>
                                          </p:val>
                                        </p:tav>
                                      </p:tavLst>
                                    </p:anim>
                                    <p:anim calcmode="lin" valueType="num">
                                      <p:cBhvr>
                                        <p:cTn id="190" dur="2000" fill="hold"/>
                                        <p:tgtEl>
                                          <p:spTgt spid="25"/>
                                        </p:tgtEl>
                                        <p:attrNameLst>
                                          <p:attrName>ppt_h</p:attrName>
                                        </p:attrNameLst>
                                      </p:cBhvr>
                                      <p:tavLst>
                                        <p:tav tm="0" fmla="#ppt_h*sin(2.5*pi*$)">
                                          <p:val>
                                            <p:fltVal val="0"/>
                                          </p:val>
                                        </p:tav>
                                        <p:tav tm="100000">
                                          <p:val>
                                            <p:fltVal val="1"/>
                                          </p:val>
                                        </p:tav>
                                      </p:tavLst>
                                    </p:anim>
                                  </p:childTnLst>
                                </p:cTn>
                              </p:par>
                              <p:par>
                                <p:cTn id="191" presetID="19" presetClass="entr" presetSubtype="5"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p:val>
                                            <p:strVal val="#ppt_w"/>
                                          </p:val>
                                        </p:tav>
                                        <p:tav tm="100000">
                                          <p:val>
                                            <p:strVal val="#ppt_w"/>
                                          </p:val>
                                        </p:tav>
                                      </p:tavLst>
                                    </p:anim>
                                    <p:anim calcmode="lin" valueType="num">
                                      <p:cBhvr>
                                        <p:cTn id="194" dur="2000" fill="hold"/>
                                        <p:tgtEl>
                                          <p:spTgt spid="26"/>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p:val>
                                            <p:strVal val="#ppt_w"/>
                                          </p:val>
                                        </p:tav>
                                        <p:tav tm="100000">
                                          <p:val>
                                            <p:strVal val="#ppt_w"/>
                                          </p:val>
                                        </p:tav>
                                      </p:tavLst>
                                    </p:anim>
                                    <p:anim calcmode="lin" valueType="num">
                                      <p:cBhvr>
                                        <p:cTn id="198" dur="2000" fill="hold"/>
                                        <p:tgtEl>
                                          <p:spTgt spid="27"/>
                                        </p:tgtEl>
                                        <p:attrNameLst>
                                          <p:attrName>ppt_h</p:attrName>
                                        </p:attrNameLst>
                                      </p:cBhvr>
                                      <p:tavLst>
                                        <p:tav tm="0" fmla="#ppt_h*sin(2.5*pi*$)">
                                          <p:val>
                                            <p:fltVal val="0"/>
                                          </p:val>
                                        </p:tav>
                                        <p:tav tm="100000">
                                          <p:val>
                                            <p:fltVal val="1"/>
                                          </p:val>
                                        </p:tav>
                                      </p:tavLst>
                                    </p:anim>
                                  </p:childTnLst>
                                </p:cTn>
                              </p:par>
                            </p:childTnLst>
                          </p:cTn>
                        </p:par>
                        <p:par>
                          <p:cTn id="199" fill="hold">
                            <p:stCondLst>
                              <p:cond delay="2000"/>
                            </p:stCondLst>
                            <p:childTnLst>
                              <p:par>
                                <p:cTn id="200" presetID="2" presetClass="exit" presetSubtype="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ppt_y"/>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ppt_y"/>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ppt_y"/>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1+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ppt_y"/>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ppt_y"/>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ppt_y"/>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ppt_y"/>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ppt_y"/>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1+ppt_w/2"/>
                                          </p:val>
                                        </p:tav>
                                      </p:tavLst>
                                    </p:anim>
                                    <p:anim calcmode="lin" valueType="num">
                                      <p:cBhvr additive="base">
                                        <p:cTn id="246" dur="2000"/>
                                        <p:tgtEl>
                                          <p:spTgt spid="26"/>
                                        </p:tgtEl>
                                        <p:attrNameLst>
                                          <p:attrName>ppt_y</p:attrName>
                                        </p:attrNameLst>
                                      </p:cBhvr>
                                      <p:tavLst>
                                        <p:tav tm="0">
                                          <p:val>
                                            <p:strVal val="ppt_y"/>
                                          </p:val>
                                        </p:tav>
                                        <p:tav tm="100000">
                                          <p:val>
                                            <p:strVal val="ppt_y"/>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0-ppt_w/2"/>
                                          </p:val>
                                        </p:tav>
                                      </p:tavLst>
                                    </p:anim>
                                    <p:anim calcmode="lin" valueType="num">
                                      <p:cBhvr additive="base">
                                        <p:cTn id="254" dur="2000"/>
                                        <p:tgtEl>
                                          <p:spTgt spid="7"/>
                                        </p:tgtEl>
                                        <p:attrNameLst>
                                          <p:attrName>ppt_y</p:attrName>
                                        </p:attrNameLst>
                                      </p:cBhvr>
                                      <p:tavLst>
                                        <p:tav tm="0">
                                          <p:val>
                                            <p:strVal val="ppt_y"/>
                                          </p:val>
                                        </p:tav>
                                        <p:tav tm="100000">
                                          <p:val>
                                            <p:strVal val="ppt_y"/>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0-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0-ppt_w/2"/>
                                          </p:val>
                                        </p:tav>
                                      </p:tavLst>
                                    </p:anim>
                                    <p:anim calcmode="lin" valueType="num">
                                      <p:cBhvr additive="base">
                                        <p:cTn id="266" dur="2000"/>
                                        <p:tgtEl>
                                          <p:spTgt spid="13"/>
                                        </p:tgtEl>
                                        <p:attrNameLst>
                                          <p:attrName>ppt_y</p:attrName>
                                        </p:attrNameLst>
                                      </p:cBhvr>
                                      <p:tavLst>
                                        <p:tav tm="0">
                                          <p:val>
                                            <p:strVal val="ppt_y"/>
                                          </p:val>
                                        </p:tav>
                                        <p:tav tm="100000">
                                          <p:val>
                                            <p:strVal val="ppt_y"/>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0-ppt_w/2"/>
                                          </p:val>
                                        </p:tav>
                                      </p:tavLst>
                                    </p:anim>
                                    <p:anim calcmode="lin" valueType="num">
                                      <p:cBhvr additive="base">
                                        <p:cTn id="270" dur="2000"/>
                                        <p:tgtEl>
                                          <p:spTgt spid="15"/>
                                        </p:tgtEl>
                                        <p:attrNameLst>
                                          <p:attrName>ppt_y</p:attrName>
                                        </p:attrNameLst>
                                      </p:cBhvr>
                                      <p:tavLst>
                                        <p:tav tm="0">
                                          <p:val>
                                            <p:strVal val="ppt_y"/>
                                          </p:val>
                                        </p:tav>
                                        <p:tav tm="100000">
                                          <p:val>
                                            <p:strVal val="ppt_y"/>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0-ppt_w/2"/>
                                          </p:val>
                                        </p:tav>
                                      </p:tavLst>
                                    </p:anim>
                                    <p:anim calcmode="lin" valueType="num">
                                      <p:cBhvr additive="base">
                                        <p:cTn id="274" dur="2000"/>
                                        <p:tgtEl>
                                          <p:spTgt spid="17"/>
                                        </p:tgtEl>
                                        <p:attrNameLst>
                                          <p:attrName>ppt_y</p:attrName>
                                        </p:attrNameLst>
                                      </p:cBhvr>
                                      <p:tavLst>
                                        <p:tav tm="0">
                                          <p:val>
                                            <p:strVal val="ppt_y"/>
                                          </p:val>
                                        </p:tav>
                                        <p:tav tm="100000">
                                          <p:val>
                                            <p:strVal val="ppt_y"/>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ppt_y"/>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ppt_y"/>
                                          </p:val>
                                        </p:tav>
                                      </p:tavLst>
                                    </p:anim>
                                    <p:set>
                                      <p:cBhvr>
                                        <p:cTn id="295" dur="1" fill="hold">
                                          <p:stCondLst>
                                            <p:cond delay="1999"/>
                                          </p:stCondLst>
                                        </p:cTn>
                                        <p:tgtEl>
                                          <p:spTgt spid="27"/>
                                        </p:tgtEl>
                                        <p:attrNameLst>
                                          <p:attrName>style.visibility</p:attrName>
                                        </p:attrNameLst>
                                      </p:cBhvr>
                                      <p:to>
                                        <p:strVal val="hidden"/>
                                      </p:to>
                                    </p:set>
                                  </p:childTnLst>
                                </p:cTn>
                              </p:par>
                              <p:par>
                                <p:cTn id="296" presetID="8" presetClass="emph" presetSubtype="0"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5"/>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17"/>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19"/>
                                        </p:tgtEl>
                                        <p:attrNameLst>
                                          <p:attrName>r</p:attrName>
                                        </p:attrNameLst>
                                      </p:cBhvr>
                                    </p:animRot>
                                  </p:childTnLst>
                                </p:cTn>
                              </p:par>
                              <p:par>
                                <p:cTn id="312" presetID="8" presetClass="emph" presetSubtype="0" fill="hold" nodeType="withEffect">
                                  <p:stCondLst>
                                    <p:cond delay="0"/>
                                  </p:stCondLst>
                                  <p:childTnLst>
                                    <p:animRot by="-21600000">
                                      <p:cBhvr>
                                        <p:cTn id="313" dur="2000" fill="hold"/>
                                        <p:tgtEl>
                                          <p:spTgt spid="21"/>
                                        </p:tgtEl>
                                        <p:attrNameLst>
                                          <p:attrName>r</p:attrName>
                                        </p:attrNameLst>
                                      </p:cBhvr>
                                    </p:animRot>
                                  </p:childTnLst>
                                </p:cTn>
                              </p:par>
                              <p:par>
                                <p:cTn id="314" presetID="8" presetClass="emph" presetSubtype="0" fill="hold" nodeType="withEffect">
                                  <p:stCondLst>
                                    <p:cond delay="0"/>
                                  </p:stCondLst>
                                  <p:childTnLst>
                                    <p:animRot by="-21600000">
                                      <p:cBhvr>
                                        <p:cTn id="315" dur="2000" fill="hold"/>
                                        <p:tgtEl>
                                          <p:spTgt spid="23"/>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27"/>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8"/>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14"/>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16"/>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18"/>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6"/>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1142976" y="-1000150"/>
            <a:ext cx="6858000" cy="6858000"/>
          </a:xfrm>
          <a:prstGeom prst="diamond">
            <a:avLst/>
          </a:prstGeom>
          <a:blipFill dpi="0" rotWithShape="1">
            <a:blip r:embed="rId3">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1571604" y="-500108"/>
            <a:ext cx="6000792" cy="5857916"/>
          </a:xfrm>
          <a:prstGeom prst="diamond">
            <a:avLst/>
          </a:prstGeom>
          <a:blipFill dpi="0" rotWithShape="1">
            <a:blip r:embed="rId3">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42"/>
            <a:ext cx="5143536" cy="4857784"/>
          </a:xfrm>
          <a:prstGeom prst="diamond">
            <a:avLst/>
          </a:prstGeom>
          <a:blipFill dpi="0" rotWithShape="1">
            <a:blip r:embed="rId3">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500298" y="500024"/>
            <a:ext cx="4214842" cy="3857652"/>
          </a:xfrm>
          <a:prstGeom prst="diamond">
            <a:avLst/>
          </a:prstGeom>
          <a:blipFill dpi="0" rotWithShape="1">
            <a:blip r:embed="rId3">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928926" y="857214"/>
            <a:ext cx="3357586" cy="3071834"/>
          </a:xfrm>
          <a:prstGeom prst="diamond">
            <a:avLst/>
          </a:prstGeom>
          <a:blipFill dpi="0" rotWithShape="1">
            <a:blip r:embed="rId3">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428992" y="1285842"/>
            <a:ext cx="2428892" cy="2214578"/>
          </a:xfrm>
          <a:prstGeom prst="diamond">
            <a:avLst/>
          </a:prstGeom>
          <a:blipFill dpi="0" rotWithShape="1">
            <a:blip r:embed="rId4" cstate="print">
              <a:duotone>
                <a:schemeClr val="accent1">
                  <a:shade val="45000"/>
                  <a:satMod val="135000"/>
                </a:schemeClr>
                <a:prstClr val="white"/>
              </a:duotone>
              <a:lum bright="40000" contrast="4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222" y="-1143026"/>
            <a:ext cx="9858444" cy="7000924"/>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50" presetClass="entr" presetSubtype="0" decel="100000"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p:cTn id="9" dur="8000" fill="hold"/>
                                        <p:tgtEl>
                                          <p:spTgt spid="3"/>
                                        </p:tgtEl>
                                        <p:attrNameLst>
                                          <p:attrName>ppt_w</p:attrName>
                                        </p:attrNameLst>
                                      </p:cBhvr>
                                      <p:tavLst>
                                        <p:tav tm="0">
                                          <p:val>
                                            <p:strVal val="#ppt_w+.3"/>
                                          </p:val>
                                        </p:tav>
                                        <p:tav tm="100000">
                                          <p:val>
                                            <p:strVal val="#ppt_w"/>
                                          </p:val>
                                        </p:tav>
                                      </p:tavLst>
                                    </p:anim>
                                    <p:anim calcmode="lin" valueType="num">
                                      <p:cBhvr>
                                        <p:cTn id="10" dur="8000" fill="hold"/>
                                        <p:tgtEl>
                                          <p:spTgt spid="3"/>
                                        </p:tgtEl>
                                        <p:attrNameLst>
                                          <p:attrName>ppt_h</p:attrName>
                                        </p:attrNameLst>
                                      </p:cBhvr>
                                      <p:tavLst>
                                        <p:tav tm="0">
                                          <p:val>
                                            <p:strVal val="#ppt_h"/>
                                          </p:val>
                                        </p:tav>
                                        <p:tav tm="100000">
                                          <p:val>
                                            <p:strVal val="#ppt_h"/>
                                          </p:val>
                                        </p:tav>
                                      </p:tavLst>
                                    </p:anim>
                                    <p:animEffect transition="in" filter="fade">
                                      <p:cBhvr>
                                        <p:cTn id="11" dur="8000"/>
                                        <p:tgtEl>
                                          <p:spTgt spid="3"/>
                                        </p:tgtEl>
                                      </p:cBhvr>
                                    </p:animEffect>
                                  </p:childTnLst>
                                </p:cTn>
                              </p:par>
                              <p:par>
                                <p:cTn id="12" presetID="50" presetClass="entr" presetSubtype="0" decel="100000"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p:cTn id="14" dur="7000" fill="hold"/>
                                        <p:tgtEl>
                                          <p:spTgt spid="4"/>
                                        </p:tgtEl>
                                        <p:attrNameLst>
                                          <p:attrName>ppt_w</p:attrName>
                                        </p:attrNameLst>
                                      </p:cBhvr>
                                      <p:tavLst>
                                        <p:tav tm="0">
                                          <p:val>
                                            <p:strVal val="#ppt_w+.3"/>
                                          </p:val>
                                        </p:tav>
                                        <p:tav tm="100000">
                                          <p:val>
                                            <p:strVal val="#ppt_w"/>
                                          </p:val>
                                        </p:tav>
                                      </p:tavLst>
                                    </p:anim>
                                    <p:anim calcmode="lin" valueType="num">
                                      <p:cBhvr>
                                        <p:cTn id="15" dur="7000" fill="hold"/>
                                        <p:tgtEl>
                                          <p:spTgt spid="4"/>
                                        </p:tgtEl>
                                        <p:attrNameLst>
                                          <p:attrName>ppt_h</p:attrName>
                                        </p:attrNameLst>
                                      </p:cBhvr>
                                      <p:tavLst>
                                        <p:tav tm="0">
                                          <p:val>
                                            <p:strVal val="#ppt_h"/>
                                          </p:val>
                                        </p:tav>
                                        <p:tav tm="100000">
                                          <p:val>
                                            <p:strVal val="#ppt_h"/>
                                          </p:val>
                                        </p:tav>
                                      </p:tavLst>
                                    </p:anim>
                                    <p:animEffect transition="in" filter="fade">
                                      <p:cBhvr>
                                        <p:cTn id="16" dur="7000"/>
                                        <p:tgtEl>
                                          <p:spTgt spid="4"/>
                                        </p:tgtEl>
                                      </p:cBhvr>
                                    </p:animEffect>
                                  </p:childTnLst>
                                </p:cTn>
                              </p:par>
                              <p:par>
                                <p:cTn id="17" presetID="50" presetClass="entr" presetSubtype="0" decel="100000" fill="hold" grpId="0" nodeType="withEffect">
                                  <p:stCondLst>
                                    <p:cond delay="0"/>
                                  </p:stCondLst>
                                  <p:iterate type="lt">
                                    <p:tmPct val="0"/>
                                  </p:iterate>
                                  <p:childTnLst>
                                    <p:set>
                                      <p:cBhvr>
                                        <p:cTn id="18" dur="1" fill="hold">
                                          <p:stCondLst>
                                            <p:cond delay="0"/>
                                          </p:stCondLst>
                                        </p:cTn>
                                        <p:tgtEl>
                                          <p:spTgt spid="5"/>
                                        </p:tgtEl>
                                        <p:attrNameLst>
                                          <p:attrName>style.visibility</p:attrName>
                                        </p:attrNameLst>
                                      </p:cBhvr>
                                      <p:to>
                                        <p:strVal val="visible"/>
                                      </p:to>
                                    </p:set>
                                    <p:anim calcmode="lin" valueType="num">
                                      <p:cBhvr>
                                        <p:cTn id="19" dur="6000" fill="hold"/>
                                        <p:tgtEl>
                                          <p:spTgt spid="5"/>
                                        </p:tgtEl>
                                        <p:attrNameLst>
                                          <p:attrName>ppt_w</p:attrName>
                                        </p:attrNameLst>
                                      </p:cBhvr>
                                      <p:tavLst>
                                        <p:tav tm="0">
                                          <p:val>
                                            <p:strVal val="#ppt_w+.3"/>
                                          </p:val>
                                        </p:tav>
                                        <p:tav tm="100000">
                                          <p:val>
                                            <p:strVal val="#ppt_w"/>
                                          </p:val>
                                        </p:tav>
                                      </p:tavLst>
                                    </p:anim>
                                    <p:anim calcmode="lin" valueType="num">
                                      <p:cBhvr>
                                        <p:cTn id="20" dur="6000" fill="hold"/>
                                        <p:tgtEl>
                                          <p:spTgt spid="5"/>
                                        </p:tgtEl>
                                        <p:attrNameLst>
                                          <p:attrName>ppt_h</p:attrName>
                                        </p:attrNameLst>
                                      </p:cBhvr>
                                      <p:tavLst>
                                        <p:tav tm="0">
                                          <p:val>
                                            <p:strVal val="#ppt_h"/>
                                          </p:val>
                                        </p:tav>
                                        <p:tav tm="100000">
                                          <p:val>
                                            <p:strVal val="#ppt_h"/>
                                          </p:val>
                                        </p:tav>
                                      </p:tavLst>
                                    </p:anim>
                                    <p:animEffect transition="in" filter="fade">
                                      <p:cBhvr>
                                        <p:cTn id="21" dur="6000"/>
                                        <p:tgtEl>
                                          <p:spTgt spid="5"/>
                                        </p:tgtEl>
                                      </p:cBhvr>
                                    </p:animEffect>
                                  </p:childTnLst>
                                </p:cTn>
                              </p:par>
                              <p:par>
                                <p:cTn id="22" presetID="50" presetClass="entr" presetSubtype="0" decel="100000" fill="hold" grpId="0" nodeType="withEffect">
                                  <p:stCondLst>
                                    <p:cond delay="0"/>
                                  </p:stCondLst>
                                  <p:iterate type="lt">
                                    <p:tmPct val="0"/>
                                  </p:iterate>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ppt_w+.3"/>
                                          </p:val>
                                        </p:tav>
                                        <p:tav tm="100000">
                                          <p:val>
                                            <p:strVal val="#ppt_w"/>
                                          </p:val>
                                        </p:tav>
                                      </p:tavLst>
                                    </p:anim>
                                    <p:anim calcmode="lin" valueType="num">
                                      <p:cBhvr>
                                        <p:cTn id="25" dur="5000" fill="hold"/>
                                        <p:tgtEl>
                                          <p:spTgt spid="6"/>
                                        </p:tgtEl>
                                        <p:attrNameLst>
                                          <p:attrName>ppt_h</p:attrName>
                                        </p:attrNameLst>
                                      </p:cBhvr>
                                      <p:tavLst>
                                        <p:tav tm="0">
                                          <p:val>
                                            <p:strVal val="#ppt_h"/>
                                          </p:val>
                                        </p:tav>
                                        <p:tav tm="100000">
                                          <p:val>
                                            <p:strVal val="#ppt_h"/>
                                          </p:val>
                                        </p:tav>
                                      </p:tavLst>
                                    </p:anim>
                                    <p:animEffect transition="in" filter="fade">
                                      <p:cBhvr>
                                        <p:cTn id="26" dur="5000"/>
                                        <p:tgtEl>
                                          <p:spTgt spid="6"/>
                                        </p:tgtEl>
                                      </p:cBhvr>
                                    </p:animEffect>
                                  </p:childTnLst>
                                </p:cTn>
                              </p:par>
                              <p:par>
                                <p:cTn id="27" presetID="50" presetClass="entr" presetSubtype="0" decel="100000" fill="hold" grpId="0" nodeType="withEffect">
                                  <p:stCondLst>
                                    <p:cond delay="0"/>
                                  </p:stCondLst>
                                  <p:iterate type="lt">
                                    <p:tmPct val="0"/>
                                  </p:iterate>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strVal val="#ppt_w+.3"/>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animEffect transition="in" filter="fade">
                                      <p:cBhvr>
                                        <p:cTn id="31" dur="4000"/>
                                        <p:tgtEl>
                                          <p:spTgt spid="7"/>
                                        </p:tgtEl>
                                      </p:cBhvr>
                                    </p:animEffect>
                                  </p:childTnLst>
                                </p:cTn>
                              </p:par>
                              <p:par>
                                <p:cTn id="32" presetID="50" presetClass="entr" presetSubtype="0" decel="100000" fill="hold" grpId="0" nodeType="withEffect">
                                  <p:stCondLst>
                                    <p:cond delay="0"/>
                                  </p:stCondLst>
                                  <p:iterate type="lt">
                                    <p:tmPct val="0"/>
                                  </p:iterate>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3"/>
                                          </p:val>
                                        </p:tav>
                                        <p:tav tm="100000">
                                          <p:val>
                                            <p:strVal val="#ppt_w"/>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animEffect transition="in" filter="fade">
                                      <p:cBhvr>
                                        <p:cTn id="36" dur="3000"/>
                                        <p:tgtEl>
                                          <p:spTgt spid="8"/>
                                        </p:tgtEl>
                                      </p:cBhvr>
                                    </p:animEffect>
                                  </p:childTnLst>
                                </p:cTn>
                              </p:par>
                              <p:par>
                                <p:cTn id="37" presetID="19" presetClass="entr" presetSubtype="5" fill="hold" grpId="1" nodeType="withEffect">
                                  <p:stCondLst>
                                    <p:cond delay="0"/>
                                  </p:stCondLst>
                                  <p:iterate type="lt">
                                    <p:tmPct val="0"/>
                                  </p:iterate>
                                  <p:childTnLst>
                                    <p:set>
                                      <p:cBhvr>
                                        <p:cTn id="38" dur="1" fill="hold">
                                          <p:stCondLst>
                                            <p:cond delay="0"/>
                                          </p:stCondLst>
                                        </p:cTn>
                                        <p:tgtEl>
                                          <p:spTgt spid="4"/>
                                        </p:tgtEl>
                                        <p:attrNameLst>
                                          <p:attrName>style.visibility</p:attrName>
                                        </p:attrNameLst>
                                      </p:cBhvr>
                                      <p:to>
                                        <p:strVal val="visible"/>
                                      </p:to>
                                    </p:set>
                                    <p:anim calcmode="lin" valueType="num">
                                      <p:cBhvr>
                                        <p:cTn id="39" dur="7000" fill="hold"/>
                                        <p:tgtEl>
                                          <p:spTgt spid="4"/>
                                        </p:tgtEl>
                                        <p:attrNameLst>
                                          <p:attrName>ppt_w</p:attrName>
                                        </p:attrNameLst>
                                      </p:cBhvr>
                                      <p:tavLst>
                                        <p:tav tm="0">
                                          <p:val>
                                            <p:strVal val="#ppt_w"/>
                                          </p:val>
                                        </p:tav>
                                        <p:tav tm="100000">
                                          <p:val>
                                            <p:strVal val="#ppt_w"/>
                                          </p:val>
                                        </p:tav>
                                      </p:tavLst>
                                    </p:anim>
                                    <p:anim calcmode="lin" valueType="num">
                                      <p:cBhvr>
                                        <p:cTn id="40" dur="7000" fill="hold"/>
                                        <p:tgtEl>
                                          <p:spTgt spid="4"/>
                                        </p:tgtEl>
                                        <p:attrNameLst>
                                          <p:attrName>ppt_h</p:attrName>
                                        </p:attrNameLst>
                                      </p:cBhvr>
                                      <p:tavLst>
                                        <p:tav tm="0" fmla="#ppt_h*sin(2.5*pi*$)">
                                          <p:val>
                                            <p:fltVal val="0"/>
                                          </p:val>
                                        </p:tav>
                                        <p:tav tm="100000">
                                          <p:val>
                                            <p:fltVal val="1"/>
                                          </p:val>
                                        </p:tav>
                                      </p:tavLst>
                                    </p:anim>
                                  </p:childTnLst>
                                </p:cTn>
                              </p:par>
                              <p:par>
                                <p:cTn id="41" presetID="19" presetClass="entr" presetSubtype="10" fill="hold" grpId="1" nodeType="withEffect">
                                  <p:stCondLst>
                                    <p:cond delay="0"/>
                                  </p:stCondLst>
                                  <p:iterate type="lt">
                                    <p:tmPct val="0"/>
                                  </p:iterate>
                                  <p:childTnLst>
                                    <p:set>
                                      <p:cBhvr>
                                        <p:cTn id="42" dur="1" fill="hold">
                                          <p:stCondLst>
                                            <p:cond delay="0"/>
                                          </p:stCondLst>
                                        </p:cTn>
                                        <p:tgtEl>
                                          <p:spTgt spid="5"/>
                                        </p:tgtEl>
                                        <p:attrNameLst>
                                          <p:attrName>style.visibility</p:attrName>
                                        </p:attrNameLst>
                                      </p:cBhvr>
                                      <p:to>
                                        <p:strVal val="visible"/>
                                      </p:to>
                                    </p:set>
                                    <p:anim calcmode="lin" valueType="num">
                                      <p:cBhvr>
                                        <p:cTn id="43" dur="6000" fill="hold"/>
                                        <p:tgtEl>
                                          <p:spTgt spid="5"/>
                                        </p:tgtEl>
                                        <p:attrNameLst>
                                          <p:attrName>ppt_w</p:attrName>
                                        </p:attrNameLst>
                                      </p:cBhvr>
                                      <p:tavLst>
                                        <p:tav tm="0" fmla="#ppt_w*sin(2.5*pi*$)">
                                          <p:val>
                                            <p:fltVal val="0"/>
                                          </p:val>
                                        </p:tav>
                                        <p:tav tm="100000">
                                          <p:val>
                                            <p:fltVal val="1"/>
                                          </p:val>
                                        </p:tav>
                                      </p:tavLst>
                                    </p:anim>
                                    <p:anim calcmode="lin" valueType="num">
                                      <p:cBhvr>
                                        <p:cTn id="44" dur="6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5" fill="hold" grpId="1" nodeType="withEffect">
                                  <p:stCondLst>
                                    <p:cond delay="0"/>
                                  </p:stCondLst>
                                  <p:iterate type="lt">
                                    <p:tmPct val="0"/>
                                  </p:iterate>
                                  <p:childTnLst>
                                    <p:set>
                                      <p:cBhvr>
                                        <p:cTn id="46" dur="1" fill="hold">
                                          <p:stCondLst>
                                            <p:cond delay="0"/>
                                          </p:stCondLst>
                                        </p:cTn>
                                        <p:tgtEl>
                                          <p:spTgt spid="6"/>
                                        </p:tgtEl>
                                        <p:attrNameLst>
                                          <p:attrName>style.visibility</p:attrName>
                                        </p:attrNameLst>
                                      </p:cBhvr>
                                      <p:to>
                                        <p:strVal val="visible"/>
                                      </p:to>
                                    </p:set>
                                    <p:anim calcmode="lin" valueType="num">
                                      <p:cBhvr>
                                        <p:cTn id="47" dur="5000" fill="hold"/>
                                        <p:tgtEl>
                                          <p:spTgt spid="6"/>
                                        </p:tgtEl>
                                        <p:attrNameLst>
                                          <p:attrName>ppt_w</p:attrName>
                                        </p:attrNameLst>
                                      </p:cBhvr>
                                      <p:tavLst>
                                        <p:tav tm="0">
                                          <p:val>
                                            <p:strVal val="#ppt_w"/>
                                          </p:val>
                                        </p:tav>
                                        <p:tav tm="100000">
                                          <p:val>
                                            <p:strVal val="#ppt_w"/>
                                          </p:val>
                                        </p:tav>
                                      </p:tavLst>
                                    </p:anim>
                                    <p:anim calcmode="lin" valueType="num">
                                      <p:cBhvr>
                                        <p:cTn id="48" dur="5000" fill="hold"/>
                                        <p:tgtEl>
                                          <p:spTgt spid="6"/>
                                        </p:tgtEl>
                                        <p:attrNameLst>
                                          <p:attrName>ppt_h</p:attrName>
                                        </p:attrNameLst>
                                      </p:cBhvr>
                                      <p:tavLst>
                                        <p:tav tm="0" fmla="#ppt_h*sin(2.5*pi*$)">
                                          <p:val>
                                            <p:fltVal val="0"/>
                                          </p:val>
                                        </p:tav>
                                        <p:tav tm="100000">
                                          <p:val>
                                            <p:fltVal val="1"/>
                                          </p:val>
                                        </p:tav>
                                      </p:tavLst>
                                    </p:anim>
                                  </p:childTnLst>
                                </p:cTn>
                              </p:par>
                              <p:par>
                                <p:cTn id="49" presetID="19" presetClass="entr" presetSubtype="10" fill="hold" grpId="1" nodeType="withEffect">
                                  <p:stCondLst>
                                    <p:cond delay="0"/>
                                  </p:stCondLst>
                                  <p:iterate type="lt">
                                    <p:tmPct val="0"/>
                                  </p:iterate>
                                  <p:childTnLst>
                                    <p:set>
                                      <p:cBhvr>
                                        <p:cTn id="50" dur="1" fill="hold">
                                          <p:stCondLst>
                                            <p:cond delay="0"/>
                                          </p:stCondLst>
                                        </p:cTn>
                                        <p:tgtEl>
                                          <p:spTgt spid="7"/>
                                        </p:tgtEl>
                                        <p:attrNameLst>
                                          <p:attrName>style.visibility</p:attrName>
                                        </p:attrNameLst>
                                      </p:cBhvr>
                                      <p:to>
                                        <p:strVal val="visible"/>
                                      </p:to>
                                    </p:set>
                                    <p:anim calcmode="lin" valueType="num">
                                      <p:cBhvr>
                                        <p:cTn id="51" dur="4000" fill="hold"/>
                                        <p:tgtEl>
                                          <p:spTgt spid="7"/>
                                        </p:tgtEl>
                                        <p:attrNameLst>
                                          <p:attrName>ppt_w</p:attrName>
                                        </p:attrNameLst>
                                      </p:cBhvr>
                                      <p:tavLst>
                                        <p:tav tm="0" fmla="#ppt_w*sin(2.5*pi*$)">
                                          <p:val>
                                            <p:fltVal val="0"/>
                                          </p:val>
                                        </p:tav>
                                        <p:tav tm="100000">
                                          <p:val>
                                            <p:fltVal val="1"/>
                                          </p:val>
                                        </p:tav>
                                      </p:tavLst>
                                    </p:anim>
                                    <p:anim calcmode="lin" valueType="num">
                                      <p:cBhvr>
                                        <p:cTn id="52" dur="4000" fill="hold"/>
                                        <p:tgtEl>
                                          <p:spTgt spid="7"/>
                                        </p:tgtEl>
                                        <p:attrNameLst>
                                          <p:attrName>ppt_h</p:attrName>
                                        </p:attrNameLst>
                                      </p:cBhvr>
                                      <p:tavLst>
                                        <p:tav tm="0">
                                          <p:val>
                                            <p:strVal val="#ppt_h"/>
                                          </p:val>
                                        </p:tav>
                                        <p:tav tm="100000">
                                          <p:val>
                                            <p:strVal val="#ppt_h"/>
                                          </p:val>
                                        </p:tav>
                                      </p:tavLst>
                                    </p:anim>
                                  </p:childTnLst>
                                </p:cTn>
                              </p:par>
                              <p:par>
                                <p:cTn id="53" presetID="19" presetClass="entr" presetSubtype="5" fill="hold" grpId="1" nodeType="withEffect">
                                  <p:stCondLst>
                                    <p:cond delay="0"/>
                                  </p:stCondLst>
                                  <p:iterate type="lt">
                                    <p:tmPct val="0"/>
                                  </p:iterate>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strVal val="#ppt_w"/>
                                          </p:val>
                                        </p:tav>
                                        <p:tav tm="100000">
                                          <p:val>
                                            <p:strVal val="#ppt_w"/>
                                          </p:val>
                                        </p:tav>
                                      </p:tavLst>
                                    </p:anim>
                                    <p:anim calcmode="lin" valueType="num">
                                      <p:cBhvr>
                                        <p:cTn id="56" dur="3000" fill="hold"/>
                                        <p:tgtEl>
                                          <p:spTgt spid="8"/>
                                        </p:tgtEl>
                                        <p:attrNameLst>
                                          <p:attrName>ppt_h</p:attrName>
                                        </p:attrNameLst>
                                      </p:cBhvr>
                                      <p:tavLst>
                                        <p:tav tm="0" fmla="#ppt_h*sin(2.5*pi*$)">
                                          <p:val>
                                            <p:fltVal val="0"/>
                                          </p:val>
                                        </p:tav>
                                        <p:tav tm="100000">
                                          <p:val>
                                            <p:fltVal val="1"/>
                                          </p:val>
                                        </p:tav>
                                      </p:tavLst>
                                    </p:anim>
                                  </p:childTnLst>
                                </p:cTn>
                              </p:par>
                            </p:childTnLst>
                          </p:cTn>
                        </p:par>
                        <p:par>
                          <p:cTn id="57" fill="hold">
                            <p:stCondLst>
                              <p:cond delay="8000"/>
                            </p:stCondLst>
                            <p:childTnLst>
                              <p:par>
                                <p:cTn id="58" presetID="20" presetClass="exit" presetSubtype="0" fill="hold" grpId="2" nodeType="afterEffect">
                                  <p:stCondLst>
                                    <p:cond delay="0"/>
                                  </p:stCondLst>
                                  <p:iterate type="lt">
                                    <p:tmPct val="0"/>
                                  </p:iterate>
                                  <p:childTnLst>
                                    <p:animEffect transition="out" filter="wedge">
                                      <p:cBhvr>
                                        <p:cTn id="59" dur="8000"/>
                                        <p:tgtEl>
                                          <p:spTgt spid="3"/>
                                        </p:tgtEl>
                                      </p:cBhvr>
                                    </p:animEffect>
                                    <p:set>
                                      <p:cBhvr>
                                        <p:cTn id="60" dur="1" fill="hold">
                                          <p:stCondLst>
                                            <p:cond delay="7999"/>
                                          </p:stCondLst>
                                        </p:cTn>
                                        <p:tgtEl>
                                          <p:spTgt spid="3"/>
                                        </p:tgtEl>
                                        <p:attrNameLst>
                                          <p:attrName>style.visibility</p:attrName>
                                        </p:attrNameLst>
                                      </p:cBhvr>
                                      <p:to>
                                        <p:strVal val="hidden"/>
                                      </p:to>
                                    </p:set>
                                  </p:childTnLst>
                                </p:cTn>
                              </p:par>
                              <p:par>
                                <p:cTn id="61" presetID="20" presetClass="exit" presetSubtype="0" fill="hold" grpId="3" nodeType="withEffect">
                                  <p:stCondLst>
                                    <p:cond delay="0"/>
                                  </p:stCondLst>
                                  <p:iterate type="lt">
                                    <p:tmPct val="0"/>
                                  </p:iterate>
                                  <p:childTnLst>
                                    <p:animEffect transition="out" filter="wedge">
                                      <p:cBhvr>
                                        <p:cTn id="62" dur="7000"/>
                                        <p:tgtEl>
                                          <p:spTgt spid="4"/>
                                        </p:tgtEl>
                                      </p:cBhvr>
                                    </p:animEffect>
                                    <p:set>
                                      <p:cBhvr>
                                        <p:cTn id="63" dur="1" fill="hold">
                                          <p:stCondLst>
                                            <p:cond delay="6999"/>
                                          </p:stCondLst>
                                        </p:cTn>
                                        <p:tgtEl>
                                          <p:spTgt spid="4"/>
                                        </p:tgtEl>
                                        <p:attrNameLst>
                                          <p:attrName>style.visibility</p:attrName>
                                        </p:attrNameLst>
                                      </p:cBhvr>
                                      <p:to>
                                        <p:strVal val="hidden"/>
                                      </p:to>
                                    </p:set>
                                  </p:childTnLst>
                                </p:cTn>
                              </p:par>
                              <p:par>
                                <p:cTn id="64" presetID="20" presetClass="exit" presetSubtype="0" fill="hold" grpId="3" nodeType="withEffect">
                                  <p:stCondLst>
                                    <p:cond delay="0"/>
                                  </p:stCondLst>
                                  <p:iterate type="lt">
                                    <p:tmPct val="0"/>
                                  </p:iterate>
                                  <p:childTnLst>
                                    <p:animEffect transition="out" filter="wedge">
                                      <p:cBhvr>
                                        <p:cTn id="65" dur="6000"/>
                                        <p:tgtEl>
                                          <p:spTgt spid="5"/>
                                        </p:tgtEl>
                                      </p:cBhvr>
                                    </p:animEffect>
                                    <p:set>
                                      <p:cBhvr>
                                        <p:cTn id="66" dur="1" fill="hold">
                                          <p:stCondLst>
                                            <p:cond delay="5999"/>
                                          </p:stCondLst>
                                        </p:cTn>
                                        <p:tgtEl>
                                          <p:spTgt spid="5"/>
                                        </p:tgtEl>
                                        <p:attrNameLst>
                                          <p:attrName>style.visibility</p:attrName>
                                        </p:attrNameLst>
                                      </p:cBhvr>
                                      <p:to>
                                        <p:strVal val="hidden"/>
                                      </p:to>
                                    </p:set>
                                  </p:childTnLst>
                                </p:cTn>
                              </p:par>
                              <p:par>
                                <p:cTn id="67" presetID="20" presetClass="exit" presetSubtype="0" fill="hold" grpId="3" nodeType="withEffect">
                                  <p:stCondLst>
                                    <p:cond delay="0"/>
                                  </p:stCondLst>
                                  <p:iterate type="lt">
                                    <p:tmPct val="0"/>
                                  </p:iterate>
                                  <p:childTnLst>
                                    <p:animEffect transition="out" filter="wedge">
                                      <p:cBhvr>
                                        <p:cTn id="68" dur="5000"/>
                                        <p:tgtEl>
                                          <p:spTgt spid="6"/>
                                        </p:tgtEl>
                                      </p:cBhvr>
                                    </p:animEffect>
                                    <p:set>
                                      <p:cBhvr>
                                        <p:cTn id="69" dur="1" fill="hold">
                                          <p:stCondLst>
                                            <p:cond delay="4999"/>
                                          </p:stCondLst>
                                        </p:cTn>
                                        <p:tgtEl>
                                          <p:spTgt spid="6"/>
                                        </p:tgtEl>
                                        <p:attrNameLst>
                                          <p:attrName>style.visibility</p:attrName>
                                        </p:attrNameLst>
                                      </p:cBhvr>
                                      <p:to>
                                        <p:strVal val="hidden"/>
                                      </p:to>
                                    </p:set>
                                  </p:childTnLst>
                                </p:cTn>
                              </p:par>
                              <p:par>
                                <p:cTn id="70" presetID="20" presetClass="exit" presetSubtype="0" fill="hold" grpId="3" nodeType="withEffect">
                                  <p:stCondLst>
                                    <p:cond delay="0"/>
                                  </p:stCondLst>
                                  <p:iterate type="lt">
                                    <p:tmPct val="0"/>
                                  </p:iterate>
                                  <p:childTnLst>
                                    <p:animEffect transition="out" filter="wedge">
                                      <p:cBhvr>
                                        <p:cTn id="71" dur="4000"/>
                                        <p:tgtEl>
                                          <p:spTgt spid="7"/>
                                        </p:tgtEl>
                                      </p:cBhvr>
                                    </p:animEffect>
                                    <p:set>
                                      <p:cBhvr>
                                        <p:cTn id="72" dur="1" fill="hold">
                                          <p:stCondLst>
                                            <p:cond delay="3999"/>
                                          </p:stCondLst>
                                        </p:cTn>
                                        <p:tgtEl>
                                          <p:spTgt spid="7"/>
                                        </p:tgtEl>
                                        <p:attrNameLst>
                                          <p:attrName>style.visibility</p:attrName>
                                        </p:attrNameLst>
                                      </p:cBhvr>
                                      <p:to>
                                        <p:strVal val="hidden"/>
                                      </p:to>
                                    </p:set>
                                  </p:childTnLst>
                                </p:cTn>
                              </p:par>
                              <p:par>
                                <p:cTn id="73" presetID="20" presetClass="exit" presetSubtype="0" fill="hold" grpId="3" nodeType="withEffect">
                                  <p:stCondLst>
                                    <p:cond delay="0"/>
                                  </p:stCondLst>
                                  <p:iterate type="lt">
                                    <p:tmPct val="0"/>
                                  </p:iterate>
                                  <p:childTnLst>
                                    <p:animEffect transition="out" filter="wedge">
                                      <p:cBhvr>
                                        <p:cTn id="74" dur="3000"/>
                                        <p:tgtEl>
                                          <p:spTgt spid="8"/>
                                        </p:tgtEl>
                                      </p:cBhvr>
                                    </p:animEffect>
                                    <p:set>
                                      <p:cBhvr>
                                        <p:cTn id="75" dur="1" fill="hold">
                                          <p:stCondLst>
                                            <p:cond delay="2999"/>
                                          </p:stCondLst>
                                        </p:cTn>
                                        <p:tgtEl>
                                          <p:spTgt spid="8"/>
                                        </p:tgtEl>
                                        <p:attrNameLst>
                                          <p:attrName>style.visibility</p:attrName>
                                        </p:attrNameLst>
                                      </p:cBhvr>
                                      <p:to>
                                        <p:strVal val="hidden"/>
                                      </p:to>
                                    </p:set>
                                  </p:childTnLst>
                                </p:cTn>
                              </p:par>
                              <p:par>
                                <p:cTn id="76" presetID="50" presetClass="exit" presetSubtype="0" accel="100000" fill="hold" grpId="1" nodeType="withEffect">
                                  <p:stCondLst>
                                    <p:cond delay="0"/>
                                  </p:stCondLst>
                                  <p:iterate type="lt">
                                    <p:tmPct val="0"/>
                                  </p:iterate>
                                  <p:childTnLst>
                                    <p:anim calcmode="lin" valueType="num">
                                      <p:cBhvr>
                                        <p:cTn id="77" dur="8000"/>
                                        <p:tgtEl>
                                          <p:spTgt spid="3"/>
                                        </p:tgtEl>
                                        <p:attrNameLst>
                                          <p:attrName>ppt_w</p:attrName>
                                        </p:attrNameLst>
                                      </p:cBhvr>
                                      <p:tavLst>
                                        <p:tav tm="0">
                                          <p:val>
                                            <p:strVal val="ppt_w"/>
                                          </p:val>
                                        </p:tav>
                                        <p:tav tm="100000">
                                          <p:val>
                                            <p:strVal val="ppt_w+.3"/>
                                          </p:val>
                                        </p:tav>
                                      </p:tavLst>
                                    </p:anim>
                                    <p:anim calcmode="lin" valueType="num">
                                      <p:cBhvr>
                                        <p:cTn id="78" dur="8000"/>
                                        <p:tgtEl>
                                          <p:spTgt spid="3"/>
                                        </p:tgtEl>
                                        <p:attrNameLst>
                                          <p:attrName>ppt_h</p:attrName>
                                        </p:attrNameLst>
                                      </p:cBhvr>
                                      <p:tavLst>
                                        <p:tav tm="0">
                                          <p:val>
                                            <p:strVal val="ppt_h"/>
                                          </p:val>
                                        </p:tav>
                                        <p:tav tm="100000">
                                          <p:val>
                                            <p:strVal val="ppt_h"/>
                                          </p:val>
                                        </p:tav>
                                      </p:tavLst>
                                    </p:anim>
                                    <p:animEffect transition="out" filter="fade">
                                      <p:cBhvr>
                                        <p:cTn id="79" dur="8000"/>
                                        <p:tgtEl>
                                          <p:spTgt spid="3"/>
                                        </p:tgtEl>
                                      </p:cBhvr>
                                    </p:animEffect>
                                    <p:set>
                                      <p:cBhvr>
                                        <p:cTn id="80" dur="1" fill="hold">
                                          <p:stCondLst>
                                            <p:cond delay="7999"/>
                                          </p:stCondLst>
                                        </p:cTn>
                                        <p:tgtEl>
                                          <p:spTgt spid="3"/>
                                        </p:tgtEl>
                                        <p:attrNameLst>
                                          <p:attrName>style.visibility</p:attrName>
                                        </p:attrNameLst>
                                      </p:cBhvr>
                                      <p:to>
                                        <p:strVal val="hidden"/>
                                      </p:to>
                                    </p:set>
                                  </p:childTnLst>
                                </p:cTn>
                              </p:par>
                              <p:par>
                                <p:cTn id="81" presetID="50" presetClass="exit" presetSubtype="0" accel="100000" fill="hold" grpId="2" nodeType="withEffect">
                                  <p:stCondLst>
                                    <p:cond delay="0"/>
                                  </p:stCondLst>
                                  <p:iterate type="lt">
                                    <p:tmPct val="0"/>
                                  </p:iterate>
                                  <p:childTnLst>
                                    <p:anim calcmode="lin" valueType="num">
                                      <p:cBhvr>
                                        <p:cTn id="82" dur="7000"/>
                                        <p:tgtEl>
                                          <p:spTgt spid="4"/>
                                        </p:tgtEl>
                                        <p:attrNameLst>
                                          <p:attrName>ppt_w</p:attrName>
                                        </p:attrNameLst>
                                      </p:cBhvr>
                                      <p:tavLst>
                                        <p:tav tm="0">
                                          <p:val>
                                            <p:strVal val="ppt_w"/>
                                          </p:val>
                                        </p:tav>
                                        <p:tav tm="100000">
                                          <p:val>
                                            <p:strVal val="ppt_w+.3"/>
                                          </p:val>
                                        </p:tav>
                                      </p:tavLst>
                                    </p:anim>
                                    <p:anim calcmode="lin" valueType="num">
                                      <p:cBhvr>
                                        <p:cTn id="83" dur="7000"/>
                                        <p:tgtEl>
                                          <p:spTgt spid="4"/>
                                        </p:tgtEl>
                                        <p:attrNameLst>
                                          <p:attrName>ppt_h</p:attrName>
                                        </p:attrNameLst>
                                      </p:cBhvr>
                                      <p:tavLst>
                                        <p:tav tm="0">
                                          <p:val>
                                            <p:strVal val="ppt_h"/>
                                          </p:val>
                                        </p:tav>
                                        <p:tav tm="100000">
                                          <p:val>
                                            <p:strVal val="ppt_h"/>
                                          </p:val>
                                        </p:tav>
                                      </p:tavLst>
                                    </p:anim>
                                    <p:animEffect transition="out" filter="fade">
                                      <p:cBhvr>
                                        <p:cTn id="84" dur="7000"/>
                                        <p:tgtEl>
                                          <p:spTgt spid="4"/>
                                        </p:tgtEl>
                                      </p:cBhvr>
                                    </p:animEffect>
                                    <p:set>
                                      <p:cBhvr>
                                        <p:cTn id="85" dur="1" fill="hold">
                                          <p:stCondLst>
                                            <p:cond delay="6999"/>
                                          </p:stCondLst>
                                        </p:cTn>
                                        <p:tgtEl>
                                          <p:spTgt spid="4"/>
                                        </p:tgtEl>
                                        <p:attrNameLst>
                                          <p:attrName>style.visibility</p:attrName>
                                        </p:attrNameLst>
                                      </p:cBhvr>
                                      <p:to>
                                        <p:strVal val="hidden"/>
                                      </p:to>
                                    </p:set>
                                  </p:childTnLst>
                                </p:cTn>
                              </p:par>
                              <p:par>
                                <p:cTn id="86" presetID="50" presetClass="exit" presetSubtype="0" accel="100000" fill="hold" grpId="2" nodeType="withEffect">
                                  <p:stCondLst>
                                    <p:cond delay="0"/>
                                  </p:stCondLst>
                                  <p:iterate type="lt">
                                    <p:tmPct val="0"/>
                                  </p:iterate>
                                  <p:childTnLst>
                                    <p:anim calcmode="lin" valueType="num">
                                      <p:cBhvr>
                                        <p:cTn id="87" dur="6000"/>
                                        <p:tgtEl>
                                          <p:spTgt spid="5"/>
                                        </p:tgtEl>
                                        <p:attrNameLst>
                                          <p:attrName>ppt_w</p:attrName>
                                        </p:attrNameLst>
                                      </p:cBhvr>
                                      <p:tavLst>
                                        <p:tav tm="0">
                                          <p:val>
                                            <p:strVal val="ppt_w"/>
                                          </p:val>
                                        </p:tav>
                                        <p:tav tm="100000">
                                          <p:val>
                                            <p:strVal val="ppt_w+.3"/>
                                          </p:val>
                                        </p:tav>
                                      </p:tavLst>
                                    </p:anim>
                                    <p:anim calcmode="lin" valueType="num">
                                      <p:cBhvr>
                                        <p:cTn id="88" dur="6000"/>
                                        <p:tgtEl>
                                          <p:spTgt spid="5"/>
                                        </p:tgtEl>
                                        <p:attrNameLst>
                                          <p:attrName>ppt_h</p:attrName>
                                        </p:attrNameLst>
                                      </p:cBhvr>
                                      <p:tavLst>
                                        <p:tav tm="0">
                                          <p:val>
                                            <p:strVal val="ppt_h"/>
                                          </p:val>
                                        </p:tav>
                                        <p:tav tm="100000">
                                          <p:val>
                                            <p:strVal val="ppt_h"/>
                                          </p:val>
                                        </p:tav>
                                      </p:tavLst>
                                    </p:anim>
                                    <p:animEffect transition="out" filter="fade">
                                      <p:cBhvr>
                                        <p:cTn id="89" dur="6000"/>
                                        <p:tgtEl>
                                          <p:spTgt spid="5"/>
                                        </p:tgtEl>
                                      </p:cBhvr>
                                    </p:animEffect>
                                    <p:set>
                                      <p:cBhvr>
                                        <p:cTn id="90" dur="1" fill="hold">
                                          <p:stCondLst>
                                            <p:cond delay="5999"/>
                                          </p:stCondLst>
                                        </p:cTn>
                                        <p:tgtEl>
                                          <p:spTgt spid="5"/>
                                        </p:tgtEl>
                                        <p:attrNameLst>
                                          <p:attrName>style.visibility</p:attrName>
                                        </p:attrNameLst>
                                      </p:cBhvr>
                                      <p:to>
                                        <p:strVal val="hidden"/>
                                      </p:to>
                                    </p:set>
                                  </p:childTnLst>
                                </p:cTn>
                              </p:par>
                              <p:par>
                                <p:cTn id="91" presetID="50" presetClass="exit" presetSubtype="0" accel="100000" fill="hold" grpId="2" nodeType="withEffect">
                                  <p:stCondLst>
                                    <p:cond delay="0"/>
                                  </p:stCondLst>
                                  <p:iterate type="lt">
                                    <p:tmPct val="0"/>
                                  </p:iterate>
                                  <p:childTnLst>
                                    <p:anim calcmode="lin" valueType="num">
                                      <p:cBhvr>
                                        <p:cTn id="92" dur="5000"/>
                                        <p:tgtEl>
                                          <p:spTgt spid="6"/>
                                        </p:tgtEl>
                                        <p:attrNameLst>
                                          <p:attrName>ppt_w</p:attrName>
                                        </p:attrNameLst>
                                      </p:cBhvr>
                                      <p:tavLst>
                                        <p:tav tm="0">
                                          <p:val>
                                            <p:strVal val="ppt_w"/>
                                          </p:val>
                                        </p:tav>
                                        <p:tav tm="100000">
                                          <p:val>
                                            <p:strVal val="ppt_w+.3"/>
                                          </p:val>
                                        </p:tav>
                                      </p:tavLst>
                                    </p:anim>
                                    <p:anim calcmode="lin" valueType="num">
                                      <p:cBhvr>
                                        <p:cTn id="93" dur="5000"/>
                                        <p:tgtEl>
                                          <p:spTgt spid="6"/>
                                        </p:tgtEl>
                                        <p:attrNameLst>
                                          <p:attrName>ppt_h</p:attrName>
                                        </p:attrNameLst>
                                      </p:cBhvr>
                                      <p:tavLst>
                                        <p:tav tm="0">
                                          <p:val>
                                            <p:strVal val="ppt_h"/>
                                          </p:val>
                                        </p:tav>
                                        <p:tav tm="100000">
                                          <p:val>
                                            <p:strVal val="ppt_h"/>
                                          </p:val>
                                        </p:tav>
                                      </p:tavLst>
                                    </p:anim>
                                    <p:animEffect transition="out" filter="fade">
                                      <p:cBhvr>
                                        <p:cTn id="94" dur="5000"/>
                                        <p:tgtEl>
                                          <p:spTgt spid="6"/>
                                        </p:tgtEl>
                                      </p:cBhvr>
                                    </p:animEffect>
                                    <p:set>
                                      <p:cBhvr>
                                        <p:cTn id="95" dur="1" fill="hold">
                                          <p:stCondLst>
                                            <p:cond delay="4999"/>
                                          </p:stCondLst>
                                        </p:cTn>
                                        <p:tgtEl>
                                          <p:spTgt spid="6"/>
                                        </p:tgtEl>
                                        <p:attrNameLst>
                                          <p:attrName>style.visibility</p:attrName>
                                        </p:attrNameLst>
                                      </p:cBhvr>
                                      <p:to>
                                        <p:strVal val="hidden"/>
                                      </p:to>
                                    </p:set>
                                  </p:childTnLst>
                                </p:cTn>
                              </p:par>
                              <p:par>
                                <p:cTn id="96" presetID="50" presetClass="exit" presetSubtype="0" accel="100000" fill="hold" grpId="2" nodeType="withEffect">
                                  <p:stCondLst>
                                    <p:cond delay="0"/>
                                  </p:stCondLst>
                                  <p:iterate type="lt">
                                    <p:tmPct val="0"/>
                                  </p:iterate>
                                  <p:childTnLst>
                                    <p:anim calcmode="lin" valueType="num">
                                      <p:cBhvr>
                                        <p:cTn id="97" dur="4000"/>
                                        <p:tgtEl>
                                          <p:spTgt spid="7"/>
                                        </p:tgtEl>
                                        <p:attrNameLst>
                                          <p:attrName>ppt_w</p:attrName>
                                        </p:attrNameLst>
                                      </p:cBhvr>
                                      <p:tavLst>
                                        <p:tav tm="0">
                                          <p:val>
                                            <p:strVal val="ppt_w"/>
                                          </p:val>
                                        </p:tav>
                                        <p:tav tm="100000">
                                          <p:val>
                                            <p:strVal val="ppt_w+.3"/>
                                          </p:val>
                                        </p:tav>
                                      </p:tavLst>
                                    </p:anim>
                                    <p:anim calcmode="lin" valueType="num">
                                      <p:cBhvr>
                                        <p:cTn id="98" dur="4000"/>
                                        <p:tgtEl>
                                          <p:spTgt spid="7"/>
                                        </p:tgtEl>
                                        <p:attrNameLst>
                                          <p:attrName>ppt_h</p:attrName>
                                        </p:attrNameLst>
                                      </p:cBhvr>
                                      <p:tavLst>
                                        <p:tav tm="0">
                                          <p:val>
                                            <p:strVal val="ppt_h"/>
                                          </p:val>
                                        </p:tav>
                                        <p:tav tm="100000">
                                          <p:val>
                                            <p:strVal val="ppt_h"/>
                                          </p:val>
                                        </p:tav>
                                      </p:tavLst>
                                    </p:anim>
                                    <p:animEffect transition="out" filter="fade">
                                      <p:cBhvr>
                                        <p:cTn id="99" dur="4000"/>
                                        <p:tgtEl>
                                          <p:spTgt spid="7"/>
                                        </p:tgtEl>
                                      </p:cBhvr>
                                    </p:animEffect>
                                    <p:set>
                                      <p:cBhvr>
                                        <p:cTn id="100" dur="1" fill="hold">
                                          <p:stCondLst>
                                            <p:cond delay="3999"/>
                                          </p:stCondLst>
                                        </p:cTn>
                                        <p:tgtEl>
                                          <p:spTgt spid="7"/>
                                        </p:tgtEl>
                                        <p:attrNameLst>
                                          <p:attrName>style.visibility</p:attrName>
                                        </p:attrNameLst>
                                      </p:cBhvr>
                                      <p:to>
                                        <p:strVal val="hidden"/>
                                      </p:to>
                                    </p:set>
                                  </p:childTnLst>
                                </p:cTn>
                              </p:par>
                              <p:par>
                                <p:cTn id="101" presetID="50" presetClass="exit" presetSubtype="0" accel="100000" fill="hold" grpId="2" nodeType="withEffect">
                                  <p:stCondLst>
                                    <p:cond delay="0"/>
                                  </p:stCondLst>
                                  <p:iterate type="lt">
                                    <p:tmPct val="0"/>
                                  </p:iterate>
                                  <p:childTnLst>
                                    <p:anim calcmode="lin" valueType="num">
                                      <p:cBhvr>
                                        <p:cTn id="102" dur="3000"/>
                                        <p:tgtEl>
                                          <p:spTgt spid="8"/>
                                        </p:tgtEl>
                                        <p:attrNameLst>
                                          <p:attrName>ppt_w</p:attrName>
                                        </p:attrNameLst>
                                      </p:cBhvr>
                                      <p:tavLst>
                                        <p:tav tm="0">
                                          <p:val>
                                            <p:strVal val="ppt_w"/>
                                          </p:val>
                                        </p:tav>
                                        <p:tav tm="100000">
                                          <p:val>
                                            <p:strVal val="ppt_w+.3"/>
                                          </p:val>
                                        </p:tav>
                                      </p:tavLst>
                                    </p:anim>
                                    <p:anim calcmode="lin" valueType="num">
                                      <p:cBhvr>
                                        <p:cTn id="103" dur="3000"/>
                                        <p:tgtEl>
                                          <p:spTgt spid="8"/>
                                        </p:tgtEl>
                                        <p:attrNameLst>
                                          <p:attrName>ppt_h</p:attrName>
                                        </p:attrNameLst>
                                      </p:cBhvr>
                                      <p:tavLst>
                                        <p:tav tm="0">
                                          <p:val>
                                            <p:strVal val="ppt_h"/>
                                          </p:val>
                                        </p:tav>
                                        <p:tav tm="100000">
                                          <p:val>
                                            <p:strVal val="ppt_h"/>
                                          </p:val>
                                        </p:tav>
                                      </p:tavLst>
                                    </p:anim>
                                    <p:animEffect transition="out" filter="fade">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23" presetClass="entr" presetSubtype="288" fill="hold" nodeType="withEffect">
                                  <p:stCondLst>
                                    <p:cond delay="0"/>
                                  </p:stCondLst>
                                  <p:childTnLst>
                                    <p:set>
                                      <p:cBhvr>
                                        <p:cTn id="107" dur="1" fill="hold">
                                          <p:stCondLst>
                                            <p:cond delay="0"/>
                                          </p:stCondLst>
                                        </p:cTn>
                                        <p:tgtEl>
                                          <p:spTgt spid="2"/>
                                        </p:tgtEl>
                                        <p:attrNameLst>
                                          <p:attrName>style.visibility</p:attrName>
                                        </p:attrNameLst>
                                      </p:cBhvr>
                                      <p:to>
                                        <p:strVal val="visible"/>
                                      </p:to>
                                    </p:set>
                                    <p:anim calcmode="lin" valueType="num">
                                      <p:cBhvr>
                                        <p:cTn id="108" dur="8000" fill="hold"/>
                                        <p:tgtEl>
                                          <p:spTgt spid="2"/>
                                        </p:tgtEl>
                                        <p:attrNameLst>
                                          <p:attrName>ppt_w</p:attrName>
                                        </p:attrNameLst>
                                      </p:cBhvr>
                                      <p:tavLst>
                                        <p:tav tm="0">
                                          <p:val>
                                            <p:strVal val="4/3*#ppt_w"/>
                                          </p:val>
                                        </p:tav>
                                        <p:tav tm="100000">
                                          <p:val>
                                            <p:strVal val="#ppt_w"/>
                                          </p:val>
                                        </p:tav>
                                      </p:tavLst>
                                    </p:anim>
                                    <p:anim calcmode="lin" valueType="num">
                                      <p:cBhvr>
                                        <p:cTn id="109" dur="8000" fill="hold"/>
                                        <p:tgtEl>
                                          <p:spTgt spid="2"/>
                                        </p:tgtEl>
                                        <p:attrNameLst>
                                          <p:attrName>ppt_h</p:attrName>
                                        </p:attrNameLst>
                                      </p:cBhvr>
                                      <p:tavLst>
                                        <p:tav tm="0">
                                          <p:val>
                                            <p:strVal val="4/3*#ppt_h"/>
                                          </p:val>
                                        </p:tav>
                                        <p:tav tm="100000">
                                          <p:val>
                                            <p:strVal val="#ppt_h"/>
                                          </p:val>
                                        </p:tav>
                                      </p:tavLst>
                                    </p:anim>
                                  </p:childTnLst>
                                </p:cTn>
                              </p:par>
                              <p:par>
                                <p:cTn id="110" presetID="20" presetClass="entr" presetSubtype="0"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edge">
                                      <p:cBhvr>
                                        <p:cTn id="112"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4" name="3 CuadroTexto"/>
          <p:cNvSpPr txBox="1"/>
          <p:nvPr/>
        </p:nvSpPr>
        <p:spPr>
          <a:xfrm>
            <a:off x="2928926" y="1643056"/>
            <a:ext cx="1785950" cy="923330"/>
          </a:xfrm>
          <a:prstGeom prst="rect">
            <a:avLst/>
          </a:prstGeom>
          <a:noFill/>
        </p:spPr>
        <p:txBody>
          <a:bodyPr wrap="square" rtlCol="0">
            <a:spAutoFit/>
          </a:bodyPr>
          <a:lstStyle/>
          <a:p>
            <a:pPr algn="ctr"/>
            <a:r>
              <a:rPr lang="es-PE" sz="900" dirty="0" smtClean="0">
                <a:latin typeface="Agency FB" pitchFamily="34" charset="0"/>
              </a:rPr>
              <a:t>Protege tu cabello .Estamos muy concienciados sobre proteger la piel del sol, pero no hacemos tanto caso a nuestro cabello, que también sufre mucho cuando estamos en la playa. Por ello, no te olvides de usar cremas para nutrirlo y protegerlo</a:t>
            </a:r>
            <a:endParaRPr lang="es-PE" sz="900" dirty="0">
              <a:latin typeface="Agency FB" pitchFamily="34" charset="0"/>
            </a:endParaRPr>
          </a:p>
        </p:txBody>
      </p:sp>
      <p:sp>
        <p:nvSpPr>
          <p:cNvPr id="5" name="4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D52F76">
                <a:shade val="67500"/>
                <a:satMod val="115000"/>
              </a:srgbClr>
            </a:gs>
            <a:gs pos="100000">
              <a:srgbClr val="D52F7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214290"/>
            <a:ext cx="2619380" cy="714356"/>
          </a:xfrm>
          <a:prstGeom prst="rect">
            <a:avLst/>
          </a:prstGeom>
          <a:effectLst>
            <a:reflection blurRad="6350" stA="50000" endA="295" endPos="92000" dist="101600" dir="5400000" sy="-100000" algn="bl" rotWithShape="0"/>
          </a:effectLst>
        </p:spPr>
      </p:pic>
      <p:pic>
        <p:nvPicPr>
          <p:cNvPr id="5" name="4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214290"/>
            <a:ext cx="2738470" cy="714356"/>
          </a:xfrm>
          <a:prstGeom prst="rect">
            <a:avLst/>
          </a:prstGeom>
          <a:effectLst>
            <a:reflection blurRad="6350" stA="50000" endA="295" endPos="92000" dist="101600" dir="5400000" sy="-100000" algn="bl" rotWithShape="0"/>
          </a:effectLst>
        </p:spPr>
      </p:pic>
      <p:pic>
        <p:nvPicPr>
          <p:cNvPr id="6" name="5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142876"/>
            <a:ext cx="2619380" cy="714356"/>
          </a:xfrm>
          <a:prstGeom prst="rect">
            <a:avLst/>
          </a:prstGeom>
          <a:effectLst>
            <a:reflection blurRad="6350" stA="50000" endA="295" endPos="92000" dist="101600" dir="5400000" sy="-100000" algn="bl" rotWithShape="0"/>
          </a:effectLst>
        </p:spPr>
      </p:pic>
      <p:pic>
        <p:nvPicPr>
          <p:cNvPr id="7" name="6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142876"/>
            <a:ext cx="2738470" cy="714356"/>
          </a:xfrm>
          <a:prstGeom prst="rect">
            <a:avLst/>
          </a:prstGeom>
          <a:effectLst>
            <a:reflection blurRad="6350" stA="50000" endA="295" endPos="92000" dist="101600" dir="5400000" sy="-100000" algn="bl" rotWithShape="0"/>
          </a:effectLst>
        </p:spPr>
      </p:pic>
      <p:pic>
        <p:nvPicPr>
          <p:cNvPr id="8" name="7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642966"/>
            <a:ext cx="2619380" cy="714356"/>
          </a:xfrm>
          <a:prstGeom prst="rect">
            <a:avLst/>
          </a:prstGeom>
          <a:effectLst>
            <a:reflection blurRad="6350" stA="50000" endA="295" endPos="92000" dist="101600" dir="5400000" sy="-100000" algn="bl" rotWithShape="0"/>
          </a:effectLst>
        </p:spPr>
      </p:pic>
      <p:pic>
        <p:nvPicPr>
          <p:cNvPr id="9" name="8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642966"/>
            <a:ext cx="2738470" cy="714356"/>
          </a:xfrm>
          <a:prstGeom prst="rect">
            <a:avLst/>
          </a:prstGeom>
          <a:effectLst>
            <a:reflection blurRad="6350" stA="50000" endA="295" endPos="92000" dist="101600" dir="5400000" sy="-100000" algn="bl" rotWithShape="0"/>
          </a:effectLst>
        </p:spPr>
      </p:pic>
      <p:pic>
        <p:nvPicPr>
          <p:cNvPr id="10" name="9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1000132"/>
            <a:ext cx="2619380" cy="714356"/>
          </a:xfrm>
          <a:prstGeom prst="rect">
            <a:avLst/>
          </a:prstGeom>
          <a:effectLst>
            <a:reflection blurRad="6350" stA="50000" endA="295" endPos="92000" dist="101600" dir="5400000" sy="-100000" algn="bl" rotWithShape="0"/>
          </a:effectLst>
        </p:spPr>
      </p:pic>
      <p:pic>
        <p:nvPicPr>
          <p:cNvPr id="11" name="10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1000132"/>
            <a:ext cx="2738470" cy="714356"/>
          </a:xfrm>
          <a:prstGeom prst="rect">
            <a:avLst/>
          </a:prstGeom>
          <a:effectLst>
            <a:reflection blurRad="6350" stA="50000" endA="295" endPos="92000" dist="101600" dir="5400000" sy="-100000" algn="bl" rotWithShape="0"/>
          </a:effectLst>
        </p:spPr>
      </p:pic>
      <p:pic>
        <p:nvPicPr>
          <p:cNvPr id="12" name="11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1500198"/>
            <a:ext cx="2619380" cy="714356"/>
          </a:xfrm>
          <a:prstGeom prst="rect">
            <a:avLst/>
          </a:prstGeom>
          <a:effectLst>
            <a:reflection blurRad="6350" stA="50000" endA="295" endPos="92000" dist="101600" dir="5400000" sy="-100000" algn="bl" rotWithShape="0"/>
          </a:effectLst>
        </p:spPr>
      </p:pic>
      <p:pic>
        <p:nvPicPr>
          <p:cNvPr id="13" name="12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1500198"/>
            <a:ext cx="2738470" cy="714356"/>
          </a:xfrm>
          <a:prstGeom prst="rect">
            <a:avLst/>
          </a:prstGeom>
          <a:effectLst>
            <a:reflection blurRad="6350" stA="50000" endA="295" endPos="92000" dist="101600" dir="5400000" sy="-100000" algn="bl" rotWithShape="0"/>
          </a:effectLst>
        </p:spPr>
      </p:pic>
      <p:pic>
        <p:nvPicPr>
          <p:cNvPr id="14" name="13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1857364"/>
            <a:ext cx="2619380" cy="714356"/>
          </a:xfrm>
          <a:prstGeom prst="rect">
            <a:avLst/>
          </a:prstGeom>
          <a:effectLst>
            <a:reflection blurRad="6350" stA="50000" endA="295" endPos="92000" dist="101600" dir="5400000" sy="-100000" algn="bl" rotWithShape="0"/>
          </a:effectLst>
        </p:spPr>
      </p:pic>
      <p:pic>
        <p:nvPicPr>
          <p:cNvPr id="15" name="14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1857364"/>
            <a:ext cx="2738470" cy="714356"/>
          </a:xfrm>
          <a:prstGeom prst="rect">
            <a:avLst/>
          </a:prstGeom>
          <a:effectLst>
            <a:reflection blurRad="6350" stA="50000" endA="295" endPos="92000" dist="101600" dir="5400000" sy="-100000" algn="bl" rotWithShape="0"/>
          </a:effectLst>
        </p:spPr>
      </p:pic>
      <p:pic>
        <p:nvPicPr>
          <p:cNvPr id="16" name="15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2357478"/>
            <a:ext cx="2619380" cy="714356"/>
          </a:xfrm>
          <a:prstGeom prst="rect">
            <a:avLst/>
          </a:prstGeom>
          <a:effectLst>
            <a:reflection blurRad="6350" stA="50000" endA="295" endPos="92000" dist="101600" dir="5400000" sy="-100000" algn="bl" rotWithShape="0"/>
          </a:effectLst>
        </p:spPr>
      </p:pic>
      <p:pic>
        <p:nvPicPr>
          <p:cNvPr id="17" name="16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2357478"/>
            <a:ext cx="2738470" cy="714356"/>
          </a:xfrm>
          <a:prstGeom prst="rect">
            <a:avLst/>
          </a:prstGeom>
          <a:effectLst>
            <a:reflection blurRad="6350" stA="50000" endA="295" endPos="92000" dist="101600" dir="5400000" sy="-100000" algn="bl" rotWithShape="0"/>
          </a:effectLst>
        </p:spPr>
      </p:pic>
      <p:pic>
        <p:nvPicPr>
          <p:cNvPr id="18" name="17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2714644"/>
            <a:ext cx="2619380" cy="714356"/>
          </a:xfrm>
          <a:prstGeom prst="rect">
            <a:avLst/>
          </a:prstGeom>
          <a:effectLst>
            <a:reflection blurRad="6350" stA="50000" endA="295" endPos="92000" dist="101600" dir="5400000" sy="-100000" algn="bl" rotWithShape="0"/>
          </a:effectLst>
        </p:spPr>
      </p:pic>
      <p:pic>
        <p:nvPicPr>
          <p:cNvPr id="19" name="18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2714644"/>
            <a:ext cx="2738470" cy="714356"/>
          </a:xfrm>
          <a:prstGeom prst="rect">
            <a:avLst/>
          </a:prstGeom>
          <a:effectLst>
            <a:reflection blurRad="6350" stA="50000" endA="295" endPos="92000" dist="101600" dir="5400000" sy="-100000" algn="bl" rotWithShape="0"/>
          </a:effectLst>
        </p:spPr>
      </p:pic>
      <p:pic>
        <p:nvPicPr>
          <p:cNvPr id="20" name="19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3214734"/>
            <a:ext cx="2619380" cy="714356"/>
          </a:xfrm>
          <a:prstGeom prst="rect">
            <a:avLst/>
          </a:prstGeom>
          <a:effectLst>
            <a:reflection blurRad="6350" stA="50000" endA="295" endPos="92000" dist="101600" dir="5400000" sy="-100000" algn="bl" rotWithShape="0"/>
          </a:effectLst>
        </p:spPr>
      </p:pic>
      <p:pic>
        <p:nvPicPr>
          <p:cNvPr id="21" name="20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3214734"/>
            <a:ext cx="2738470" cy="714356"/>
          </a:xfrm>
          <a:prstGeom prst="rect">
            <a:avLst/>
          </a:prstGeom>
          <a:effectLst>
            <a:reflection blurRad="6350" stA="50000" endA="295" endPos="92000" dist="101600" dir="5400000" sy="-100000" algn="bl" rotWithShape="0"/>
          </a:effectLst>
        </p:spPr>
      </p:pic>
      <p:pic>
        <p:nvPicPr>
          <p:cNvPr id="22" name="21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3571900"/>
            <a:ext cx="2619380" cy="714356"/>
          </a:xfrm>
          <a:prstGeom prst="rect">
            <a:avLst/>
          </a:prstGeom>
          <a:effectLst>
            <a:reflection blurRad="6350" stA="50000" endA="295" endPos="92000" dist="101600" dir="5400000" sy="-100000" algn="bl" rotWithShape="0"/>
          </a:effectLst>
        </p:spPr>
      </p:pic>
      <p:pic>
        <p:nvPicPr>
          <p:cNvPr id="23" name="22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3571900"/>
            <a:ext cx="2738470" cy="714356"/>
          </a:xfrm>
          <a:prstGeom prst="rect">
            <a:avLst/>
          </a:prstGeom>
          <a:effectLst>
            <a:reflection blurRad="6350" stA="50000" endA="295" endPos="92000" dist="101600" dir="5400000" sy="-100000" algn="bl" rotWithShape="0"/>
          </a:effectLst>
        </p:spPr>
      </p:pic>
      <p:pic>
        <p:nvPicPr>
          <p:cNvPr id="24" name="23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4071966"/>
            <a:ext cx="2619380" cy="714356"/>
          </a:xfrm>
          <a:prstGeom prst="rect">
            <a:avLst/>
          </a:prstGeom>
          <a:effectLst>
            <a:reflection blurRad="6350" stA="50000" endA="295" endPos="92000" dist="101600" dir="5400000" sy="-100000" algn="bl" rotWithShape="0"/>
          </a:effectLst>
        </p:spPr>
      </p:pic>
      <p:pic>
        <p:nvPicPr>
          <p:cNvPr id="25" name="24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4071966"/>
            <a:ext cx="2738470" cy="714356"/>
          </a:xfrm>
          <a:prstGeom prst="rect">
            <a:avLst/>
          </a:prstGeom>
          <a:effectLst>
            <a:reflection blurRad="6350" stA="50000" endA="295" endPos="92000" dist="101600" dir="5400000" sy="-100000" algn="bl" rotWithShape="0"/>
          </a:effectLst>
        </p:spPr>
      </p:pic>
      <p:pic>
        <p:nvPicPr>
          <p:cNvPr id="26" name="25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a:off x="1928794" y="4429132"/>
            <a:ext cx="2619380" cy="714356"/>
          </a:xfrm>
          <a:prstGeom prst="rect">
            <a:avLst/>
          </a:prstGeom>
          <a:effectLst>
            <a:reflection blurRad="6350" stA="50000" endA="295" endPos="92000" dist="101600" dir="5400000" sy="-100000" algn="bl" rotWithShape="0"/>
          </a:effectLst>
        </p:spPr>
      </p:pic>
      <p:pic>
        <p:nvPicPr>
          <p:cNvPr id="27" name="26 Imagen" descr="crbst_curvas.png"/>
          <p:cNvPicPr>
            <a:picLocks noChangeAspect="1"/>
          </p:cNvPicPr>
          <p:nvPr/>
        </p:nvPicPr>
        <p:blipFill>
          <a:blip r:embed="rId3">
            <a:duotone>
              <a:prstClr val="black"/>
              <a:srgbClr val="D52F76">
                <a:tint val="45000"/>
                <a:satMod val="400000"/>
              </a:srgbClr>
            </a:duotone>
            <a:lum contrast="40000"/>
          </a:blip>
          <a:stretch>
            <a:fillRect/>
          </a:stretch>
        </p:blipFill>
        <p:spPr>
          <a:xfrm flipH="1">
            <a:off x="4572000" y="4429132"/>
            <a:ext cx="2738470" cy="714356"/>
          </a:xfrm>
          <a:prstGeom prst="rect">
            <a:avLst/>
          </a:prstGeom>
          <a:effectLst>
            <a:reflection blurRad="6350" stA="50000" endA="295" endPos="92000" dist="101600" dir="5400000" sy="-100000" algn="bl" rotWithShape="0"/>
          </a:effectLst>
        </p:spPr>
      </p:pic>
      <p:sp>
        <p:nvSpPr>
          <p:cNvPr id="28" name="27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ppt_x"/>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ppt_x"/>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ppt_x"/>
                                          </p:val>
                                        </p:tav>
                                        <p:tav tm="100000">
                                          <p:val>
                                            <p:strVal val="#ppt_x"/>
                                          </p:val>
                                        </p:tav>
                                      </p:tavLst>
                                    </p:anim>
                                    <p:anim calcmode="lin" valueType="num">
                                      <p:cBhvr additive="base">
                                        <p:cTn id="78" dur="3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ppt_x"/>
                                          </p:val>
                                        </p:tav>
                                        <p:tav tm="100000">
                                          <p:val>
                                            <p:strVal val="#ppt_x"/>
                                          </p:val>
                                        </p:tav>
                                      </p:tavLst>
                                    </p:anim>
                                    <p:anim calcmode="lin" valueType="num">
                                      <p:cBhvr additive="base">
                                        <p:cTn id="82" dur="3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ppt_x"/>
                                          </p:val>
                                        </p:tav>
                                        <p:tav tm="100000">
                                          <p:val>
                                            <p:strVal val="#ppt_x"/>
                                          </p:val>
                                        </p:tav>
                                      </p:tavLst>
                                    </p:anim>
                                    <p:anim calcmode="lin" valueType="num">
                                      <p:cBhvr additive="base">
                                        <p:cTn id="86" dur="3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ppt_x"/>
                                          </p:val>
                                        </p:tav>
                                        <p:tav tm="100000">
                                          <p:val>
                                            <p:strVal val="#ppt_x"/>
                                          </p:val>
                                        </p:tav>
                                      </p:tavLst>
                                    </p:anim>
                                    <p:anim calcmode="lin" valueType="num">
                                      <p:cBhvr additive="base">
                                        <p:cTn id="90" dur="3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ppt_x"/>
                                          </p:val>
                                        </p:tav>
                                        <p:tav tm="100000">
                                          <p:val>
                                            <p:strVal val="#ppt_x"/>
                                          </p:val>
                                        </p:tav>
                                      </p:tavLst>
                                    </p:anim>
                                    <p:anim calcmode="lin" valueType="num">
                                      <p:cBhvr additive="base">
                                        <p:cTn id="94" dur="3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ppt_x"/>
                                          </p:val>
                                        </p:tav>
                                        <p:tav tm="100000">
                                          <p:val>
                                            <p:strVal val="#ppt_x"/>
                                          </p:val>
                                        </p:tav>
                                      </p:tavLst>
                                    </p:anim>
                                    <p:anim calcmode="lin" valueType="num">
                                      <p:cBhvr additive="base">
                                        <p:cTn id="98" dur="3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ppt_x"/>
                                          </p:val>
                                        </p:tav>
                                        <p:tav tm="100000">
                                          <p:val>
                                            <p:strVal val="#ppt_x"/>
                                          </p:val>
                                        </p:tav>
                                      </p:tavLst>
                                    </p:anim>
                                    <p:anim calcmode="lin" valueType="num">
                                      <p:cBhvr additive="base">
                                        <p:cTn id="102" dur="3000" fill="hold"/>
                                        <p:tgtEl>
                                          <p:spTgt spid="27"/>
                                        </p:tgtEl>
                                        <p:attrNameLst>
                                          <p:attrName>ppt_y</p:attrName>
                                        </p:attrNameLst>
                                      </p:cBhvr>
                                      <p:tavLst>
                                        <p:tav tm="0">
                                          <p:val>
                                            <p:strVal val="1+#ppt_h/2"/>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3000" fill="hold"/>
                                        <p:tgtEl>
                                          <p:spTgt spid="4"/>
                                        </p:tgtEl>
                                        <p:attrNameLst>
                                          <p:attrName>ppt_w</p:attrName>
                                        </p:attrNameLst>
                                      </p:cBhvr>
                                      <p:tavLst>
                                        <p:tav tm="0">
                                          <p:val>
                                            <p:strVal val="#ppt_w"/>
                                          </p:val>
                                        </p:tav>
                                        <p:tav tm="100000">
                                          <p:val>
                                            <p:strVal val="#ppt_w"/>
                                          </p:val>
                                        </p:tav>
                                      </p:tavLst>
                                    </p:anim>
                                    <p:anim calcmode="lin" valueType="num">
                                      <p:cBhvr>
                                        <p:cTn id="106" dur="3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3000" fill="hold"/>
                                        <p:tgtEl>
                                          <p:spTgt spid="5"/>
                                        </p:tgtEl>
                                        <p:attrNameLst>
                                          <p:attrName>ppt_w</p:attrName>
                                        </p:attrNameLst>
                                      </p:cBhvr>
                                      <p:tavLst>
                                        <p:tav tm="0">
                                          <p:val>
                                            <p:strVal val="#ppt_w"/>
                                          </p:val>
                                        </p:tav>
                                        <p:tav tm="100000">
                                          <p:val>
                                            <p:strVal val="#ppt_w"/>
                                          </p:val>
                                        </p:tav>
                                      </p:tavLst>
                                    </p:anim>
                                    <p:anim calcmode="lin" valueType="num">
                                      <p:cBhvr>
                                        <p:cTn id="110" dur="3000" fill="hold"/>
                                        <p:tgtEl>
                                          <p:spTgt spid="5"/>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3000" fill="hold"/>
                                        <p:tgtEl>
                                          <p:spTgt spid="6"/>
                                        </p:tgtEl>
                                        <p:attrNameLst>
                                          <p:attrName>ppt_w</p:attrName>
                                        </p:attrNameLst>
                                      </p:cBhvr>
                                      <p:tavLst>
                                        <p:tav tm="0">
                                          <p:val>
                                            <p:strVal val="#ppt_w"/>
                                          </p:val>
                                        </p:tav>
                                        <p:tav tm="100000">
                                          <p:val>
                                            <p:strVal val="#ppt_w"/>
                                          </p:val>
                                        </p:tav>
                                      </p:tavLst>
                                    </p:anim>
                                    <p:anim calcmode="lin" valueType="num">
                                      <p:cBhvr>
                                        <p:cTn id="114" dur="3000" fill="hold"/>
                                        <p:tgtEl>
                                          <p:spTgt spid="6"/>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3000" fill="hold"/>
                                        <p:tgtEl>
                                          <p:spTgt spid="7"/>
                                        </p:tgtEl>
                                        <p:attrNameLst>
                                          <p:attrName>ppt_w</p:attrName>
                                        </p:attrNameLst>
                                      </p:cBhvr>
                                      <p:tavLst>
                                        <p:tav tm="0">
                                          <p:val>
                                            <p:strVal val="#ppt_w"/>
                                          </p:val>
                                        </p:tav>
                                        <p:tav tm="100000">
                                          <p:val>
                                            <p:strVal val="#ppt_w"/>
                                          </p:val>
                                        </p:tav>
                                      </p:tavLst>
                                    </p:anim>
                                    <p:anim calcmode="lin" valueType="num">
                                      <p:cBhvr>
                                        <p:cTn id="118" dur="3000" fill="hold"/>
                                        <p:tgtEl>
                                          <p:spTgt spid="7"/>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3000" fill="hold"/>
                                        <p:tgtEl>
                                          <p:spTgt spid="8"/>
                                        </p:tgtEl>
                                        <p:attrNameLst>
                                          <p:attrName>ppt_w</p:attrName>
                                        </p:attrNameLst>
                                      </p:cBhvr>
                                      <p:tavLst>
                                        <p:tav tm="0">
                                          <p:val>
                                            <p:strVal val="#ppt_w"/>
                                          </p:val>
                                        </p:tav>
                                        <p:tav tm="100000">
                                          <p:val>
                                            <p:strVal val="#ppt_w"/>
                                          </p:val>
                                        </p:tav>
                                      </p:tavLst>
                                    </p:anim>
                                    <p:anim calcmode="lin" valueType="num">
                                      <p:cBhvr>
                                        <p:cTn id="122" dur="3000" fill="hold"/>
                                        <p:tgtEl>
                                          <p:spTgt spid="8"/>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3000" fill="hold"/>
                                        <p:tgtEl>
                                          <p:spTgt spid="9"/>
                                        </p:tgtEl>
                                        <p:attrNameLst>
                                          <p:attrName>ppt_w</p:attrName>
                                        </p:attrNameLst>
                                      </p:cBhvr>
                                      <p:tavLst>
                                        <p:tav tm="0">
                                          <p:val>
                                            <p:strVal val="#ppt_w"/>
                                          </p:val>
                                        </p:tav>
                                        <p:tav tm="100000">
                                          <p:val>
                                            <p:strVal val="#ppt_w"/>
                                          </p:val>
                                        </p:tav>
                                      </p:tavLst>
                                    </p:anim>
                                    <p:anim calcmode="lin" valueType="num">
                                      <p:cBhvr>
                                        <p:cTn id="126" dur="3000" fill="hold"/>
                                        <p:tgtEl>
                                          <p:spTgt spid="9"/>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3000" fill="hold"/>
                                        <p:tgtEl>
                                          <p:spTgt spid="10"/>
                                        </p:tgtEl>
                                        <p:attrNameLst>
                                          <p:attrName>ppt_w</p:attrName>
                                        </p:attrNameLst>
                                      </p:cBhvr>
                                      <p:tavLst>
                                        <p:tav tm="0">
                                          <p:val>
                                            <p:strVal val="#ppt_w"/>
                                          </p:val>
                                        </p:tav>
                                        <p:tav tm="100000">
                                          <p:val>
                                            <p:strVal val="#ppt_w"/>
                                          </p:val>
                                        </p:tav>
                                      </p:tavLst>
                                    </p:anim>
                                    <p:anim calcmode="lin" valueType="num">
                                      <p:cBhvr>
                                        <p:cTn id="130" dur="3000" fill="hold"/>
                                        <p:tgtEl>
                                          <p:spTgt spid="10"/>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3000" fill="hold"/>
                                        <p:tgtEl>
                                          <p:spTgt spid="11"/>
                                        </p:tgtEl>
                                        <p:attrNameLst>
                                          <p:attrName>ppt_w</p:attrName>
                                        </p:attrNameLst>
                                      </p:cBhvr>
                                      <p:tavLst>
                                        <p:tav tm="0">
                                          <p:val>
                                            <p:strVal val="#ppt_w"/>
                                          </p:val>
                                        </p:tav>
                                        <p:tav tm="100000">
                                          <p:val>
                                            <p:strVal val="#ppt_w"/>
                                          </p:val>
                                        </p:tav>
                                      </p:tavLst>
                                    </p:anim>
                                    <p:anim calcmode="lin" valueType="num">
                                      <p:cBhvr>
                                        <p:cTn id="134" dur="3000" fill="hold"/>
                                        <p:tgtEl>
                                          <p:spTgt spid="11"/>
                                        </p:tgtEl>
                                        <p:attrNameLst>
                                          <p:attrName>ppt_h</p:attrName>
                                        </p:attrNameLst>
                                      </p:cBhvr>
                                      <p:tavLst>
                                        <p:tav tm="0" fmla="#ppt_h*sin(2.5*pi*$)">
                                          <p:val>
                                            <p:fltVal val="0"/>
                                          </p:val>
                                        </p:tav>
                                        <p:tav tm="100000">
                                          <p:val>
                                            <p:fltVal val="1"/>
                                          </p:val>
                                        </p:tav>
                                      </p:tavLst>
                                    </p:anim>
                                  </p:childTnLst>
                                </p:cTn>
                              </p:par>
                              <p:par>
                                <p:cTn id="135" presetID="19" presetClass="entr" presetSubtype="5"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3000" fill="hold"/>
                                        <p:tgtEl>
                                          <p:spTgt spid="12"/>
                                        </p:tgtEl>
                                        <p:attrNameLst>
                                          <p:attrName>ppt_w</p:attrName>
                                        </p:attrNameLst>
                                      </p:cBhvr>
                                      <p:tavLst>
                                        <p:tav tm="0">
                                          <p:val>
                                            <p:strVal val="#ppt_w"/>
                                          </p:val>
                                        </p:tav>
                                        <p:tav tm="100000">
                                          <p:val>
                                            <p:strVal val="#ppt_w"/>
                                          </p:val>
                                        </p:tav>
                                      </p:tavLst>
                                    </p:anim>
                                    <p:anim calcmode="lin" valueType="num">
                                      <p:cBhvr>
                                        <p:cTn id="138" dur="3000" fill="hold"/>
                                        <p:tgtEl>
                                          <p:spTgt spid="12"/>
                                        </p:tgtEl>
                                        <p:attrNameLst>
                                          <p:attrName>ppt_h</p:attrName>
                                        </p:attrNameLst>
                                      </p:cBhvr>
                                      <p:tavLst>
                                        <p:tav tm="0" fmla="#ppt_h*sin(2.5*pi*$)">
                                          <p:val>
                                            <p:fltVal val="0"/>
                                          </p:val>
                                        </p:tav>
                                        <p:tav tm="100000">
                                          <p:val>
                                            <p:fltVal val="1"/>
                                          </p:val>
                                        </p:tav>
                                      </p:tavLst>
                                    </p:anim>
                                  </p:childTnLst>
                                </p:cTn>
                              </p:par>
                              <p:par>
                                <p:cTn id="139" presetID="19" presetClass="entr" presetSubtype="5"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3000" fill="hold"/>
                                        <p:tgtEl>
                                          <p:spTgt spid="13"/>
                                        </p:tgtEl>
                                        <p:attrNameLst>
                                          <p:attrName>ppt_w</p:attrName>
                                        </p:attrNameLst>
                                      </p:cBhvr>
                                      <p:tavLst>
                                        <p:tav tm="0">
                                          <p:val>
                                            <p:strVal val="#ppt_w"/>
                                          </p:val>
                                        </p:tav>
                                        <p:tav tm="100000">
                                          <p:val>
                                            <p:strVal val="#ppt_w"/>
                                          </p:val>
                                        </p:tav>
                                      </p:tavLst>
                                    </p:anim>
                                    <p:anim calcmode="lin" valueType="num">
                                      <p:cBhvr>
                                        <p:cTn id="142" dur="3000" fill="hold"/>
                                        <p:tgtEl>
                                          <p:spTgt spid="13"/>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3000" fill="hold"/>
                                        <p:tgtEl>
                                          <p:spTgt spid="14"/>
                                        </p:tgtEl>
                                        <p:attrNameLst>
                                          <p:attrName>ppt_w</p:attrName>
                                        </p:attrNameLst>
                                      </p:cBhvr>
                                      <p:tavLst>
                                        <p:tav tm="0">
                                          <p:val>
                                            <p:strVal val="#ppt_w"/>
                                          </p:val>
                                        </p:tav>
                                        <p:tav tm="100000">
                                          <p:val>
                                            <p:strVal val="#ppt_w"/>
                                          </p:val>
                                        </p:tav>
                                      </p:tavLst>
                                    </p:anim>
                                    <p:anim calcmode="lin" valueType="num">
                                      <p:cBhvr>
                                        <p:cTn id="146" dur="3000" fill="hold"/>
                                        <p:tgtEl>
                                          <p:spTgt spid="14"/>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3000" fill="hold"/>
                                        <p:tgtEl>
                                          <p:spTgt spid="15"/>
                                        </p:tgtEl>
                                        <p:attrNameLst>
                                          <p:attrName>ppt_w</p:attrName>
                                        </p:attrNameLst>
                                      </p:cBhvr>
                                      <p:tavLst>
                                        <p:tav tm="0">
                                          <p:val>
                                            <p:strVal val="#ppt_w"/>
                                          </p:val>
                                        </p:tav>
                                        <p:tav tm="100000">
                                          <p:val>
                                            <p:strVal val="#ppt_w"/>
                                          </p:val>
                                        </p:tav>
                                      </p:tavLst>
                                    </p:anim>
                                    <p:anim calcmode="lin" valueType="num">
                                      <p:cBhvr>
                                        <p:cTn id="150" dur="3000" fill="hold"/>
                                        <p:tgtEl>
                                          <p:spTgt spid="15"/>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3000" fill="hold"/>
                                        <p:tgtEl>
                                          <p:spTgt spid="16"/>
                                        </p:tgtEl>
                                        <p:attrNameLst>
                                          <p:attrName>ppt_w</p:attrName>
                                        </p:attrNameLst>
                                      </p:cBhvr>
                                      <p:tavLst>
                                        <p:tav tm="0">
                                          <p:val>
                                            <p:strVal val="#ppt_w"/>
                                          </p:val>
                                        </p:tav>
                                        <p:tav tm="100000">
                                          <p:val>
                                            <p:strVal val="#ppt_w"/>
                                          </p:val>
                                        </p:tav>
                                      </p:tavLst>
                                    </p:anim>
                                    <p:anim calcmode="lin" valueType="num">
                                      <p:cBhvr>
                                        <p:cTn id="154" dur="3000" fill="hold"/>
                                        <p:tgtEl>
                                          <p:spTgt spid="16"/>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3000" fill="hold"/>
                                        <p:tgtEl>
                                          <p:spTgt spid="17"/>
                                        </p:tgtEl>
                                        <p:attrNameLst>
                                          <p:attrName>ppt_w</p:attrName>
                                        </p:attrNameLst>
                                      </p:cBhvr>
                                      <p:tavLst>
                                        <p:tav tm="0">
                                          <p:val>
                                            <p:strVal val="#ppt_w"/>
                                          </p:val>
                                        </p:tav>
                                        <p:tav tm="100000">
                                          <p:val>
                                            <p:strVal val="#ppt_w"/>
                                          </p:val>
                                        </p:tav>
                                      </p:tavLst>
                                    </p:anim>
                                    <p:anim calcmode="lin" valueType="num">
                                      <p:cBhvr>
                                        <p:cTn id="158" dur="3000" fill="hold"/>
                                        <p:tgtEl>
                                          <p:spTgt spid="17"/>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3000" fill="hold"/>
                                        <p:tgtEl>
                                          <p:spTgt spid="18"/>
                                        </p:tgtEl>
                                        <p:attrNameLst>
                                          <p:attrName>ppt_w</p:attrName>
                                        </p:attrNameLst>
                                      </p:cBhvr>
                                      <p:tavLst>
                                        <p:tav tm="0">
                                          <p:val>
                                            <p:strVal val="#ppt_w"/>
                                          </p:val>
                                        </p:tav>
                                        <p:tav tm="100000">
                                          <p:val>
                                            <p:strVal val="#ppt_w"/>
                                          </p:val>
                                        </p:tav>
                                      </p:tavLst>
                                    </p:anim>
                                    <p:anim calcmode="lin" valueType="num">
                                      <p:cBhvr>
                                        <p:cTn id="162" dur="3000" fill="hold"/>
                                        <p:tgtEl>
                                          <p:spTgt spid="18"/>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3000" fill="hold"/>
                                        <p:tgtEl>
                                          <p:spTgt spid="19"/>
                                        </p:tgtEl>
                                        <p:attrNameLst>
                                          <p:attrName>ppt_w</p:attrName>
                                        </p:attrNameLst>
                                      </p:cBhvr>
                                      <p:tavLst>
                                        <p:tav tm="0">
                                          <p:val>
                                            <p:strVal val="#ppt_w"/>
                                          </p:val>
                                        </p:tav>
                                        <p:tav tm="100000">
                                          <p:val>
                                            <p:strVal val="#ppt_w"/>
                                          </p:val>
                                        </p:tav>
                                      </p:tavLst>
                                    </p:anim>
                                    <p:anim calcmode="lin" valueType="num">
                                      <p:cBhvr>
                                        <p:cTn id="166" dur="3000" fill="hold"/>
                                        <p:tgtEl>
                                          <p:spTgt spid="19"/>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3000" fill="hold"/>
                                        <p:tgtEl>
                                          <p:spTgt spid="20"/>
                                        </p:tgtEl>
                                        <p:attrNameLst>
                                          <p:attrName>ppt_w</p:attrName>
                                        </p:attrNameLst>
                                      </p:cBhvr>
                                      <p:tavLst>
                                        <p:tav tm="0">
                                          <p:val>
                                            <p:strVal val="#ppt_w"/>
                                          </p:val>
                                        </p:tav>
                                        <p:tav tm="100000">
                                          <p:val>
                                            <p:strVal val="#ppt_w"/>
                                          </p:val>
                                        </p:tav>
                                      </p:tavLst>
                                    </p:anim>
                                    <p:anim calcmode="lin" valueType="num">
                                      <p:cBhvr>
                                        <p:cTn id="170" dur="3000" fill="hold"/>
                                        <p:tgtEl>
                                          <p:spTgt spid="20"/>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3000" fill="hold"/>
                                        <p:tgtEl>
                                          <p:spTgt spid="21"/>
                                        </p:tgtEl>
                                        <p:attrNameLst>
                                          <p:attrName>ppt_w</p:attrName>
                                        </p:attrNameLst>
                                      </p:cBhvr>
                                      <p:tavLst>
                                        <p:tav tm="0">
                                          <p:val>
                                            <p:strVal val="#ppt_w"/>
                                          </p:val>
                                        </p:tav>
                                        <p:tav tm="100000">
                                          <p:val>
                                            <p:strVal val="#ppt_w"/>
                                          </p:val>
                                        </p:tav>
                                      </p:tavLst>
                                    </p:anim>
                                    <p:anim calcmode="lin" valueType="num">
                                      <p:cBhvr>
                                        <p:cTn id="174" dur="3000" fill="hold"/>
                                        <p:tgtEl>
                                          <p:spTgt spid="21"/>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3000" fill="hold"/>
                                        <p:tgtEl>
                                          <p:spTgt spid="22"/>
                                        </p:tgtEl>
                                        <p:attrNameLst>
                                          <p:attrName>ppt_w</p:attrName>
                                        </p:attrNameLst>
                                      </p:cBhvr>
                                      <p:tavLst>
                                        <p:tav tm="0">
                                          <p:val>
                                            <p:strVal val="#ppt_w"/>
                                          </p:val>
                                        </p:tav>
                                        <p:tav tm="100000">
                                          <p:val>
                                            <p:strVal val="#ppt_w"/>
                                          </p:val>
                                        </p:tav>
                                      </p:tavLst>
                                    </p:anim>
                                    <p:anim calcmode="lin" valueType="num">
                                      <p:cBhvr>
                                        <p:cTn id="178" dur="3000" fill="hold"/>
                                        <p:tgtEl>
                                          <p:spTgt spid="22"/>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3000" fill="hold"/>
                                        <p:tgtEl>
                                          <p:spTgt spid="23"/>
                                        </p:tgtEl>
                                        <p:attrNameLst>
                                          <p:attrName>ppt_w</p:attrName>
                                        </p:attrNameLst>
                                      </p:cBhvr>
                                      <p:tavLst>
                                        <p:tav tm="0">
                                          <p:val>
                                            <p:strVal val="#ppt_w"/>
                                          </p:val>
                                        </p:tav>
                                        <p:tav tm="100000">
                                          <p:val>
                                            <p:strVal val="#ppt_w"/>
                                          </p:val>
                                        </p:tav>
                                      </p:tavLst>
                                    </p:anim>
                                    <p:anim calcmode="lin" valueType="num">
                                      <p:cBhvr>
                                        <p:cTn id="182" dur="3000" fill="hold"/>
                                        <p:tgtEl>
                                          <p:spTgt spid="23"/>
                                        </p:tgtEl>
                                        <p:attrNameLst>
                                          <p:attrName>ppt_h</p:attrName>
                                        </p:attrNameLst>
                                      </p:cBhvr>
                                      <p:tavLst>
                                        <p:tav tm="0" fmla="#ppt_h*sin(2.5*pi*$)">
                                          <p:val>
                                            <p:fltVal val="0"/>
                                          </p:val>
                                        </p:tav>
                                        <p:tav tm="100000">
                                          <p:val>
                                            <p:fltVal val="1"/>
                                          </p:val>
                                        </p:tav>
                                      </p:tavLst>
                                    </p:anim>
                                  </p:childTnLst>
                                </p:cTn>
                              </p:par>
                              <p:par>
                                <p:cTn id="183" presetID="19" presetClass="entr" presetSubtype="5" fill="hold"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3000" fill="hold"/>
                                        <p:tgtEl>
                                          <p:spTgt spid="24"/>
                                        </p:tgtEl>
                                        <p:attrNameLst>
                                          <p:attrName>ppt_w</p:attrName>
                                        </p:attrNameLst>
                                      </p:cBhvr>
                                      <p:tavLst>
                                        <p:tav tm="0">
                                          <p:val>
                                            <p:strVal val="#ppt_w"/>
                                          </p:val>
                                        </p:tav>
                                        <p:tav tm="100000">
                                          <p:val>
                                            <p:strVal val="#ppt_w"/>
                                          </p:val>
                                        </p:tav>
                                      </p:tavLst>
                                    </p:anim>
                                    <p:anim calcmode="lin" valueType="num">
                                      <p:cBhvr>
                                        <p:cTn id="186" dur="3000" fill="hold"/>
                                        <p:tgtEl>
                                          <p:spTgt spid="24"/>
                                        </p:tgtEl>
                                        <p:attrNameLst>
                                          <p:attrName>ppt_h</p:attrName>
                                        </p:attrNameLst>
                                      </p:cBhvr>
                                      <p:tavLst>
                                        <p:tav tm="0" fmla="#ppt_h*sin(2.5*pi*$)">
                                          <p:val>
                                            <p:fltVal val="0"/>
                                          </p:val>
                                        </p:tav>
                                        <p:tav tm="100000">
                                          <p:val>
                                            <p:fltVal val="1"/>
                                          </p:val>
                                        </p:tav>
                                      </p:tavLst>
                                    </p:anim>
                                  </p:childTnLst>
                                </p:cTn>
                              </p:par>
                              <p:par>
                                <p:cTn id="187" presetID="19" presetClass="entr" presetSubtype="5"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3000" fill="hold"/>
                                        <p:tgtEl>
                                          <p:spTgt spid="25"/>
                                        </p:tgtEl>
                                        <p:attrNameLst>
                                          <p:attrName>ppt_w</p:attrName>
                                        </p:attrNameLst>
                                      </p:cBhvr>
                                      <p:tavLst>
                                        <p:tav tm="0">
                                          <p:val>
                                            <p:strVal val="#ppt_w"/>
                                          </p:val>
                                        </p:tav>
                                        <p:tav tm="100000">
                                          <p:val>
                                            <p:strVal val="#ppt_w"/>
                                          </p:val>
                                        </p:tav>
                                      </p:tavLst>
                                    </p:anim>
                                    <p:anim calcmode="lin" valueType="num">
                                      <p:cBhvr>
                                        <p:cTn id="190" dur="3000" fill="hold"/>
                                        <p:tgtEl>
                                          <p:spTgt spid="25"/>
                                        </p:tgtEl>
                                        <p:attrNameLst>
                                          <p:attrName>ppt_h</p:attrName>
                                        </p:attrNameLst>
                                      </p:cBhvr>
                                      <p:tavLst>
                                        <p:tav tm="0" fmla="#ppt_h*sin(2.5*pi*$)">
                                          <p:val>
                                            <p:fltVal val="0"/>
                                          </p:val>
                                        </p:tav>
                                        <p:tav tm="100000">
                                          <p:val>
                                            <p:fltVal val="1"/>
                                          </p:val>
                                        </p:tav>
                                      </p:tavLst>
                                    </p:anim>
                                  </p:childTnLst>
                                </p:cTn>
                              </p:par>
                              <p:par>
                                <p:cTn id="191" presetID="19" presetClass="entr" presetSubtype="5"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3000" fill="hold"/>
                                        <p:tgtEl>
                                          <p:spTgt spid="26"/>
                                        </p:tgtEl>
                                        <p:attrNameLst>
                                          <p:attrName>ppt_w</p:attrName>
                                        </p:attrNameLst>
                                      </p:cBhvr>
                                      <p:tavLst>
                                        <p:tav tm="0">
                                          <p:val>
                                            <p:strVal val="#ppt_w"/>
                                          </p:val>
                                        </p:tav>
                                        <p:tav tm="100000">
                                          <p:val>
                                            <p:strVal val="#ppt_w"/>
                                          </p:val>
                                        </p:tav>
                                      </p:tavLst>
                                    </p:anim>
                                    <p:anim calcmode="lin" valueType="num">
                                      <p:cBhvr>
                                        <p:cTn id="194" dur="3000" fill="hold"/>
                                        <p:tgtEl>
                                          <p:spTgt spid="26"/>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3000" fill="hold"/>
                                        <p:tgtEl>
                                          <p:spTgt spid="27"/>
                                        </p:tgtEl>
                                        <p:attrNameLst>
                                          <p:attrName>ppt_w</p:attrName>
                                        </p:attrNameLst>
                                      </p:cBhvr>
                                      <p:tavLst>
                                        <p:tav tm="0">
                                          <p:val>
                                            <p:strVal val="#ppt_w"/>
                                          </p:val>
                                        </p:tav>
                                        <p:tav tm="100000">
                                          <p:val>
                                            <p:strVal val="#ppt_w"/>
                                          </p:val>
                                        </p:tav>
                                      </p:tavLst>
                                    </p:anim>
                                    <p:anim calcmode="lin" valueType="num">
                                      <p:cBhvr>
                                        <p:cTn id="198" dur="3000" fill="hold"/>
                                        <p:tgtEl>
                                          <p:spTgt spid="27"/>
                                        </p:tgtEl>
                                        <p:attrNameLst>
                                          <p:attrName>ppt_h</p:attrName>
                                        </p:attrNameLst>
                                      </p:cBhvr>
                                      <p:tavLst>
                                        <p:tav tm="0" fmla="#ppt_h*sin(2.5*pi*$)">
                                          <p:val>
                                            <p:fltVal val="0"/>
                                          </p:val>
                                        </p:tav>
                                        <p:tav tm="100000">
                                          <p:val>
                                            <p:fltVal val="1"/>
                                          </p:val>
                                        </p:tav>
                                      </p:tavLst>
                                    </p:anim>
                                  </p:childTnLst>
                                </p:cTn>
                              </p:par>
                            </p:childTnLst>
                          </p:cTn>
                        </p:par>
                        <p:par>
                          <p:cTn id="199" fill="hold">
                            <p:stCondLst>
                              <p:cond delay="3000"/>
                            </p:stCondLst>
                            <p:childTnLst>
                              <p:par>
                                <p:cTn id="200" presetID="2" presetClass="exit" presetSubtype="2" fill="hold" nodeType="afterEffect">
                                  <p:stCondLst>
                                    <p:cond delay="0"/>
                                  </p:stCondLst>
                                  <p:childTnLst>
                                    <p:anim calcmode="lin" valueType="num">
                                      <p:cBhvr additive="base">
                                        <p:cTn id="201" dur="3000"/>
                                        <p:tgtEl>
                                          <p:spTgt spid="4"/>
                                        </p:tgtEl>
                                        <p:attrNameLst>
                                          <p:attrName>ppt_x</p:attrName>
                                        </p:attrNameLst>
                                      </p:cBhvr>
                                      <p:tavLst>
                                        <p:tav tm="0">
                                          <p:val>
                                            <p:strVal val="ppt_x"/>
                                          </p:val>
                                        </p:tav>
                                        <p:tav tm="100000">
                                          <p:val>
                                            <p:strVal val="1+ppt_w/2"/>
                                          </p:val>
                                        </p:tav>
                                      </p:tavLst>
                                    </p:anim>
                                    <p:anim calcmode="lin" valueType="num">
                                      <p:cBhvr additive="base">
                                        <p:cTn id="202" dur="3000"/>
                                        <p:tgtEl>
                                          <p:spTgt spid="4"/>
                                        </p:tgtEl>
                                        <p:attrNameLst>
                                          <p:attrName>ppt_y</p:attrName>
                                        </p:attrNameLst>
                                      </p:cBhvr>
                                      <p:tavLst>
                                        <p:tav tm="0">
                                          <p:val>
                                            <p:strVal val="ppt_y"/>
                                          </p:val>
                                        </p:tav>
                                        <p:tav tm="100000">
                                          <p:val>
                                            <p:strVal val="ppt_y"/>
                                          </p:val>
                                        </p:tav>
                                      </p:tavLst>
                                    </p:anim>
                                    <p:set>
                                      <p:cBhvr>
                                        <p:cTn id="203" dur="1" fill="hold">
                                          <p:stCondLst>
                                            <p:cond delay="2999"/>
                                          </p:stCondLst>
                                        </p:cTn>
                                        <p:tgtEl>
                                          <p:spTgt spid="4"/>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3000"/>
                                        <p:tgtEl>
                                          <p:spTgt spid="6"/>
                                        </p:tgtEl>
                                        <p:attrNameLst>
                                          <p:attrName>ppt_x</p:attrName>
                                        </p:attrNameLst>
                                      </p:cBhvr>
                                      <p:tavLst>
                                        <p:tav tm="0">
                                          <p:val>
                                            <p:strVal val="ppt_x"/>
                                          </p:val>
                                        </p:tav>
                                        <p:tav tm="100000">
                                          <p:val>
                                            <p:strVal val="1+ppt_w/2"/>
                                          </p:val>
                                        </p:tav>
                                      </p:tavLst>
                                    </p:anim>
                                    <p:anim calcmode="lin" valueType="num">
                                      <p:cBhvr additive="base">
                                        <p:cTn id="206" dur="3000"/>
                                        <p:tgtEl>
                                          <p:spTgt spid="6"/>
                                        </p:tgtEl>
                                        <p:attrNameLst>
                                          <p:attrName>ppt_y</p:attrName>
                                        </p:attrNameLst>
                                      </p:cBhvr>
                                      <p:tavLst>
                                        <p:tav tm="0">
                                          <p:val>
                                            <p:strVal val="ppt_y"/>
                                          </p:val>
                                        </p:tav>
                                        <p:tav tm="100000">
                                          <p:val>
                                            <p:strVal val="ppt_y"/>
                                          </p:val>
                                        </p:tav>
                                      </p:tavLst>
                                    </p:anim>
                                    <p:set>
                                      <p:cBhvr>
                                        <p:cTn id="207" dur="1" fill="hold">
                                          <p:stCondLst>
                                            <p:cond delay="2999"/>
                                          </p:stCondLst>
                                        </p:cTn>
                                        <p:tgtEl>
                                          <p:spTgt spid="6"/>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3000"/>
                                        <p:tgtEl>
                                          <p:spTgt spid="8"/>
                                        </p:tgtEl>
                                        <p:attrNameLst>
                                          <p:attrName>ppt_x</p:attrName>
                                        </p:attrNameLst>
                                      </p:cBhvr>
                                      <p:tavLst>
                                        <p:tav tm="0">
                                          <p:val>
                                            <p:strVal val="ppt_x"/>
                                          </p:val>
                                        </p:tav>
                                        <p:tav tm="100000">
                                          <p:val>
                                            <p:strVal val="1+ppt_w/2"/>
                                          </p:val>
                                        </p:tav>
                                      </p:tavLst>
                                    </p:anim>
                                    <p:anim calcmode="lin" valueType="num">
                                      <p:cBhvr additive="base">
                                        <p:cTn id="210" dur="3000"/>
                                        <p:tgtEl>
                                          <p:spTgt spid="8"/>
                                        </p:tgtEl>
                                        <p:attrNameLst>
                                          <p:attrName>ppt_y</p:attrName>
                                        </p:attrNameLst>
                                      </p:cBhvr>
                                      <p:tavLst>
                                        <p:tav tm="0">
                                          <p:val>
                                            <p:strVal val="ppt_y"/>
                                          </p:val>
                                        </p:tav>
                                        <p:tav tm="100000">
                                          <p:val>
                                            <p:strVal val="ppt_y"/>
                                          </p:val>
                                        </p:tav>
                                      </p:tavLst>
                                    </p:anim>
                                    <p:set>
                                      <p:cBhvr>
                                        <p:cTn id="211" dur="1" fill="hold">
                                          <p:stCondLst>
                                            <p:cond delay="2999"/>
                                          </p:stCondLst>
                                        </p:cTn>
                                        <p:tgtEl>
                                          <p:spTgt spid="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3000"/>
                                        <p:tgtEl>
                                          <p:spTgt spid="10"/>
                                        </p:tgtEl>
                                        <p:attrNameLst>
                                          <p:attrName>ppt_x</p:attrName>
                                        </p:attrNameLst>
                                      </p:cBhvr>
                                      <p:tavLst>
                                        <p:tav tm="0">
                                          <p:val>
                                            <p:strVal val="ppt_x"/>
                                          </p:val>
                                        </p:tav>
                                        <p:tav tm="100000">
                                          <p:val>
                                            <p:strVal val="1+ppt_w/2"/>
                                          </p:val>
                                        </p:tav>
                                      </p:tavLst>
                                    </p:anim>
                                    <p:anim calcmode="lin" valueType="num">
                                      <p:cBhvr additive="base">
                                        <p:cTn id="214" dur="3000"/>
                                        <p:tgtEl>
                                          <p:spTgt spid="10"/>
                                        </p:tgtEl>
                                        <p:attrNameLst>
                                          <p:attrName>ppt_y</p:attrName>
                                        </p:attrNameLst>
                                      </p:cBhvr>
                                      <p:tavLst>
                                        <p:tav tm="0">
                                          <p:val>
                                            <p:strVal val="ppt_y"/>
                                          </p:val>
                                        </p:tav>
                                        <p:tav tm="100000">
                                          <p:val>
                                            <p:strVal val="ppt_y"/>
                                          </p:val>
                                        </p:tav>
                                      </p:tavLst>
                                    </p:anim>
                                    <p:set>
                                      <p:cBhvr>
                                        <p:cTn id="215" dur="1" fill="hold">
                                          <p:stCondLst>
                                            <p:cond delay="2999"/>
                                          </p:stCondLst>
                                        </p:cTn>
                                        <p:tgtEl>
                                          <p:spTgt spid="10"/>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3000"/>
                                        <p:tgtEl>
                                          <p:spTgt spid="12"/>
                                        </p:tgtEl>
                                        <p:attrNameLst>
                                          <p:attrName>ppt_x</p:attrName>
                                        </p:attrNameLst>
                                      </p:cBhvr>
                                      <p:tavLst>
                                        <p:tav tm="0">
                                          <p:val>
                                            <p:strVal val="ppt_x"/>
                                          </p:val>
                                        </p:tav>
                                        <p:tav tm="100000">
                                          <p:val>
                                            <p:strVal val="1+ppt_w/2"/>
                                          </p:val>
                                        </p:tav>
                                      </p:tavLst>
                                    </p:anim>
                                    <p:anim calcmode="lin" valueType="num">
                                      <p:cBhvr additive="base">
                                        <p:cTn id="218" dur="3000"/>
                                        <p:tgtEl>
                                          <p:spTgt spid="12"/>
                                        </p:tgtEl>
                                        <p:attrNameLst>
                                          <p:attrName>ppt_y</p:attrName>
                                        </p:attrNameLst>
                                      </p:cBhvr>
                                      <p:tavLst>
                                        <p:tav tm="0">
                                          <p:val>
                                            <p:strVal val="ppt_y"/>
                                          </p:val>
                                        </p:tav>
                                        <p:tav tm="100000">
                                          <p:val>
                                            <p:strVal val="ppt_y"/>
                                          </p:val>
                                        </p:tav>
                                      </p:tavLst>
                                    </p:anim>
                                    <p:set>
                                      <p:cBhvr>
                                        <p:cTn id="219" dur="1" fill="hold">
                                          <p:stCondLst>
                                            <p:cond delay="2999"/>
                                          </p:stCondLst>
                                        </p:cTn>
                                        <p:tgtEl>
                                          <p:spTgt spid="12"/>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1+ppt_w/2"/>
                                          </p:val>
                                        </p:tav>
                                      </p:tavLst>
                                    </p:anim>
                                    <p:anim calcmode="lin" valueType="num">
                                      <p:cBhvr additive="base">
                                        <p:cTn id="222" dur="3000"/>
                                        <p:tgtEl>
                                          <p:spTgt spid="14"/>
                                        </p:tgtEl>
                                        <p:attrNameLst>
                                          <p:attrName>ppt_y</p:attrName>
                                        </p:attrNameLst>
                                      </p:cBhvr>
                                      <p:tavLst>
                                        <p:tav tm="0">
                                          <p:val>
                                            <p:strVal val="ppt_y"/>
                                          </p:val>
                                        </p:tav>
                                        <p:tav tm="100000">
                                          <p:val>
                                            <p:strVal val="ppt_y"/>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3000"/>
                                        <p:tgtEl>
                                          <p:spTgt spid="16"/>
                                        </p:tgtEl>
                                        <p:attrNameLst>
                                          <p:attrName>ppt_x</p:attrName>
                                        </p:attrNameLst>
                                      </p:cBhvr>
                                      <p:tavLst>
                                        <p:tav tm="0">
                                          <p:val>
                                            <p:strVal val="ppt_x"/>
                                          </p:val>
                                        </p:tav>
                                        <p:tav tm="100000">
                                          <p:val>
                                            <p:strVal val="1+ppt_w/2"/>
                                          </p:val>
                                        </p:tav>
                                      </p:tavLst>
                                    </p:anim>
                                    <p:anim calcmode="lin" valueType="num">
                                      <p:cBhvr additive="base">
                                        <p:cTn id="226" dur="3000"/>
                                        <p:tgtEl>
                                          <p:spTgt spid="16"/>
                                        </p:tgtEl>
                                        <p:attrNameLst>
                                          <p:attrName>ppt_y</p:attrName>
                                        </p:attrNameLst>
                                      </p:cBhvr>
                                      <p:tavLst>
                                        <p:tav tm="0">
                                          <p:val>
                                            <p:strVal val="ppt_y"/>
                                          </p:val>
                                        </p:tav>
                                        <p:tav tm="100000">
                                          <p:val>
                                            <p:strVal val="ppt_y"/>
                                          </p:val>
                                        </p:tav>
                                      </p:tavLst>
                                    </p:anim>
                                    <p:set>
                                      <p:cBhvr>
                                        <p:cTn id="227" dur="1" fill="hold">
                                          <p:stCondLst>
                                            <p:cond delay="2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3000"/>
                                        <p:tgtEl>
                                          <p:spTgt spid="18"/>
                                        </p:tgtEl>
                                        <p:attrNameLst>
                                          <p:attrName>ppt_x</p:attrName>
                                        </p:attrNameLst>
                                      </p:cBhvr>
                                      <p:tavLst>
                                        <p:tav tm="0">
                                          <p:val>
                                            <p:strVal val="ppt_x"/>
                                          </p:val>
                                        </p:tav>
                                        <p:tav tm="100000">
                                          <p:val>
                                            <p:strVal val="1+ppt_w/2"/>
                                          </p:val>
                                        </p:tav>
                                      </p:tavLst>
                                    </p:anim>
                                    <p:anim calcmode="lin" valueType="num">
                                      <p:cBhvr additive="base">
                                        <p:cTn id="230" dur="3000"/>
                                        <p:tgtEl>
                                          <p:spTgt spid="18"/>
                                        </p:tgtEl>
                                        <p:attrNameLst>
                                          <p:attrName>ppt_y</p:attrName>
                                        </p:attrNameLst>
                                      </p:cBhvr>
                                      <p:tavLst>
                                        <p:tav tm="0">
                                          <p:val>
                                            <p:strVal val="ppt_y"/>
                                          </p:val>
                                        </p:tav>
                                        <p:tav tm="100000">
                                          <p:val>
                                            <p:strVal val="ppt_y"/>
                                          </p:val>
                                        </p:tav>
                                      </p:tavLst>
                                    </p:anim>
                                    <p:set>
                                      <p:cBhvr>
                                        <p:cTn id="231" dur="1" fill="hold">
                                          <p:stCondLst>
                                            <p:cond delay="2999"/>
                                          </p:stCondLst>
                                        </p:cTn>
                                        <p:tgtEl>
                                          <p:spTgt spid="18"/>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3000"/>
                                        <p:tgtEl>
                                          <p:spTgt spid="20"/>
                                        </p:tgtEl>
                                        <p:attrNameLst>
                                          <p:attrName>ppt_x</p:attrName>
                                        </p:attrNameLst>
                                      </p:cBhvr>
                                      <p:tavLst>
                                        <p:tav tm="0">
                                          <p:val>
                                            <p:strVal val="ppt_x"/>
                                          </p:val>
                                        </p:tav>
                                        <p:tav tm="100000">
                                          <p:val>
                                            <p:strVal val="1+ppt_w/2"/>
                                          </p:val>
                                        </p:tav>
                                      </p:tavLst>
                                    </p:anim>
                                    <p:anim calcmode="lin" valueType="num">
                                      <p:cBhvr additive="base">
                                        <p:cTn id="234" dur="3000"/>
                                        <p:tgtEl>
                                          <p:spTgt spid="20"/>
                                        </p:tgtEl>
                                        <p:attrNameLst>
                                          <p:attrName>ppt_y</p:attrName>
                                        </p:attrNameLst>
                                      </p:cBhvr>
                                      <p:tavLst>
                                        <p:tav tm="0">
                                          <p:val>
                                            <p:strVal val="ppt_y"/>
                                          </p:val>
                                        </p:tav>
                                        <p:tav tm="100000">
                                          <p:val>
                                            <p:strVal val="ppt_y"/>
                                          </p:val>
                                        </p:tav>
                                      </p:tavLst>
                                    </p:anim>
                                    <p:set>
                                      <p:cBhvr>
                                        <p:cTn id="235" dur="1" fill="hold">
                                          <p:stCondLst>
                                            <p:cond delay="2999"/>
                                          </p:stCondLst>
                                        </p:cTn>
                                        <p:tgtEl>
                                          <p:spTgt spid="20"/>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3000"/>
                                        <p:tgtEl>
                                          <p:spTgt spid="22"/>
                                        </p:tgtEl>
                                        <p:attrNameLst>
                                          <p:attrName>ppt_x</p:attrName>
                                        </p:attrNameLst>
                                      </p:cBhvr>
                                      <p:tavLst>
                                        <p:tav tm="0">
                                          <p:val>
                                            <p:strVal val="ppt_x"/>
                                          </p:val>
                                        </p:tav>
                                        <p:tav tm="100000">
                                          <p:val>
                                            <p:strVal val="1+ppt_w/2"/>
                                          </p:val>
                                        </p:tav>
                                      </p:tavLst>
                                    </p:anim>
                                    <p:anim calcmode="lin" valueType="num">
                                      <p:cBhvr additive="base">
                                        <p:cTn id="238" dur="3000"/>
                                        <p:tgtEl>
                                          <p:spTgt spid="22"/>
                                        </p:tgtEl>
                                        <p:attrNameLst>
                                          <p:attrName>ppt_y</p:attrName>
                                        </p:attrNameLst>
                                      </p:cBhvr>
                                      <p:tavLst>
                                        <p:tav tm="0">
                                          <p:val>
                                            <p:strVal val="ppt_y"/>
                                          </p:val>
                                        </p:tav>
                                        <p:tav tm="100000">
                                          <p:val>
                                            <p:strVal val="ppt_y"/>
                                          </p:val>
                                        </p:tav>
                                      </p:tavLst>
                                    </p:anim>
                                    <p:set>
                                      <p:cBhvr>
                                        <p:cTn id="239" dur="1" fill="hold">
                                          <p:stCondLst>
                                            <p:cond delay="2999"/>
                                          </p:stCondLst>
                                        </p:cTn>
                                        <p:tgtEl>
                                          <p:spTgt spid="22"/>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3000"/>
                                        <p:tgtEl>
                                          <p:spTgt spid="24"/>
                                        </p:tgtEl>
                                        <p:attrNameLst>
                                          <p:attrName>ppt_x</p:attrName>
                                        </p:attrNameLst>
                                      </p:cBhvr>
                                      <p:tavLst>
                                        <p:tav tm="0">
                                          <p:val>
                                            <p:strVal val="ppt_x"/>
                                          </p:val>
                                        </p:tav>
                                        <p:tav tm="100000">
                                          <p:val>
                                            <p:strVal val="1+ppt_w/2"/>
                                          </p:val>
                                        </p:tav>
                                      </p:tavLst>
                                    </p:anim>
                                    <p:anim calcmode="lin" valueType="num">
                                      <p:cBhvr additive="base">
                                        <p:cTn id="242" dur="3000"/>
                                        <p:tgtEl>
                                          <p:spTgt spid="24"/>
                                        </p:tgtEl>
                                        <p:attrNameLst>
                                          <p:attrName>ppt_y</p:attrName>
                                        </p:attrNameLst>
                                      </p:cBhvr>
                                      <p:tavLst>
                                        <p:tav tm="0">
                                          <p:val>
                                            <p:strVal val="ppt_y"/>
                                          </p:val>
                                        </p:tav>
                                        <p:tav tm="100000">
                                          <p:val>
                                            <p:strVal val="ppt_y"/>
                                          </p:val>
                                        </p:tav>
                                      </p:tavLst>
                                    </p:anim>
                                    <p:set>
                                      <p:cBhvr>
                                        <p:cTn id="243" dur="1" fill="hold">
                                          <p:stCondLst>
                                            <p:cond delay="2999"/>
                                          </p:stCondLst>
                                        </p:cTn>
                                        <p:tgtEl>
                                          <p:spTgt spid="24"/>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3000"/>
                                        <p:tgtEl>
                                          <p:spTgt spid="26"/>
                                        </p:tgtEl>
                                        <p:attrNameLst>
                                          <p:attrName>ppt_x</p:attrName>
                                        </p:attrNameLst>
                                      </p:cBhvr>
                                      <p:tavLst>
                                        <p:tav tm="0">
                                          <p:val>
                                            <p:strVal val="ppt_x"/>
                                          </p:val>
                                        </p:tav>
                                        <p:tav tm="100000">
                                          <p:val>
                                            <p:strVal val="1+ppt_w/2"/>
                                          </p:val>
                                        </p:tav>
                                      </p:tavLst>
                                    </p:anim>
                                    <p:anim calcmode="lin" valueType="num">
                                      <p:cBhvr additive="base">
                                        <p:cTn id="246" dur="3000"/>
                                        <p:tgtEl>
                                          <p:spTgt spid="26"/>
                                        </p:tgtEl>
                                        <p:attrNameLst>
                                          <p:attrName>ppt_y</p:attrName>
                                        </p:attrNameLst>
                                      </p:cBhvr>
                                      <p:tavLst>
                                        <p:tav tm="0">
                                          <p:val>
                                            <p:strVal val="ppt_y"/>
                                          </p:val>
                                        </p:tav>
                                        <p:tav tm="100000">
                                          <p:val>
                                            <p:strVal val="ppt_y"/>
                                          </p:val>
                                        </p:tav>
                                      </p:tavLst>
                                    </p:anim>
                                    <p:set>
                                      <p:cBhvr>
                                        <p:cTn id="247" dur="1" fill="hold">
                                          <p:stCondLst>
                                            <p:cond delay="2999"/>
                                          </p:stCondLst>
                                        </p:cTn>
                                        <p:tgtEl>
                                          <p:spTgt spid="26"/>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0-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7"/>
                                        </p:tgtEl>
                                        <p:attrNameLst>
                                          <p:attrName>ppt_x</p:attrName>
                                        </p:attrNameLst>
                                      </p:cBhvr>
                                      <p:tavLst>
                                        <p:tav tm="0">
                                          <p:val>
                                            <p:strVal val="ppt_x"/>
                                          </p:val>
                                        </p:tav>
                                        <p:tav tm="100000">
                                          <p:val>
                                            <p:strVal val="0-ppt_w/2"/>
                                          </p:val>
                                        </p:tav>
                                      </p:tavLst>
                                    </p:anim>
                                    <p:anim calcmode="lin" valueType="num">
                                      <p:cBhvr additive="base">
                                        <p:cTn id="254" dur="3000"/>
                                        <p:tgtEl>
                                          <p:spTgt spid="7"/>
                                        </p:tgtEl>
                                        <p:attrNameLst>
                                          <p:attrName>ppt_y</p:attrName>
                                        </p:attrNameLst>
                                      </p:cBhvr>
                                      <p:tavLst>
                                        <p:tav tm="0">
                                          <p:val>
                                            <p:strVal val="ppt_y"/>
                                          </p:val>
                                        </p:tav>
                                        <p:tav tm="100000">
                                          <p:val>
                                            <p:strVal val="ppt_y"/>
                                          </p:val>
                                        </p:tav>
                                      </p:tavLst>
                                    </p:anim>
                                    <p:set>
                                      <p:cBhvr>
                                        <p:cTn id="255" dur="1" fill="hold">
                                          <p:stCondLst>
                                            <p:cond delay="2999"/>
                                          </p:stCondLst>
                                        </p:cTn>
                                        <p:tgtEl>
                                          <p:spTgt spid="7"/>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9"/>
                                        </p:tgtEl>
                                        <p:attrNameLst>
                                          <p:attrName>ppt_x</p:attrName>
                                        </p:attrNameLst>
                                      </p:cBhvr>
                                      <p:tavLst>
                                        <p:tav tm="0">
                                          <p:val>
                                            <p:strVal val="ppt_x"/>
                                          </p:val>
                                        </p:tav>
                                        <p:tav tm="100000">
                                          <p:val>
                                            <p:strVal val="0-ppt_w/2"/>
                                          </p:val>
                                        </p:tav>
                                      </p:tavLst>
                                    </p:anim>
                                    <p:anim calcmode="lin" valueType="num">
                                      <p:cBhvr additive="base">
                                        <p:cTn id="258" dur="3000"/>
                                        <p:tgtEl>
                                          <p:spTgt spid="9"/>
                                        </p:tgtEl>
                                        <p:attrNameLst>
                                          <p:attrName>ppt_y</p:attrName>
                                        </p:attrNameLst>
                                      </p:cBhvr>
                                      <p:tavLst>
                                        <p:tav tm="0">
                                          <p:val>
                                            <p:strVal val="ppt_y"/>
                                          </p:val>
                                        </p:tav>
                                        <p:tav tm="100000">
                                          <p:val>
                                            <p:strVal val="ppt_y"/>
                                          </p:val>
                                        </p:tav>
                                      </p:tavLst>
                                    </p:anim>
                                    <p:set>
                                      <p:cBhvr>
                                        <p:cTn id="259" dur="1" fill="hold">
                                          <p:stCondLst>
                                            <p:cond delay="2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11"/>
                                        </p:tgtEl>
                                        <p:attrNameLst>
                                          <p:attrName>ppt_x</p:attrName>
                                        </p:attrNameLst>
                                      </p:cBhvr>
                                      <p:tavLst>
                                        <p:tav tm="0">
                                          <p:val>
                                            <p:strVal val="ppt_x"/>
                                          </p:val>
                                        </p:tav>
                                        <p:tav tm="100000">
                                          <p:val>
                                            <p:strVal val="0-ppt_w/2"/>
                                          </p:val>
                                        </p:tav>
                                      </p:tavLst>
                                    </p:anim>
                                    <p:anim calcmode="lin" valueType="num">
                                      <p:cBhvr additive="base">
                                        <p:cTn id="262" dur="3000"/>
                                        <p:tgtEl>
                                          <p:spTgt spid="11"/>
                                        </p:tgtEl>
                                        <p:attrNameLst>
                                          <p:attrName>ppt_y</p:attrName>
                                        </p:attrNameLst>
                                      </p:cBhvr>
                                      <p:tavLst>
                                        <p:tav tm="0">
                                          <p:val>
                                            <p:strVal val="ppt_y"/>
                                          </p:val>
                                        </p:tav>
                                        <p:tav tm="100000">
                                          <p:val>
                                            <p:strVal val="ppt_y"/>
                                          </p:val>
                                        </p:tav>
                                      </p:tavLst>
                                    </p:anim>
                                    <p:set>
                                      <p:cBhvr>
                                        <p:cTn id="263" dur="1" fill="hold">
                                          <p:stCondLst>
                                            <p:cond delay="2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13"/>
                                        </p:tgtEl>
                                        <p:attrNameLst>
                                          <p:attrName>ppt_x</p:attrName>
                                        </p:attrNameLst>
                                      </p:cBhvr>
                                      <p:tavLst>
                                        <p:tav tm="0">
                                          <p:val>
                                            <p:strVal val="ppt_x"/>
                                          </p:val>
                                        </p:tav>
                                        <p:tav tm="100000">
                                          <p:val>
                                            <p:strVal val="0-ppt_w/2"/>
                                          </p:val>
                                        </p:tav>
                                      </p:tavLst>
                                    </p:anim>
                                    <p:anim calcmode="lin" valueType="num">
                                      <p:cBhvr additive="base">
                                        <p:cTn id="266" dur="3000"/>
                                        <p:tgtEl>
                                          <p:spTgt spid="13"/>
                                        </p:tgtEl>
                                        <p:attrNameLst>
                                          <p:attrName>ppt_y</p:attrName>
                                        </p:attrNameLst>
                                      </p:cBhvr>
                                      <p:tavLst>
                                        <p:tav tm="0">
                                          <p:val>
                                            <p:strVal val="ppt_y"/>
                                          </p:val>
                                        </p:tav>
                                        <p:tav tm="100000">
                                          <p:val>
                                            <p:strVal val="ppt_y"/>
                                          </p:val>
                                        </p:tav>
                                      </p:tavLst>
                                    </p:anim>
                                    <p:set>
                                      <p:cBhvr>
                                        <p:cTn id="267" dur="1" fill="hold">
                                          <p:stCondLst>
                                            <p:cond delay="2999"/>
                                          </p:stCondLst>
                                        </p:cTn>
                                        <p:tgtEl>
                                          <p:spTgt spid="1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15"/>
                                        </p:tgtEl>
                                        <p:attrNameLst>
                                          <p:attrName>ppt_x</p:attrName>
                                        </p:attrNameLst>
                                      </p:cBhvr>
                                      <p:tavLst>
                                        <p:tav tm="0">
                                          <p:val>
                                            <p:strVal val="ppt_x"/>
                                          </p:val>
                                        </p:tav>
                                        <p:tav tm="100000">
                                          <p:val>
                                            <p:strVal val="0-ppt_w/2"/>
                                          </p:val>
                                        </p:tav>
                                      </p:tavLst>
                                    </p:anim>
                                    <p:anim calcmode="lin" valueType="num">
                                      <p:cBhvr additive="base">
                                        <p:cTn id="270" dur="3000"/>
                                        <p:tgtEl>
                                          <p:spTgt spid="15"/>
                                        </p:tgtEl>
                                        <p:attrNameLst>
                                          <p:attrName>ppt_y</p:attrName>
                                        </p:attrNameLst>
                                      </p:cBhvr>
                                      <p:tavLst>
                                        <p:tav tm="0">
                                          <p:val>
                                            <p:strVal val="ppt_y"/>
                                          </p:val>
                                        </p:tav>
                                        <p:tav tm="100000">
                                          <p:val>
                                            <p:strVal val="ppt_y"/>
                                          </p:val>
                                        </p:tav>
                                      </p:tavLst>
                                    </p:anim>
                                    <p:set>
                                      <p:cBhvr>
                                        <p:cTn id="271" dur="1" fill="hold">
                                          <p:stCondLst>
                                            <p:cond delay="2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3000"/>
                                        <p:tgtEl>
                                          <p:spTgt spid="17"/>
                                        </p:tgtEl>
                                        <p:attrNameLst>
                                          <p:attrName>ppt_x</p:attrName>
                                        </p:attrNameLst>
                                      </p:cBhvr>
                                      <p:tavLst>
                                        <p:tav tm="0">
                                          <p:val>
                                            <p:strVal val="ppt_x"/>
                                          </p:val>
                                        </p:tav>
                                        <p:tav tm="100000">
                                          <p:val>
                                            <p:strVal val="0-ppt_w/2"/>
                                          </p:val>
                                        </p:tav>
                                      </p:tavLst>
                                    </p:anim>
                                    <p:anim calcmode="lin" valueType="num">
                                      <p:cBhvr additive="base">
                                        <p:cTn id="274" dur="3000"/>
                                        <p:tgtEl>
                                          <p:spTgt spid="17"/>
                                        </p:tgtEl>
                                        <p:attrNameLst>
                                          <p:attrName>ppt_y</p:attrName>
                                        </p:attrNameLst>
                                      </p:cBhvr>
                                      <p:tavLst>
                                        <p:tav tm="0">
                                          <p:val>
                                            <p:strVal val="ppt_y"/>
                                          </p:val>
                                        </p:tav>
                                        <p:tav tm="100000">
                                          <p:val>
                                            <p:strVal val="ppt_y"/>
                                          </p:val>
                                        </p:tav>
                                      </p:tavLst>
                                    </p:anim>
                                    <p:set>
                                      <p:cBhvr>
                                        <p:cTn id="275" dur="1" fill="hold">
                                          <p:stCondLst>
                                            <p:cond delay="2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3000"/>
                                        <p:tgtEl>
                                          <p:spTgt spid="19"/>
                                        </p:tgtEl>
                                        <p:attrNameLst>
                                          <p:attrName>ppt_x</p:attrName>
                                        </p:attrNameLst>
                                      </p:cBhvr>
                                      <p:tavLst>
                                        <p:tav tm="0">
                                          <p:val>
                                            <p:strVal val="ppt_x"/>
                                          </p:val>
                                        </p:tav>
                                        <p:tav tm="100000">
                                          <p:val>
                                            <p:strVal val="0-ppt_w/2"/>
                                          </p:val>
                                        </p:tav>
                                      </p:tavLst>
                                    </p:anim>
                                    <p:anim calcmode="lin" valueType="num">
                                      <p:cBhvr additive="base">
                                        <p:cTn id="278" dur="3000"/>
                                        <p:tgtEl>
                                          <p:spTgt spid="19"/>
                                        </p:tgtEl>
                                        <p:attrNameLst>
                                          <p:attrName>ppt_y</p:attrName>
                                        </p:attrNameLst>
                                      </p:cBhvr>
                                      <p:tavLst>
                                        <p:tav tm="0">
                                          <p:val>
                                            <p:strVal val="ppt_y"/>
                                          </p:val>
                                        </p:tav>
                                        <p:tav tm="100000">
                                          <p:val>
                                            <p:strVal val="ppt_y"/>
                                          </p:val>
                                        </p:tav>
                                      </p:tavLst>
                                    </p:anim>
                                    <p:set>
                                      <p:cBhvr>
                                        <p:cTn id="279" dur="1" fill="hold">
                                          <p:stCondLst>
                                            <p:cond delay="2999"/>
                                          </p:stCondLst>
                                        </p:cTn>
                                        <p:tgtEl>
                                          <p:spTgt spid="19"/>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3000"/>
                                        <p:tgtEl>
                                          <p:spTgt spid="21"/>
                                        </p:tgtEl>
                                        <p:attrNameLst>
                                          <p:attrName>ppt_x</p:attrName>
                                        </p:attrNameLst>
                                      </p:cBhvr>
                                      <p:tavLst>
                                        <p:tav tm="0">
                                          <p:val>
                                            <p:strVal val="ppt_x"/>
                                          </p:val>
                                        </p:tav>
                                        <p:tav tm="100000">
                                          <p:val>
                                            <p:strVal val="0-ppt_w/2"/>
                                          </p:val>
                                        </p:tav>
                                      </p:tavLst>
                                    </p:anim>
                                    <p:anim calcmode="lin" valueType="num">
                                      <p:cBhvr additive="base">
                                        <p:cTn id="282" dur="3000"/>
                                        <p:tgtEl>
                                          <p:spTgt spid="21"/>
                                        </p:tgtEl>
                                        <p:attrNameLst>
                                          <p:attrName>ppt_y</p:attrName>
                                        </p:attrNameLst>
                                      </p:cBhvr>
                                      <p:tavLst>
                                        <p:tav tm="0">
                                          <p:val>
                                            <p:strVal val="ppt_y"/>
                                          </p:val>
                                        </p:tav>
                                        <p:tav tm="100000">
                                          <p:val>
                                            <p:strVal val="ppt_y"/>
                                          </p:val>
                                        </p:tav>
                                      </p:tavLst>
                                    </p:anim>
                                    <p:set>
                                      <p:cBhvr>
                                        <p:cTn id="283" dur="1" fill="hold">
                                          <p:stCondLst>
                                            <p:cond delay="2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3000"/>
                                        <p:tgtEl>
                                          <p:spTgt spid="23"/>
                                        </p:tgtEl>
                                        <p:attrNameLst>
                                          <p:attrName>ppt_x</p:attrName>
                                        </p:attrNameLst>
                                      </p:cBhvr>
                                      <p:tavLst>
                                        <p:tav tm="0">
                                          <p:val>
                                            <p:strVal val="ppt_x"/>
                                          </p:val>
                                        </p:tav>
                                        <p:tav tm="100000">
                                          <p:val>
                                            <p:strVal val="0-ppt_w/2"/>
                                          </p:val>
                                        </p:tav>
                                      </p:tavLst>
                                    </p:anim>
                                    <p:anim calcmode="lin" valueType="num">
                                      <p:cBhvr additive="base">
                                        <p:cTn id="286" dur="3000"/>
                                        <p:tgtEl>
                                          <p:spTgt spid="23"/>
                                        </p:tgtEl>
                                        <p:attrNameLst>
                                          <p:attrName>ppt_y</p:attrName>
                                        </p:attrNameLst>
                                      </p:cBhvr>
                                      <p:tavLst>
                                        <p:tav tm="0">
                                          <p:val>
                                            <p:strVal val="ppt_y"/>
                                          </p:val>
                                        </p:tav>
                                        <p:tav tm="100000">
                                          <p:val>
                                            <p:strVal val="ppt_y"/>
                                          </p:val>
                                        </p:tav>
                                      </p:tavLst>
                                    </p:anim>
                                    <p:set>
                                      <p:cBhvr>
                                        <p:cTn id="287" dur="1" fill="hold">
                                          <p:stCondLst>
                                            <p:cond delay="2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3000"/>
                                        <p:tgtEl>
                                          <p:spTgt spid="25"/>
                                        </p:tgtEl>
                                        <p:attrNameLst>
                                          <p:attrName>ppt_x</p:attrName>
                                        </p:attrNameLst>
                                      </p:cBhvr>
                                      <p:tavLst>
                                        <p:tav tm="0">
                                          <p:val>
                                            <p:strVal val="ppt_x"/>
                                          </p:val>
                                        </p:tav>
                                        <p:tav tm="100000">
                                          <p:val>
                                            <p:strVal val="0-ppt_w/2"/>
                                          </p:val>
                                        </p:tav>
                                      </p:tavLst>
                                    </p:anim>
                                    <p:anim calcmode="lin" valueType="num">
                                      <p:cBhvr additive="base">
                                        <p:cTn id="290" dur="3000"/>
                                        <p:tgtEl>
                                          <p:spTgt spid="25"/>
                                        </p:tgtEl>
                                        <p:attrNameLst>
                                          <p:attrName>ppt_y</p:attrName>
                                        </p:attrNameLst>
                                      </p:cBhvr>
                                      <p:tavLst>
                                        <p:tav tm="0">
                                          <p:val>
                                            <p:strVal val="ppt_y"/>
                                          </p:val>
                                        </p:tav>
                                        <p:tav tm="100000">
                                          <p:val>
                                            <p:strVal val="ppt_y"/>
                                          </p:val>
                                        </p:tav>
                                      </p:tavLst>
                                    </p:anim>
                                    <p:set>
                                      <p:cBhvr>
                                        <p:cTn id="291" dur="1" fill="hold">
                                          <p:stCondLst>
                                            <p:cond delay="2999"/>
                                          </p:stCondLst>
                                        </p:cTn>
                                        <p:tgtEl>
                                          <p:spTgt spid="25"/>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3000"/>
                                        <p:tgtEl>
                                          <p:spTgt spid="27"/>
                                        </p:tgtEl>
                                        <p:attrNameLst>
                                          <p:attrName>ppt_x</p:attrName>
                                        </p:attrNameLst>
                                      </p:cBhvr>
                                      <p:tavLst>
                                        <p:tav tm="0">
                                          <p:val>
                                            <p:strVal val="ppt_x"/>
                                          </p:val>
                                        </p:tav>
                                        <p:tav tm="100000">
                                          <p:val>
                                            <p:strVal val="0-ppt_w/2"/>
                                          </p:val>
                                        </p:tav>
                                      </p:tavLst>
                                    </p:anim>
                                    <p:anim calcmode="lin" valueType="num">
                                      <p:cBhvr additive="base">
                                        <p:cTn id="294" dur="3000"/>
                                        <p:tgtEl>
                                          <p:spTgt spid="27"/>
                                        </p:tgtEl>
                                        <p:attrNameLst>
                                          <p:attrName>ppt_y</p:attrName>
                                        </p:attrNameLst>
                                      </p:cBhvr>
                                      <p:tavLst>
                                        <p:tav tm="0">
                                          <p:val>
                                            <p:strVal val="ppt_y"/>
                                          </p:val>
                                        </p:tav>
                                        <p:tav tm="100000">
                                          <p:val>
                                            <p:strVal val="ppt_y"/>
                                          </p:val>
                                        </p:tav>
                                      </p:tavLst>
                                    </p:anim>
                                    <p:set>
                                      <p:cBhvr>
                                        <p:cTn id="295" dur="1" fill="hold">
                                          <p:stCondLst>
                                            <p:cond delay="2999"/>
                                          </p:stCondLst>
                                        </p:cTn>
                                        <p:tgtEl>
                                          <p:spTgt spid="27"/>
                                        </p:tgtEl>
                                        <p:attrNameLst>
                                          <p:attrName>style.visibility</p:attrName>
                                        </p:attrNameLst>
                                      </p:cBhvr>
                                      <p:to>
                                        <p:strVal val="hidden"/>
                                      </p:to>
                                    </p:set>
                                  </p:childTnLst>
                                </p:cTn>
                              </p:par>
                              <p:par>
                                <p:cTn id="296" presetID="8" presetClass="emph" presetSubtype="0" fill="hold"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7"/>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9"/>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11"/>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13"/>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1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19"/>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1"/>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23"/>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25"/>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27"/>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4"/>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6"/>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8"/>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10"/>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12"/>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14"/>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16"/>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8"/>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22"/>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24"/>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26"/>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fltVal val="0"/>
                                          </p:val>
                                        </p:tav>
                                        <p:tav tm="100000">
                                          <p:val>
                                            <p:strVal val="#ppt_w"/>
                                          </p:val>
                                        </p:tav>
                                      </p:tavLst>
                                    </p:anim>
                                    <p:anim calcmode="lin" valueType="num">
                                      <p:cBhvr>
                                        <p:cTn id="34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00B0F0">
                <a:shade val="67500"/>
                <a:satMod val="115000"/>
              </a:srgbClr>
            </a:gs>
            <a:gs pos="100000">
              <a:srgbClr val="00B0F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980618">
            <a:off x="4709146" y="-577067"/>
            <a:ext cx="1390943" cy="1487861"/>
          </a:xfrm>
          <a:prstGeom prst="rect">
            <a:avLst/>
          </a:prstGeom>
        </p:spPr>
      </p:pic>
      <p:pic>
        <p:nvPicPr>
          <p:cNvPr id="5" name="4 Imagen" descr="5.png"/>
          <p:cNvPicPr>
            <a:picLocks noChangeAspect="1"/>
          </p:cNvPicPr>
          <p:nvPr/>
        </p:nvPicPr>
        <p:blipFill>
          <a:blip r:embed="rId4" cstate="print">
            <a:duotone>
              <a:schemeClr val="accent6">
                <a:shade val="45000"/>
                <a:satMod val="135000"/>
              </a:schemeClr>
              <a:prstClr val="white"/>
            </a:duotone>
            <a:lum contrast="40000"/>
          </a:blip>
          <a:srcRect l="44093" t="19086"/>
          <a:stretch>
            <a:fillRect/>
          </a:stretch>
        </p:blipFill>
        <p:spPr>
          <a:xfrm rot="1092373">
            <a:off x="5486248" y="-349234"/>
            <a:ext cx="1385417" cy="1487861"/>
          </a:xfrm>
          <a:prstGeom prst="rect">
            <a:avLst/>
          </a:prstGeom>
        </p:spPr>
      </p:pic>
      <p:pic>
        <p:nvPicPr>
          <p:cNvPr id="6" name="5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376209">
            <a:off x="6094931" y="183864"/>
            <a:ext cx="1390943" cy="1487861"/>
          </a:xfrm>
          <a:prstGeom prst="rect">
            <a:avLst/>
          </a:prstGeom>
        </p:spPr>
      </p:pic>
      <p:pic>
        <p:nvPicPr>
          <p:cNvPr id="7" name="6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2923468">
            <a:off x="6539604" y="1241284"/>
            <a:ext cx="1390943" cy="1487861"/>
          </a:xfrm>
          <a:prstGeom prst="rect">
            <a:avLst/>
          </a:prstGeom>
        </p:spPr>
      </p:pic>
      <p:pic>
        <p:nvPicPr>
          <p:cNvPr id="8" name="7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4449499">
            <a:off x="6498680" y="2528743"/>
            <a:ext cx="1390943" cy="1487861"/>
          </a:xfrm>
          <a:prstGeom prst="rect">
            <a:avLst/>
          </a:prstGeom>
        </p:spPr>
      </p:pic>
      <p:pic>
        <p:nvPicPr>
          <p:cNvPr id="9" name="8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5629041">
            <a:off x="6167422" y="3400196"/>
            <a:ext cx="1390943" cy="1487861"/>
          </a:xfrm>
          <a:prstGeom prst="rect">
            <a:avLst/>
          </a:prstGeom>
        </p:spPr>
      </p:pic>
      <p:pic>
        <p:nvPicPr>
          <p:cNvPr id="10" name="9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6665572">
            <a:off x="5394520" y="4144844"/>
            <a:ext cx="1390943" cy="1487861"/>
          </a:xfrm>
          <a:prstGeom prst="rect">
            <a:avLst/>
          </a:prstGeom>
        </p:spPr>
      </p:pic>
      <p:pic>
        <p:nvPicPr>
          <p:cNvPr id="11" name="10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8238051">
            <a:off x="4387905" y="4570651"/>
            <a:ext cx="1390943" cy="1487861"/>
          </a:xfrm>
          <a:prstGeom prst="rect">
            <a:avLst/>
          </a:prstGeom>
        </p:spPr>
      </p:pic>
      <p:pic>
        <p:nvPicPr>
          <p:cNvPr id="12" name="11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0018384">
            <a:off x="3364469" y="4638197"/>
            <a:ext cx="1390943" cy="1487861"/>
          </a:xfrm>
          <a:prstGeom prst="rect">
            <a:avLst/>
          </a:prstGeom>
        </p:spPr>
      </p:pic>
      <p:pic>
        <p:nvPicPr>
          <p:cNvPr id="13" name="12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1623373">
            <a:off x="2578651" y="4390037"/>
            <a:ext cx="1390943" cy="1487861"/>
          </a:xfrm>
          <a:prstGeom prst="rect">
            <a:avLst/>
          </a:prstGeom>
        </p:spPr>
      </p:pic>
      <p:pic>
        <p:nvPicPr>
          <p:cNvPr id="14" name="13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2143762">
            <a:off x="1858608" y="3722783"/>
            <a:ext cx="1390943" cy="1487861"/>
          </a:xfrm>
          <a:prstGeom prst="rect">
            <a:avLst/>
          </a:prstGeom>
        </p:spPr>
      </p:pic>
      <p:pic>
        <p:nvPicPr>
          <p:cNvPr id="15" name="14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3830082">
            <a:off x="1429980" y="3151279"/>
            <a:ext cx="1390943" cy="1487861"/>
          </a:xfrm>
          <a:prstGeom prst="rect">
            <a:avLst/>
          </a:prstGeom>
        </p:spPr>
      </p:pic>
      <p:pic>
        <p:nvPicPr>
          <p:cNvPr id="16" name="15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4745629">
            <a:off x="1162328" y="2362052"/>
            <a:ext cx="1390943" cy="1487861"/>
          </a:xfrm>
          <a:prstGeom prst="rect">
            <a:avLst/>
          </a:prstGeom>
        </p:spPr>
      </p:pic>
      <p:pic>
        <p:nvPicPr>
          <p:cNvPr id="17" name="16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5688647">
            <a:off x="1147344" y="1423386"/>
            <a:ext cx="1390943" cy="1487861"/>
          </a:xfrm>
          <a:prstGeom prst="rect">
            <a:avLst/>
          </a:prstGeom>
        </p:spPr>
      </p:pic>
      <p:pic>
        <p:nvPicPr>
          <p:cNvPr id="18" name="17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7273802">
            <a:off x="1547853" y="770787"/>
            <a:ext cx="1390943" cy="1487861"/>
          </a:xfrm>
          <a:prstGeom prst="rect">
            <a:avLst/>
          </a:prstGeom>
        </p:spPr>
      </p:pic>
      <p:pic>
        <p:nvPicPr>
          <p:cNvPr id="19" name="18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8322049">
            <a:off x="1744565" y="28281"/>
            <a:ext cx="1390943" cy="1487861"/>
          </a:xfrm>
          <a:prstGeom prst="rect">
            <a:avLst/>
          </a:prstGeom>
        </p:spPr>
      </p:pic>
      <p:pic>
        <p:nvPicPr>
          <p:cNvPr id="20" name="19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19901661">
            <a:off x="2297176" y="-501886"/>
            <a:ext cx="1390943" cy="1487861"/>
          </a:xfrm>
          <a:prstGeom prst="rect">
            <a:avLst/>
          </a:prstGeom>
        </p:spPr>
      </p:pic>
      <p:pic>
        <p:nvPicPr>
          <p:cNvPr id="21" name="20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21116853">
            <a:off x="3099829" y="-652623"/>
            <a:ext cx="1390943" cy="1487861"/>
          </a:xfrm>
          <a:prstGeom prst="rect">
            <a:avLst/>
          </a:prstGeom>
        </p:spPr>
      </p:pic>
      <p:pic>
        <p:nvPicPr>
          <p:cNvPr id="22" name="21 Imagen" descr="5.png"/>
          <p:cNvPicPr>
            <a:picLocks noChangeAspect="1"/>
          </p:cNvPicPr>
          <p:nvPr/>
        </p:nvPicPr>
        <p:blipFill>
          <a:blip r:embed="rId3" cstate="print">
            <a:duotone>
              <a:schemeClr val="accent6">
                <a:shade val="45000"/>
                <a:satMod val="135000"/>
              </a:schemeClr>
              <a:prstClr val="white"/>
            </a:duotone>
            <a:lum contrast="40000"/>
          </a:blip>
          <a:srcRect l="44093" t="19086"/>
          <a:stretch>
            <a:fillRect/>
          </a:stretch>
        </p:blipFill>
        <p:spPr>
          <a:xfrm rot="20848830">
            <a:off x="3790146" y="-823977"/>
            <a:ext cx="1390943" cy="1487861"/>
          </a:xfrm>
          <a:prstGeom prst="rect">
            <a:avLst/>
          </a:prstGeom>
        </p:spPr>
      </p:pic>
      <p:sp>
        <p:nvSpPr>
          <p:cNvPr id="23" name="22 CuadroTexto"/>
          <p:cNvSpPr txBox="1"/>
          <p:nvPr/>
        </p:nvSpPr>
        <p:spPr>
          <a:xfrm>
            <a:off x="3002479" y="1757597"/>
            <a:ext cx="2643206" cy="923330"/>
          </a:xfrm>
          <a:prstGeom prst="rect">
            <a:avLst/>
          </a:prstGeom>
          <a:noFill/>
        </p:spPr>
        <p:txBody>
          <a:bodyPr wrap="square" rtlCol="0">
            <a:spAutoFit/>
          </a:bodyPr>
          <a:lstStyle/>
          <a:p>
            <a:pPr algn="ctr"/>
            <a:r>
              <a:rPr lang="es-PE" dirty="0" smtClean="0"/>
              <a:t/>
            </a:r>
            <a:br>
              <a:rPr lang="es-PE" dirty="0" smtClean="0"/>
            </a:br>
            <a:r>
              <a:rPr lang="es-PE" dirty="0" smtClean="0"/>
              <a:t/>
            </a:r>
            <a:br>
              <a:rPr lang="es-PE" dirty="0" smtClean="0"/>
            </a:br>
            <a:endParaRPr lang="es-PE" dirty="0">
              <a:effectLst>
                <a:outerShdw blurRad="38100" dist="38100" dir="2700000" algn="tl">
                  <a:srgbClr val="000000">
                    <a:alpha val="43137"/>
                  </a:srgbClr>
                </a:outerShdw>
              </a:effectLst>
            </a:endParaRPr>
          </a:p>
        </p:txBody>
      </p:sp>
      <p:sp>
        <p:nvSpPr>
          <p:cNvPr id="24" name="23 Rectángulo"/>
          <p:cNvSpPr/>
          <p:nvPr/>
        </p:nvSpPr>
        <p:spPr>
          <a:xfrm>
            <a:off x="-357222" y="-785836"/>
            <a:ext cx="9858444" cy="678661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2"/>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4"/>
                                        </p:tgtEl>
                                        <p:attrNameLst>
                                          <p:attrName>ppt_w</p:attrName>
                                        </p:attrNameLst>
                                      </p:cBhvr>
                                      <p:tavLst>
                                        <p:tav tm="0">
                                          <p:val>
                                            <p:strVal val="ppt_w"/>
                                          </p:val>
                                        </p:tav>
                                        <p:tav tm="100000">
                                          <p:val>
                                            <p:fltVal val="0"/>
                                          </p:val>
                                        </p:tav>
                                      </p:tavLst>
                                    </p:anim>
                                    <p:anim calcmode="lin" valueType="num">
                                      <p:cBhvr>
                                        <p:cTn id="162" dur="2000"/>
                                        <p:tgtEl>
                                          <p:spTgt spid="4"/>
                                        </p:tgtEl>
                                        <p:attrNameLst>
                                          <p:attrName>ppt_h</p:attrName>
                                        </p:attrNameLst>
                                      </p:cBhvr>
                                      <p:tavLst>
                                        <p:tav tm="0">
                                          <p:val>
                                            <p:strVal val="ppt_h"/>
                                          </p:val>
                                        </p:tav>
                                        <p:tav tm="100000">
                                          <p:val>
                                            <p:fltVal val="0"/>
                                          </p:val>
                                        </p:tav>
                                      </p:tavLst>
                                    </p:anim>
                                    <p:anim calcmode="lin" valueType="num">
                                      <p:cBhvr>
                                        <p:cTn id="163" dur="2000"/>
                                        <p:tgtEl>
                                          <p:spTgt spid="4"/>
                                        </p:tgtEl>
                                        <p:attrNameLst>
                                          <p:attrName>ppt_x</p:attrName>
                                        </p:attrNameLst>
                                      </p:cBhvr>
                                      <p:tavLst>
                                        <p:tav tm="0">
                                          <p:val>
                                            <p:strVal val="ppt_x"/>
                                          </p:val>
                                        </p:tav>
                                        <p:tav tm="100000">
                                          <p:val>
                                            <p:fltVal val="0.5"/>
                                          </p:val>
                                        </p:tav>
                                      </p:tavLst>
                                    </p:anim>
                                    <p:anim calcmode="lin" valueType="num">
                                      <p:cBhvr>
                                        <p:cTn id="164" dur="2000"/>
                                        <p:tgtEl>
                                          <p:spTgt spid="4"/>
                                        </p:tgtEl>
                                        <p:attrNameLst>
                                          <p:attrName>ppt_y</p:attrName>
                                        </p:attrNameLst>
                                      </p:cBhvr>
                                      <p:tavLst>
                                        <p:tav tm="0">
                                          <p:val>
                                            <p:strVal val="ppt_y"/>
                                          </p:val>
                                        </p:tav>
                                        <p:tav tm="100000">
                                          <p:val>
                                            <p:fltVal val="0.5"/>
                                          </p:val>
                                        </p:tav>
                                      </p:tavLst>
                                    </p:anim>
                                    <p:set>
                                      <p:cBhvr>
                                        <p:cTn id="165" dur="1" fill="hold">
                                          <p:stCondLst>
                                            <p:cond delay="1999"/>
                                          </p:stCondLst>
                                        </p:cTn>
                                        <p:tgtEl>
                                          <p:spTgt spid="4"/>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5"/>
                                        </p:tgtEl>
                                        <p:attrNameLst>
                                          <p:attrName>ppt_w</p:attrName>
                                        </p:attrNameLst>
                                      </p:cBhvr>
                                      <p:tavLst>
                                        <p:tav tm="0">
                                          <p:val>
                                            <p:strVal val="ppt_w"/>
                                          </p:val>
                                        </p:tav>
                                        <p:tav tm="100000">
                                          <p:val>
                                            <p:fltVal val="0"/>
                                          </p:val>
                                        </p:tav>
                                      </p:tavLst>
                                    </p:anim>
                                    <p:anim calcmode="lin" valueType="num">
                                      <p:cBhvr>
                                        <p:cTn id="168" dur="2000"/>
                                        <p:tgtEl>
                                          <p:spTgt spid="5"/>
                                        </p:tgtEl>
                                        <p:attrNameLst>
                                          <p:attrName>ppt_h</p:attrName>
                                        </p:attrNameLst>
                                      </p:cBhvr>
                                      <p:tavLst>
                                        <p:tav tm="0">
                                          <p:val>
                                            <p:strVal val="ppt_h"/>
                                          </p:val>
                                        </p:tav>
                                        <p:tav tm="100000">
                                          <p:val>
                                            <p:fltVal val="0"/>
                                          </p:val>
                                        </p:tav>
                                      </p:tavLst>
                                    </p:anim>
                                    <p:anim calcmode="lin" valueType="num">
                                      <p:cBhvr>
                                        <p:cTn id="169" dur="2000"/>
                                        <p:tgtEl>
                                          <p:spTgt spid="5"/>
                                        </p:tgtEl>
                                        <p:attrNameLst>
                                          <p:attrName>ppt_x</p:attrName>
                                        </p:attrNameLst>
                                      </p:cBhvr>
                                      <p:tavLst>
                                        <p:tav tm="0">
                                          <p:val>
                                            <p:strVal val="ppt_x"/>
                                          </p:val>
                                        </p:tav>
                                        <p:tav tm="100000">
                                          <p:val>
                                            <p:fltVal val="0.5"/>
                                          </p:val>
                                        </p:tav>
                                      </p:tavLst>
                                    </p:anim>
                                    <p:anim calcmode="lin" valueType="num">
                                      <p:cBhvr>
                                        <p:cTn id="170" dur="2000"/>
                                        <p:tgtEl>
                                          <p:spTgt spid="5"/>
                                        </p:tgtEl>
                                        <p:attrNameLst>
                                          <p:attrName>ppt_y</p:attrName>
                                        </p:attrNameLst>
                                      </p:cBhvr>
                                      <p:tavLst>
                                        <p:tav tm="0">
                                          <p:val>
                                            <p:strVal val="ppt_y"/>
                                          </p:val>
                                        </p:tav>
                                        <p:tav tm="100000">
                                          <p:val>
                                            <p:fltVal val="0.5"/>
                                          </p:val>
                                        </p:tav>
                                      </p:tavLst>
                                    </p:anim>
                                    <p:set>
                                      <p:cBhvr>
                                        <p:cTn id="171" dur="1" fill="hold">
                                          <p:stCondLst>
                                            <p:cond delay="1999"/>
                                          </p:stCondLst>
                                        </p:cTn>
                                        <p:tgtEl>
                                          <p:spTgt spid="5"/>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6"/>
                                        </p:tgtEl>
                                        <p:attrNameLst>
                                          <p:attrName>ppt_w</p:attrName>
                                        </p:attrNameLst>
                                      </p:cBhvr>
                                      <p:tavLst>
                                        <p:tav tm="0">
                                          <p:val>
                                            <p:strVal val="ppt_w"/>
                                          </p:val>
                                        </p:tav>
                                        <p:tav tm="100000">
                                          <p:val>
                                            <p:fltVal val="0"/>
                                          </p:val>
                                        </p:tav>
                                      </p:tavLst>
                                    </p:anim>
                                    <p:anim calcmode="lin" valueType="num">
                                      <p:cBhvr>
                                        <p:cTn id="174" dur="2000"/>
                                        <p:tgtEl>
                                          <p:spTgt spid="6"/>
                                        </p:tgtEl>
                                        <p:attrNameLst>
                                          <p:attrName>ppt_h</p:attrName>
                                        </p:attrNameLst>
                                      </p:cBhvr>
                                      <p:tavLst>
                                        <p:tav tm="0">
                                          <p:val>
                                            <p:strVal val="ppt_h"/>
                                          </p:val>
                                        </p:tav>
                                        <p:tav tm="100000">
                                          <p:val>
                                            <p:fltVal val="0"/>
                                          </p:val>
                                        </p:tav>
                                      </p:tavLst>
                                    </p:anim>
                                    <p:anim calcmode="lin" valueType="num">
                                      <p:cBhvr>
                                        <p:cTn id="175" dur="2000"/>
                                        <p:tgtEl>
                                          <p:spTgt spid="6"/>
                                        </p:tgtEl>
                                        <p:attrNameLst>
                                          <p:attrName>ppt_x</p:attrName>
                                        </p:attrNameLst>
                                      </p:cBhvr>
                                      <p:tavLst>
                                        <p:tav tm="0">
                                          <p:val>
                                            <p:strVal val="ppt_x"/>
                                          </p:val>
                                        </p:tav>
                                        <p:tav tm="100000">
                                          <p:val>
                                            <p:fltVal val="0.5"/>
                                          </p:val>
                                        </p:tav>
                                      </p:tavLst>
                                    </p:anim>
                                    <p:anim calcmode="lin" valueType="num">
                                      <p:cBhvr>
                                        <p:cTn id="176" dur="2000"/>
                                        <p:tgtEl>
                                          <p:spTgt spid="6"/>
                                        </p:tgtEl>
                                        <p:attrNameLst>
                                          <p:attrName>ppt_y</p:attrName>
                                        </p:attrNameLst>
                                      </p:cBhvr>
                                      <p:tavLst>
                                        <p:tav tm="0">
                                          <p:val>
                                            <p:strVal val="ppt_y"/>
                                          </p:val>
                                        </p:tav>
                                        <p:tav tm="100000">
                                          <p:val>
                                            <p:fltVal val="0.5"/>
                                          </p:val>
                                        </p:tav>
                                      </p:tavLst>
                                    </p:anim>
                                    <p:set>
                                      <p:cBhvr>
                                        <p:cTn id="177" dur="1" fill="hold">
                                          <p:stCondLst>
                                            <p:cond delay="1999"/>
                                          </p:stCondLst>
                                        </p:cTn>
                                        <p:tgtEl>
                                          <p:spTgt spid="6"/>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7"/>
                                        </p:tgtEl>
                                        <p:attrNameLst>
                                          <p:attrName>ppt_w</p:attrName>
                                        </p:attrNameLst>
                                      </p:cBhvr>
                                      <p:tavLst>
                                        <p:tav tm="0">
                                          <p:val>
                                            <p:strVal val="ppt_w"/>
                                          </p:val>
                                        </p:tav>
                                        <p:tav tm="100000">
                                          <p:val>
                                            <p:fltVal val="0"/>
                                          </p:val>
                                        </p:tav>
                                      </p:tavLst>
                                    </p:anim>
                                    <p:anim calcmode="lin" valueType="num">
                                      <p:cBhvr>
                                        <p:cTn id="180" dur="2000"/>
                                        <p:tgtEl>
                                          <p:spTgt spid="7"/>
                                        </p:tgtEl>
                                        <p:attrNameLst>
                                          <p:attrName>ppt_h</p:attrName>
                                        </p:attrNameLst>
                                      </p:cBhvr>
                                      <p:tavLst>
                                        <p:tav tm="0">
                                          <p:val>
                                            <p:strVal val="ppt_h"/>
                                          </p:val>
                                        </p:tav>
                                        <p:tav tm="100000">
                                          <p:val>
                                            <p:fltVal val="0"/>
                                          </p:val>
                                        </p:tav>
                                      </p:tavLst>
                                    </p:anim>
                                    <p:anim calcmode="lin" valueType="num">
                                      <p:cBhvr>
                                        <p:cTn id="181" dur="2000"/>
                                        <p:tgtEl>
                                          <p:spTgt spid="7"/>
                                        </p:tgtEl>
                                        <p:attrNameLst>
                                          <p:attrName>ppt_x</p:attrName>
                                        </p:attrNameLst>
                                      </p:cBhvr>
                                      <p:tavLst>
                                        <p:tav tm="0">
                                          <p:val>
                                            <p:strVal val="ppt_x"/>
                                          </p:val>
                                        </p:tav>
                                        <p:tav tm="100000">
                                          <p:val>
                                            <p:fltVal val="0.5"/>
                                          </p:val>
                                        </p:tav>
                                      </p:tavLst>
                                    </p:anim>
                                    <p:anim calcmode="lin" valueType="num">
                                      <p:cBhvr>
                                        <p:cTn id="182" dur="2000"/>
                                        <p:tgtEl>
                                          <p:spTgt spid="7"/>
                                        </p:tgtEl>
                                        <p:attrNameLst>
                                          <p:attrName>ppt_y</p:attrName>
                                        </p:attrNameLst>
                                      </p:cBhvr>
                                      <p:tavLst>
                                        <p:tav tm="0">
                                          <p:val>
                                            <p:strVal val="ppt_y"/>
                                          </p:val>
                                        </p:tav>
                                        <p:tav tm="100000">
                                          <p:val>
                                            <p:fltVal val="0.5"/>
                                          </p:val>
                                        </p:tav>
                                      </p:tavLst>
                                    </p:anim>
                                    <p:set>
                                      <p:cBhvr>
                                        <p:cTn id="183" dur="1" fill="hold">
                                          <p:stCondLst>
                                            <p:cond delay="1999"/>
                                          </p:stCondLst>
                                        </p:cTn>
                                        <p:tgtEl>
                                          <p:spTgt spid="7"/>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8"/>
                                        </p:tgtEl>
                                        <p:attrNameLst>
                                          <p:attrName>ppt_w</p:attrName>
                                        </p:attrNameLst>
                                      </p:cBhvr>
                                      <p:tavLst>
                                        <p:tav tm="0">
                                          <p:val>
                                            <p:strVal val="ppt_w"/>
                                          </p:val>
                                        </p:tav>
                                        <p:tav tm="100000">
                                          <p:val>
                                            <p:fltVal val="0"/>
                                          </p:val>
                                        </p:tav>
                                      </p:tavLst>
                                    </p:anim>
                                    <p:anim calcmode="lin" valueType="num">
                                      <p:cBhvr>
                                        <p:cTn id="186" dur="2000"/>
                                        <p:tgtEl>
                                          <p:spTgt spid="8"/>
                                        </p:tgtEl>
                                        <p:attrNameLst>
                                          <p:attrName>ppt_h</p:attrName>
                                        </p:attrNameLst>
                                      </p:cBhvr>
                                      <p:tavLst>
                                        <p:tav tm="0">
                                          <p:val>
                                            <p:strVal val="ppt_h"/>
                                          </p:val>
                                        </p:tav>
                                        <p:tav tm="100000">
                                          <p:val>
                                            <p:fltVal val="0"/>
                                          </p:val>
                                        </p:tav>
                                      </p:tavLst>
                                    </p:anim>
                                    <p:anim calcmode="lin" valueType="num">
                                      <p:cBhvr>
                                        <p:cTn id="187" dur="2000"/>
                                        <p:tgtEl>
                                          <p:spTgt spid="8"/>
                                        </p:tgtEl>
                                        <p:attrNameLst>
                                          <p:attrName>ppt_x</p:attrName>
                                        </p:attrNameLst>
                                      </p:cBhvr>
                                      <p:tavLst>
                                        <p:tav tm="0">
                                          <p:val>
                                            <p:strVal val="ppt_x"/>
                                          </p:val>
                                        </p:tav>
                                        <p:tav tm="100000">
                                          <p:val>
                                            <p:fltVal val="0.5"/>
                                          </p:val>
                                        </p:tav>
                                      </p:tavLst>
                                    </p:anim>
                                    <p:anim calcmode="lin" valueType="num">
                                      <p:cBhvr>
                                        <p:cTn id="188" dur="2000"/>
                                        <p:tgtEl>
                                          <p:spTgt spid="8"/>
                                        </p:tgtEl>
                                        <p:attrNameLst>
                                          <p:attrName>ppt_y</p:attrName>
                                        </p:attrNameLst>
                                      </p:cBhvr>
                                      <p:tavLst>
                                        <p:tav tm="0">
                                          <p:val>
                                            <p:strVal val="ppt_y"/>
                                          </p:val>
                                        </p:tav>
                                        <p:tav tm="100000">
                                          <p:val>
                                            <p:fltVal val="0.5"/>
                                          </p:val>
                                        </p:tav>
                                      </p:tavLst>
                                    </p:anim>
                                    <p:set>
                                      <p:cBhvr>
                                        <p:cTn id="189" dur="1" fill="hold">
                                          <p:stCondLst>
                                            <p:cond delay="1999"/>
                                          </p:stCondLst>
                                        </p:cTn>
                                        <p:tgtEl>
                                          <p:spTgt spid="8"/>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9"/>
                                        </p:tgtEl>
                                        <p:attrNameLst>
                                          <p:attrName>ppt_w</p:attrName>
                                        </p:attrNameLst>
                                      </p:cBhvr>
                                      <p:tavLst>
                                        <p:tav tm="0">
                                          <p:val>
                                            <p:strVal val="ppt_w"/>
                                          </p:val>
                                        </p:tav>
                                        <p:tav tm="100000">
                                          <p:val>
                                            <p:fltVal val="0"/>
                                          </p:val>
                                        </p:tav>
                                      </p:tavLst>
                                    </p:anim>
                                    <p:anim calcmode="lin" valueType="num">
                                      <p:cBhvr>
                                        <p:cTn id="192" dur="2000"/>
                                        <p:tgtEl>
                                          <p:spTgt spid="9"/>
                                        </p:tgtEl>
                                        <p:attrNameLst>
                                          <p:attrName>ppt_h</p:attrName>
                                        </p:attrNameLst>
                                      </p:cBhvr>
                                      <p:tavLst>
                                        <p:tav tm="0">
                                          <p:val>
                                            <p:strVal val="ppt_h"/>
                                          </p:val>
                                        </p:tav>
                                        <p:tav tm="100000">
                                          <p:val>
                                            <p:fltVal val="0"/>
                                          </p:val>
                                        </p:tav>
                                      </p:tavLst>
                                    </p:anim>
                                    <p:anim calcmode="lin" valueType="num">
                                      <p:cBhvr>
                                        <p:cTn id="193" dur="2000"/>
                                        <p:tgtEl>
                                          <p:spTgt spid="9"/>
                                        </p:tgtEl>
                                        <p:attrNameLst>
                                          <p:attrName>ppt_x</p:attrName>
                                        </p:attrNameLst>
                                      </p:cBhvr>
                                      <p:tavLst>
                                        <p:tav tm="0">
                                          <p:val>
                                            <p:strVal val="ppt_x"/>
                                          </p:val>
                                        </p:tav>
                                        <p:tav tm="100000">
                                          <p:val>
                                            <p:fltVal val="0.5"/>
                                          </p:val>
                                        </p:tav>
                                      </p:tavLst>
                                    </p:anim>
                                    <p:anim calcmode="lin" valueType="num">
                                      <p:cBhvr>
                                        <p:cTn id="194" dur="2000"/>
                                        <p:tgtEl>
                                          <p:spTgt spid="9"/>
                                        </p:tgtEl>
                                        <p:attrNameLst>
                                          <p:attrName>ppt_y</p:attrName>
                                        </p:attrNameLst>
                                      </p:cBhvr>
                                      <p:tavLst>
                                        <p:tav tm="0">
                                          <p:val>
                                            <p:strVal val="ppt_y"/>
                                          </p:val>
                                        </p:tav>
                                        <p:tav tm="100000">
                                          <p:val>
                                            <p:fltVal val="0.5"/>
                                          </p:val>
                                        </p:tav>
                                      </p:tavLst>
                                    </p:anim>
                                    <p:set>
                                      <p:cBhvr>
                                        <p:cTn id="195" dur="1" fill="hold">
                                          <p:stCondLst>
                                            <p:cond delay="1999"/>
                                          </p:stCondLst>
                                        </p:cTn>
                                        <p:tgtEl>
                                          <p:spTgt spid="9"/>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0"/>
                                        </p:tgtEl>
                                        <p:attrNameLst>
                                          <p:attrName>ppt_w</p:attrName>
                                        </p:attrNameLst>
                                      </p:cBhvr>
                                      <p:tavLst>
                                        <p:tav tm="0">
                                          <p:val>
                                            <p:strVal val="ppt_w"/>
                                          </p:val>
                                        </p:tav>
                                        <p:tav tm="100000">
                                          <p:val>
                                            <p:fltVal val="0"/>
                                          </p:val>
                                        </p:tav>
                                      </p:tavLst>
                                    </p:anim>
                                    <p:anim calcmode="lin" valueType="num">
                                      <p:cBhvr>
                                        <p:cTn id="198" dur="2000"/>
                                        <p:tgtEl>
                                          <p:spTgt spid="10"/>
                                        </p:tgtEl>
                                        <p:attrNameLst>
                                          <p:attrName>ppt_h</p:attrName>
                                        </p:attrNameLst>
                                      </p:cBhvr>
                                      <p:tavLst>
                                        <p:tav tm="0">
                                          <p:val>
                                            <p:strVal val="ppt_h"/>
                                          </p:val>
                                        </p:tav>
                                        <p:tav tm="100000">
                                          <p:val>
                                            <p:fltVal val="0"/>
                                          </p:val>
                                        </p:tav>
                                      </p:tavLst>
                                    </p:anim>
                                    <p:anim calcmode="lin" valueType="num">
                                      <p:cBhvr>
                                        <p:cTn id="199" dur="2000"/>
                                        <p:tgtEl>
                                          <p:spTgt spid="10"/>
                                        </p:tgtEl>
                                        <p:attrNameLst>
                                          <p:attrName>ppt_x</p:attrName>
                                        </p:attrNameLst>
                                      </p:cBhvr>
                                      <p:tavLst>
                                        <p:tav tm="0">
                                          <p:val>
                                            <p:strVal val="ppt_x"/>
                                          </p:val>
                                        </p:tav>
                                        <p:tav tm="100000">
                                          <p:val>
                                            <p:fltVal val="0.5"/>
                                          </p:val>
                                        </p:tav>
                                      </p:tavLst>
                                    </p:anim>
                                    <p:anim calcmode="lin" valueType="num">
                                      <p:cBhvr>
                                        <p:cTn id="200" dur="2000"/>
                                        <p:tgtEl>
                                          <p:spTgt spid="10"/>
                                        </p:tgtEl>
                                        <p:attrNameLst>
                                          <p:attrName>ppt_y</p:attrName>
                                        </p:attrNameLst>
                                      </p:cBhvr>
                                      <p:tavLst>
                                        <p:tav tm="0">
                                          <p:val>
                                            <p:strVal val="ppt_y"/>
                                          </p:val>
                                        </p:tav>
                                        <p:tav tm="100000">
                                          <p:val>
                                            <p:fltVal val="0.5"/>
                                          </p:val>
                                        </p:tav>
                                      </p:tavLst>
                                    </p:anim>
                                    <p:set>
                                      <p:cBhvr>
                                        <p:cTn id="201" dur="1" fill="hold">
                                          <p:stCondLst>
                                            <p:cond delay="1999"/>
                                          </p:stCondLst>
                                        </p:cTn>
                                        <p:tgtEl>
                                          <p:spTgt spid="10"/>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1"/>
                                        </p:tgtEl>
                                        <p:attrNameLst>
                                          <p:attrName>ppt_w</p:attrName>
                                        </p:attrNameLst>
                                      </p:cBhvr>
                                      <p:tavLst>
                                        <p:tav tm="0">
                                          <p:val>
                                            <p:strVal val="ppt_w"/>
                                          </p:val>
                                        </p:tav>
                                        <p:tav tm="100000">
                                          <p:val>
                                            <p:fltVal val="0"/>
                                          </p:val>
                                        </p:tav>
                                      </p:tavLst>
                                    </p:anim>
                                    <p:anim calcmode="lin" valueType="num">
                                      <p:cBhvr>
                                        <p:cTn id="204" dur="2000"/>
                                        <p:tgtEl>
                                          <p:spTgt spid="11"/>
                                        </p:tgtEl>
                                        <p:attrNameLst>
                                          <p:attrName>ppt_h</p:attrName>
                                        </p:attrNameLst>
                                      </p:cBhvr>
                                      <p:tavLst>
                                        <p:tav tm="0">
                                          <p:val>
                                            <p:strVal val="ppt_h"/>
                                          </p:val>
                                        </p:tav>
                                        <p:tav tm="100000">
                                          <p:val>
                                            <p:fltVal val="0"/>
                                          </p:val>
                                        </p:tav>
                                      </p:tavLst>
                                    </p:anim>
                                    <p:anim calcmode="lin" valueType="num">
                                      <p:cBhvr>
                                        <p:cTn id="205" dur="2000"/>
                                        <p:tgtEl>
                                          <p:spTgt spid="11"/>
                                        </p:tgtEl>
                                        <p:attrNameLst>
                                          <p:attrName>ppt_x</p:attrName>
                                        </p:attrNameLst>
                                      </p:cBhvr>
                                      <p:tavLst>
                                        <p:tav tm="0">
                                          <p:val>
                                            <p:strVal val="ppt_x"/>
                                          </p:val>
                                        </p:tav>
                                        <p:tav tm="100000">
                                          <p:val>
                                            <p:fltVal val="0.5"/>
                                          </p:val>
                                        </p:tav>
                                      </p:tavLst>
                                    </p:anim>
                                    <p:anim calcmode="lin" valueType="num">
                                      <p:cBhvr>
                                        <p:cTn id="206" dur="2000"/>
                                        <p:tgtEl>
                                          <p:spTgt spid="11"/>
                                        </p:tgtEl>
                                        <p:attrNameLst>
                                          <p:attrName>ppt_y</p:attrName>
                                        </p:attrNameLst>
                                      </p:cBhvr>
                                      <p:tavLst>
                                        <p:tav tm="0">
                                          <p:val>
                                            <p:strVal val="ppt_y"/>
                                          </p:val>
                                        </p:tav>
                                        <p:tav tm="100000">
                                          <p:val>
                                            <p:fltVal val="0.5"/>
                                          </p:val>
                                        </p:tav>
                                      </p:tavLst>
                                    </p:anim>
                                    <p:set>
                                      <p:cBhvr>
                                        <p:cTn id="207" dur="1" fill="hold">
                                          <p:stCondLst>
                                            <p:cond delay="1999"/>
                                          </p:stCondLst>
                                        </p:cTn>
                                        <p:tgtEl>
                                          <p:spTgt spid="11"/>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2"/>
                                        </p:tgtEl>
                                        <p:attrNameLst>
                                          <p:attrName>ppt_w</p:attrName>
                                        </p:attrNameLst>
                                      </p:cBhvr>
                                      <p:tavLst>
                                        <p:tav tm="0">
                                          <p:val>
                                            <p:strVal val="ppt_w"/>
                                          </p:val>
                                        </p:tav>
                                        <p:tav tm="100000">
                                          <p:val>
                                            <p:fltVal val="0"/>
                                          </p:val>
                                        </p:tav>
                                      </p:tavLst>
                                    </p:anim>
                                    <p:anim calcmode="lin" valueType="num">
                                      <p:cBhvr>
                                        <p:cTn id="210" dur="2000"/>
                                        <p:tgtEl>
                                          <p:spTgt spid="12"/>
                                        </p:tgtEl>
                                        <p:attrNameLst>
                                          <p:attrName>ppt_h</p:attrName>
                                        </p:attrNameLst>
                                      </p:cBhvr>
                                      <p:tavLst>
                                        <p:tav tm="0">
                                          <p:val>
                                            <p:strVal val="ppt_h"/>
                                          </p:val>
                                        </p:tav>
                                        <p:tav tm="100000">
                                          <p:val>
                                            <p:fltVal val="0"/>
                                          </p:val>
                                        </p:tav>
                                      </p:tavLst>
                                    </p:anim>
                                    <p:anim calcmode="lin" valueType="num">
                                      <p:cBhvr>
                                        <p:cTn id="211" dur="2000"/>
                                        <p:tgtEl>
                                          <p:spTgt spid="12"/>
                                        </p:tgtEl>
                                        <p:attrNameLst>
                                          <p:attrName>ppt_x</p:attrName>
                                        </p:attrNameLst>
                                      </p:cBhvr>
                                      <p:tavLst>
                                        <p:tav tm="0">
                                          <p:val>
                                            <p:strVal val="ppt_x"/>
                                          </p:val>
                                        </p:tav>
                                        <p:tav tm="100000">
                                          <p:val>
                                            <p:fltVal val="0.5"/>
                                          </p:val>
                                        </p:tav>
                                      </p:tavLst>
                                    </p:anim>
                                    <p:anim calcmode="lin" valueType="num">
                                      <p:cBhvr>
                                        <p:cTn id="212" dur="2000"/>
                                        <p:tgtEl>
                                          <p:spTgt spid="12"/>
                                        </p:tgtEl>
                                        <p:attrNameLst>
                                          <p:attrName>ppt_y</p:attrName>
                                        </p:attrNameLst>
                                      </p:cBhvr>
                                      <p:tavLst>
                                        <p:tav tm="0">
                                          <p:val>
                                            <p:strVal val="ppt_y"/>
                                          </p:val>
                                        </p:tav>
                                        <p:tav tm="100000">
                                          <p:val>
                                            <p:fltVal val="0.5"/>
                                          </p:val>
                                        </p:tav>
                                      </p:tavLst>
                                    </p:anim>
                                    <p:set>
                                      <p:cBhvr>
                                        <p:cTn id="213" dur="1" fill="hold">
                                          <p:stCondLst>
                                            <p:cond delay="1999"/>
                                          </p:stCondLst>
                                        </p:cTn>
                                        <p:tgtEl>
                                          <p:spTgt spid="12"/>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3"/>
                                        </p:tgtEl>
                                        <p:attrNameLst>
                                          <p:attrName>ppt_w</p:attrName>
                                        </p:attrNameLst>
                                      </p:cBhvr>
                                      <p:tavLst>
                                        <p:tav tm="0">
                                          <p:val>
                                            <p:strVal val="ppt_w"/>
                                          </p:val>
                                        </p:tav>
                                        <p:tav tm="100000">
                                          <p:val>
                                            <p:fltVal val="0"/>
                                          </p:val>
                                        </p:tav>
                                      </p:tavLst>
                                    </p:anim>
                                    <p:anim calcmode="lin" valueType="num">
                                      <p:cBhvr>
                                        <p:cTn id="216" dur="2000"/>
                                        <p:tgtEl>
                                          <p:spTgt spid="13"/>
                                        </p:tgtEl>
                                        <p:attrNameLst>
                                          <p:attrName>ppt_h</p:attrName>
                                        </p:attrNameLst>
                                      </p:cBhvr>
                                      <p:tavLst>
                                        <p:tav tm="0">
                                          <p:val>
                                            <p:strVal val="ppt_h"/>
                                          </p:val>
                                        </p:tav>
                                        <p:tav tm="100000">
                                          <p:val>
                                            <p:fltVal val="0"/>
                                          </p:val>
                                        </p:tav>
                                      </p:tavLst>
                                    </p:anim>
                                    <p:anim calcmode="lin" valueType="num">
                                      <p:cBhvr>
                                        <p:cTn id="217" dur="2000"/>
                                        <p:tgtEl>
                                          <p:spTgt spid="13"/>
                                        </p:tgtEl>
                                        <p:attrNameLst>
                                          <p:attrName>ppt_x</p:attrName>
                                        </p:attrNameLst>
                                      </p:cBhvr>
                                      <p:tavLst>
                                        <p:tav tm="0">
                                          <p:val>
                                            <p:strVal val="ppt_x"/>
                                          </p:val>
                                        </p:tav>
                                        <p:tav tm="100000">
                                          <p:val>
                                            <p:fltVal val="0.5"/>
                                          </p:val>
                                        </p:tav>
                                      </p:tavLst>
                                    </p:anim>
                                    <p:anim calcmode="lin" valueType="num">
                                      <p:cBhvr>
                                        <p:cTn id="218" dur="2000"/>
                                        <p:tgtEl>
                                          <p:spTgt spid="13"/>
                                        </p:tgtEl>
                                        <p:attrNameLst>
                                          <p:attrName>ppt_y</p:attrName>
                                        </p:attrNameLst>
                                      </p:cBhvr>
                                      <p:tavLst>
                                        <p:tav tm="0">
                                          <p:val>
                                            <p:strVal val="ppt_y"/>
                                          </p:val>
                                        </p:tav>
                                        <p:tav tm="100000">
                                          <p:val>
                                            <p:fltVal val="0.5"/>
                                          </p:val>
                                        </p:tav>
                                      </p:tavLst>
                                    </p:anim>
                                    <p:set>
                                      <p:cBhvr>
                                        <p:cTn id="219" dur="1" fill="hold">
                                          <p:stCondLst>
                                            <p:cond delay="1999"/>
                                          </p:stCondLst>
                                        </p:cTn>
                                        <p:tgtEl>
                                          <p:spTgt spid="13"/>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4"/>
                                        </p:tgtEl>
                                        <p:attrNameLst>
                                          <p:attrName>ppt_w</p:attrName>
                                        </p:attrNameLst>
                                      </p:cBhvr>
                                      <p:tavLst>
                                        <p:tav tm="0">
                                          <p:val>
                                            <p:strVal val="ppt_w"/>
                                          </p:val>
                                        </p:tav>
                                        <p:tav tm="100000">
                                          <p:val>
                                            <p:fltVal val="0"/>
                                          </p:val>
                                        </p:tav>
                                      </p:tavLst>
                                    </p:anim>
                                    <p:anim calcmode="lin" valueType="num">
                                      <p:cBhvr>
                                        <p:cTn id="222" dur="2000"/>
                                        <p:tgtEl>
                                          <p:spTgt spid="14"/>
                                        </p:tgtEl>
                                        <p:attrNameLst>
                                          <p:attrName>ppt_h</p:attrName>
                                        </p:attrNameLst>
                                      </p:cBhvr>
                                      <p:tavLst>
                                        <p:tav tm="0">
                                          <p:val>
                                            <p:strVal val="ppt_h"/>
                                          </p:val>
                                        </p:tav>
                                        <p:tav tm="100000">
                                          <p:val>
                                            <p:fltVal val="0"/>
                                          </p:val>
                                        </p:tav>
                                      </p:tavLst>
                                    </p:anim>
                                    <p:anim calcmode="lin" valueType="num">
                                      <p:cBhvr>
                                        <p:cTn id="223" dur="2000"/>
                                        <p:tgtEl>
                                          <p:spTgt spid="14"/>
                                        </p:tgtEl>
                                        <p:attrNameLst>
                                          <p:attrName>ppt_x</p:attrName>
                                        </p:attrNameLst>
                                      </p:cBhvr>
                                      <p:tavLst>
                                        <p:tav tm="0">
                                          <p:val>
                                            <p:strVal val="ppt_x"/>
                                          </p:val>
                                        </p:tav>
                                        <p:tav tm="100000">
                                          <p:val>
                                            <p:fltVal val="0.5"/>
                                          </p:val>
                                        </p:tav>
                                      </p:tavLst>
                                    </p:anim>
                                    <p:anim calcmode="lin" valueType="num">
                                      <p:cBhvr>
                                        <p:cTn id="224" dur="2000"/>
                                        <p:tgtEl>
                                          <p:spTgt spid="14"/>
                                        </p:tgtEl>
                                        <p:attrNameLst>
                                          <p:attrName>ppt_y</p:attrName>
                                        </p:attrNameLst>
                                      </p:cBhvr>
                                      <p:tavLst>
                                        <p:tav tm="0">
                                          <p:val>
                                            <p:strVal val="ppt_y"/>
                                          </p:val>
                                        </p:tav>
                                        <p:tav tm="100000">
                                          <p:val>
                                            <p:fltVal val="0.5"/>
                                          </p:val>
                                        </p:tav>
                                      </p:tavLst>
                                    </p:anim>
                                    <p:set>
                                      <p:cBhvr>
                                        <p:cTn id="225" dur="1" fill="hold">
                                          <p:stCondLst>
                                            <p:cond delay="1999"/>
                                          </p:stCondLst>
                                        </p:cTn>
                                        <p:tgtEl>
                                          <p:spTgt spid="14"/>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5"/>
                                        </p:tgtEl>
                                        <p:attrNameLst>
                                          <p:attrName>ppt_w</p:attrName>
                                        </p:attrNameLst>
                                      </p:cBhvr>
                                      <p:tavLst>
                                        <p:tav tm="0">
                                          <p:val>
                                            <p:strVal val="ppt_w"/>
                                          </p:val>
                                        </p:tav>
                                        <p:tav tm="100000">
                                          <p:val>
                                            <p:fltVal val="0"/>
                                          </p:val>
                                        </p:tav>
                                      </p:tavLst>
                                    </p:anim>
                                    <p:anim calcmode="lin" valueType="num">
                                      <p:cBhvr>
                                        <p:cTn id="228" dur="2000"/>
                                        <p:tgtEl>
                                          <p:spTgt spid="15"/>
                                        </p:tgtEl>
                                        <p:attrNameLst>
                                          <p:attrName>ppt_h</p:attrName>
                                        </p:attrNameLst>
                                      </p:cBhvr>
                                      <p:tavLst>
                                        <p:tav tm="0">
                                          <p:val>
                                            <p:strVal val="ppt_h"/>
                                          </p:val>
                                        </p:tav>
                                        <p:tav tm="100000">
                                          <p:val>
                                            <p:fltVal val="0"/>
                                          </p:val>
                                        </p:tav>
                                      </p:tavLst>
                                    </p:anim>
                                    <p:anim calcmode="lin" valueType="num">
                                      <p:cBhvr>
                                        <p:cTn id="229" dur="2000"/>
                                        <p:tgtEl>
                                          <p:spTgt spid="15"/>
                                        </p:tgtEl>
                                        <p:attrNameLst>
                                          <p:attrName>ppt_x</p:attrName>
                                        </p:attrNameLst>
                                      </p:cBhvr>
                                      <p:tavLst>
                                        <p:tav tm="0">
                                          <p:val>
                                            <p:strVal val="ppt_x"/>
                                          </p:val>
                                        </p:tav>
                                        <p:tav tm="100000">
                                          <p:val>
                                            <p:fltVal val="0.5"/>
                                          </p:val>
                                        </p:tav>
                                      </p:tavLst>
                                    </p:anim>
                                    <p:anim calcmode="lin" valueType="num">
                                      <p:cBhvr>
                                        <p:cTn id="230" dur="2000"/>
                                        <p:tgtEl>
                                          <p:spTgt spid="15"/>
                                        </p:tgtEl>
                                        <p:attrNameLst>
                                          <p:attrName>ppt_y</p:attrName>
                                        </p:attrNameLst>
                                      </p:cBhvr>
                                      <p:tavLst>
                                        <p:tav tm="0">
                                          <p:val>
                                            <p:strVal val="ppt_y"/>
                                          </p:val>
                                        </p:tav>
                                        <p:tav tm="100000">
                                          <p:val>
                                            <p:fltVal val="0.5"/>
                                          </p:val>
                                        </p:tav>
                                      </p:tavLst>
                                    </p:anim>
                                    <p:set>
                                      <p:cBhvr>
                                        <p:cTn id="231" dur="1" fill="hold">
                                          <p:stCondLst>
                                            <p:cond delay="1999"/>
                                          </p:stCondLst>
                                        </p:cTn>
                                        <p:tgtEl>
                                          <p:spTgt spid="15"/>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6"/>
                                        </p:tgtEl>
                                        <p:attrNameLst>
                                          <p:attrName>ppt_w</p:attrName>
                                        </p:attrNameLst>
                                      </p:cBhvr>
                                      <p:tavLst>
                                        <p:tav tm="0">
                                          <p:val>
                                            <p:strVal val="ppt_w"/>
                                          </p:val>
                                        </p:tav>
                                        <p:tav tm="100000">
                                          <p:val>
                                            <p:fltVal val="0"/>
                                          </p:val>
                                        </p:tav>
                                      </p:tavLst>
                                    </p:anim>
                                    <p:anim calcmode="lin" valueType="num">
                                      <p:cBhvr>
                                        <p:cTn id="234" dur="2000"/>
                                        <p:tgtEl>
                                          <p:spTgt spid="16"/>
                                        </p:tgtEl>
                                        <p:attrNameLst>
                                          <p:attrName>ppt_h</p:attrName>
                                        </p:attrNameLst>
                                      </p:cBhvr>
                                      <p:tavLst>
                                        <p:tav tm="0">
                                          <p:val>
                                            <p:strVal val="ppt_h"/>
                                          </p:val>
                                        </p:tav>
                                        <p:tav tm="100000">
                                          <p:val>
                                            <p:fltVal val="0"/>
                                          </p:val>
                                        </p:tav>
                                      </p:tavLst>
                                    </p:anim>
                                    <p:anim calcmode="lin" valueType="num">
                                      <p:cBhvr>
                                        <p:cTn id="235" dur="2000"/>
                                        <p:tgtEl>
                                          <p:spTgt spid="16"/>
                                        </p:tgtEl>
                                        <p:attrNameLst>
                                          <p:attrName>ppt_x</p:attrName>
                                        </p:attrNameLst>
                                      </p:cBhvr>
                                      <p:tavLst>
                                        <p:tav tm="0">
                                          <p:val>
                                            <p:strVal val="ppt_x"/>
                                          </p:val>
                                        </p:tav>
                                        <p:tav tm="100000">
                                          <p:val>
                                            <p:fltVal val="0.5"/>
                                          </p:val>
                                        </p:tav>
                                      </p:tavLst>
                                    </p:anim>
                                    <p:anim calcmode="lin" valueType="num">
                                      <p:cBhvr>
                                        <p:cTn id="236" dur="2000"/>
                                        <p:tgtEl>
                                          <p:spTgt spid="16"/>
                                        </p:tgtEl>
                                        <p:attrNameLst>
                                          <p:attrName>ppt_y</p:attrName>
                                        </p:attrNameLst>
                                      </p:cBhvr>
                                      <p:tavLst>
                                        <p:tav tm="0">
                                          <p:val>
                                            <p:strVal val="ppt_y"/>
                                          </p:val>
                                        </p:tav>
                                        <p:tav tm="100000">
                                          <p:val>
                                            <p:fltVal val="0.5"/>
                                          </p:val>
                                        </p:tav>
                                      </p:tavLst>
                                    </p:anim>
                                    <p:set>
                                      <p:cBhvr>
                                        <p:cTn id="237" dur="1" fill="hold">
                                          <p:stCondLst>
                                            <p:cond delay="1999"/>
                                          </p:stCondLst>
                                        </p:cTn>
                                        <p:tgtEl>
                                          <p:spTgt spid="16"/>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7"/>
                                        </p:tgtEl>
                                        <p:attrNameLst>
                                          <p:attrName>ppt_w</p:attrName>
                                        </p:attrNameLst>
                                      </p:cBhvr>
                                      <p:tavLst>
                                        <p:tav tm="0">
                                          <p:val>
                                            <p:strVal val="ppt_w"/>
                                          </p:val>
                                        </p:tav>
                                        <p:tav tm="100000">
                                          <p:val>
                                            <p:fltVal val="0"/>
                                          </p:val>
                                        </p:tav>
                                      </p:tavLst>
                                    </p:anim>
                                    <p:anim calcmode="lin" valueType="num">
                                      <p:cBhvr>
                                        <p:cTn id="240" dur="2000"/>
                                        <p:tgtEl>
                                          <p:spTgt spid="17"/>
                                        </p:tgtEl>
                                        <p:attrNameLst>
                                          <p:attrName>ppt_h</p:attrName>
                                        </p:attrNameLst>
                                      </p:cBhvr>
                                      <p:tavLst>
                                        <p:tav tm="0">
                                          <p:val>
                                            <p:strVal val="ppt_h"/>
                                          </p:val>
                                        </p:tav>
                                        <p:tav tm="100000">
                                          <p:val>
                                            <p:fltVal val="0"/>
                                          </p:val>
                                        </p:tav>
                                      </p:tavLst>
                                    </p:anim>
                                    <p:anim calcmode="lin" valueType="num">
                                      <p:cBhvr>
                                        <p:cTn id="241" dur="2000"/>
                                        <p:tgtEl>
                                          <p:spTgt spid="17"/>
                                        </p:tgtEl>
                                        <p:attrNameLst>
                                          <p:attrName>ppt_x</p:attrName>
                                        </p:attrNameLst>
                                      </p:cBhvr>
                                      <p:tavLst>
                                        <p:tav tm="0">
                                          <p:val>
                                            <p:strVal val="ppt_x"/>
                                          </p:val>
                                        </p:tav>
                                        <p:tav tm="100000">
                                          <p:val>
                                            <p:fltVal val="0.5"/>
                                          </p:val>
                                        </p:tav>
                                      </p:tavLst>
                                    </p:anim>
                                    <p:anim calcmode="lin" valueType="num">
                                      <p:cBhvr>
                                        <p:cTn id="242" dur="2000"/>
                                        <p:tgtEl>
                                          <p:spTgt spid="17"/>
                                        </p:tgtEl>
                                        <p:attrNameLst>
                                          <p:attrName>ppt_y</p:attrName>
                                        </p:attrNameLst>
                                      </p:cBhvr>
                                      <p:tavLst>
                                        <p:tav tm="0">
                                          <p:val>
                                            <p:strVal val="ppt_y"/>
                                          </p:val>
                                        </p:tav>
                                        <p:tav tm="100000">
                                          <p:val>
                                            <p:fltVal val="0.5"/>
                                          </p:val>
                                        </p:tav>
                                      </p:tavLst>
                                    </p:anim>
                                    <p:set>
                                      <p:cBhvr>
                                        <p:cTn id="243" dur="1" fill="hold">
                                          <p:stCondLst>
                                            <p:cond delay="1999"/>
                                          </p:stCondLst>
                                        </p:cTn>
                                        <p:tgtEl>
                                          <p:spTgt spid="17"/>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8"/>
                                        </p:tgtEl>
                                        <p:attrNameLst>
                                          <p:attrName>ppt_w</p:attrName>
                                        </p:attrNameLst>
                                      </p:cBhvr>
                                      <p:tavLst>
                                        <p:tav tm="0">
                                          <p:val>
                                            <p:strVal val="ppt_w"/>
                                          </p:val>
                                        </p:tav>
                                        <p:tav tm="100000">
                                          <p:val>
                                            <p:fltVal val="0"/>
                                          </p:val>
                                        </p:tav>
                                      </p:tavLst>
                                    </p:anim>
                                    <p:anim calcmode="lin" valueType="num">
                                      <p:cBhvr>
                                        <p:cTn id="246" dur="2000"/>
                                        <p:tgtEl>
                                          <p:spTgt spid="18"/>
                                        </p:tgtEl>
                                        <p:attrNameLst>
                                          <p:attrName>ppt_h</p:attrName>
                                        </p:attrNameLst>
                                      </p:cBhvr>
                                      <p:tavLst>
                                        <p:tav tm="0">
                                          <p:val>
                                            <p:strVal val="ppt_h"/>
                                          </p:val>
                                        </p:tav>
                                        <p:tav tm="100000">
                                          <p:val>
                                            <p:fltVal val="0"/>
                                          </p:val>
                                        </p:tav>
                                      </p:tavLst>
                                    </p:anim>
                                    <p:anim calcmode="lin" valueType="num">
                                      <p:cBhvr>
                                        <p:cTn id="247" dur="2000"/>
                                        <p:tgtEl>
                                          <p:spTgt spid="18"/>
                                        </p:tgtEl>
                                        <p:attrNameLst>
                                          <p:attrName>ppt_x</p:attrName>
                                        </p:attrNameLst>
                                      </p:cBhvr>
                                      <p:tavLst>
                                        <p:tav tm="0">
                                          <p:val>
                                            <p:strVal val="ppt_x"/>
                                          </p:val>
                                        </p:tav>
                                        <p:tav tm="100000">
                                          <p:val>
                                            <p:fltVal val="0.5"/>
                                          </p:val>
                                        </p:tav>
                                      </p:tavLst>
                                    </p:anim>
                                    <p:anim calcmode="lin" valueType="num">
                                      <p:cBhvr>
                                        <p:cTn id="248" dur="2000"/>
                                        <p:tgtEl>
                                          <p:spTgt spid="18"/>
                                        </p:tgtEl>
                                        <p:attrNameLst>
                                          <p:attrName>ppt_y</p:attrName>
                                        </p:attrNameLst>
                                      </p:cBhvr>
                                      <p:tavLst>
                                        <p:tav tm="0">
                                          <p:val>
                                            <p:strVal val="ppt_y"/>
                                          </p:val>
                                        </p:tav>
                                        <p:tav tm="100000">
                                          <p:val>
                                            <p:fltVal val="0.5"/>
                                          </p:val>
                                        </p:tav>
                                      </p:tavLst>
                                    </p:anim>
                                    <p:set>
                                      <p:cBhvr>
                                        <p:cTn id="249" dur="1" fill="hold">
                                          <p:stCondLst>
                                            <p:cond delay="1999"/>
                                          </p:stCondLst>
                                        </p:cTn>
                                        <p:tgtEl>
                                          <p:spTgt spid="18"/>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9"/>
                                        </p:tgtEl>
                                        <p:attrNameLst>
                                          <p:attrName>ppt_w</p:attrName>
                                        </p:attrNameLst>
                                      </p:cBhvr>
                                      <p:tavLst>
                                        <p:tav tm="0">
                                          <p:val>
                                            <p:strVal val="ppt_w"/>
                                          </p:val>
                                        </p:tav>
                                        <p:tav tm="100000">
                                          <p:val>
                                            <p:fltVal val="0"/>
                                          </p:val>
                                        </p:tav>
                                      </p:tavLst>
                                    </p:anim>
                                    <p:anim calcmode="lin" valueType="num">
                                      <p:cBhvr>
                                        <p:cTn id="252" dur="2000"/>
                                        <p:tgtEl>
                                          <p:spTgt spid="19"/>
                                        </p:tgtEl>
                                        <p:attrNameLst>
                                          <p:attrName>ppt_h</p:attrName>
                                        </p:attrNameLst>
                                      </p:cBhvr>
                                      <p:tavLst>
                                        <p:tav tm="0">
                                          <p:val>
                                            <p:strVal val="ppt_h"/>
                                          </p:val>
                                        </p:tav>
                                        <p:tav tm="100000">
                                          <p:val>
                                            <p:fltVal val="0"/>
                                          </p:val>
                                        </p:tav>
                                      </p:tavLst>
                                    </p:anim>
                                    <p:anim calcmode="lin" valueType="num">
                                      <p:cBhvr>
                                        <p:cTn id="253" dur="2000"/>
                                        <p:tgtEl>
                                          <p:spTgt spid="19"/>
                                        </p:tgtEl>
                                        <p:attrNameLst>
                                          <p:attrName>ppt_x</p:attrName>
                                        </p:attrNameLst>
                                      </p:cBhvr>
                                      <p:tavLst>
                                        <p:tav tm="0">
                                          <p:val>
                                            <p:strVal val="ppt_x"/>
                                          </p:val>
                                        </p:tav>
                                        <p:tav tm="100000">
                                          <p:val>
                                            <p:fltVal val="0.5"/>
                                          </p:val>
                                        </p:tav>
                                      </p:tavLst>
                                    </p:anim>
                                    <p:anim calcmode="lin" valueType="num">
                                      <p:cBhvr>
                                        <p:cTn id="254" dur="2000"/>
                                        <p:tgtEl>
                                          <p:spTgt spid="19"/>
                                        </p:tgtEl>
                                        <p:attrNameLst>
                                          <p:attrName>ppt_y</p:attrName>
                                        </p:attrNameLst>
                                      </p:cBhvr>
                                      <p:tavLst>
                                        <p:tav tm="0">
                                          <p:val>
                                            <p:strVal val="ppt_y"/>
                                          </p:val>
                                        </p:tav>
                                        <p:tav tm="100000">
                                          <p:val>
                                            <p:fltVal val="0.5"/>
                                          </p:val>
                                        </p:tav>
                                      </p:tavLst>
                                    </p:anim>
                                    <p:set>
                                      <p:cBhvr>
                                        <p:cTn id="255" dur="1" fill="hold">
                                          <p:stCondLst>
                                            <p:cond delay="1999"/>
                                          </p:stCondLst>
                                        </p:cTn>
                                        <p:tgtEl>
                                          <p:spTgt spid="19"/>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20"/>
                                        </p:tgtEl>
                                        <p:attrNameLst>
                                          <p:attrName>ppt_w</p:attrName>
                                        </p:attrNameLst>
                                      </p:cBhvr>
                                      <p:tavLst>
                                        <p:tav tm="0">
                                          <p:val>
                                            <p:strVal val="ppt_w"/>
                                          </p:val>
                                        </p:tav>
                                        <p:tav tm="100000">
                                          <p:val>
                                            <p:fltVal val="0"/>
                                          </p:val>
                                        </p:tav>
                                      </p:tavLst>
                                    </p:anim>
                                    <p:anim calcmode="lin" valueType="num">
                                      <p:cBhvr>
                                        <p:cTn id="258" dur="2000"/>
                                        <p:tgtEl>
                                          <p:spTgt spid="20"/>
                                        </p:tgtEl>
                                        <p:attrNameLst>
                                          <p:attrName>ppt_h</p:attrName>
                                        </p:attrNameLst>
                                      </p:cBhvr>
                                      <p:tavLst>
                                        <p:tav tm="0">
                                          <p:val>
                                            <p:strVal val="ppt_h"/>
                                          </p:val>
                                        </p:tav>
                                        <p:tav tm="100000">
                                          <p:val>
                                            <p:fltVal val="0"/>
                                          </p:val>
                                        </p:tav>
                                      </p:tavLst>
                                    </p:anim>
                                    <p:anim calcmode="lin" valueType="num">
                                      <p:cBhvr>
                                        <p:cTn id="259" dur="2000"/>
                                        <p:tgtEl>
                                          <p:spTgt spid="20"/>
                                        </p:tgtEl>
                                        <p:attrNameLst>
                                          <p:attrName>ppt_x</p:attrName>
                                        </p:attrNameLst>
                                      </p:cBhvr>
                                      <p:tavLst>
                                        <p:tav tm="0">
                                          <p:val>
                                            <p:strVal val="ppt_x"/>
                                          </p:val>
                                        </p:tav>
                                        <p:tav tm="100000">
                                          <p:val>
                                            <p:fltVal val="0.5"/>
                                          </p:val>
                                        </p:tav>
                                      </p:tavLst>
                                    </p:anim>
                                    <p:anim calcmode="lin" valueType="num">
                                      <p:cBhvr>
                                        <p:cTn id="260" dur="2000"/>
                                        <p:tgtEl>
                                          <p:spTgt spid="20"/>
                                        </p:tgtEl>
                                        <p:attrNameLst>
                                          <p:attrName>ppt_y</p:attrName>
                                        </p:attrNameLst>
                                      </p:cBhvr>
                                      <p:tavLst>
                                        <p:tav tm="0">
                                          <p:val>
                                            <p:strVal val="ppt_y"/>
                                          </p:val>
                                        </p:tav>
                                        <p:tav tm="100000">
                                          <p:val>
                                            <p:fltVal val="0.5"/>
                                          </p:val>
                                        </p:tav>
                                      </p:tavLst>
                                    </p:anim>
                                    <p:set>
                                      <p:cBhvr>
                                        <p:cTn id="261" dur="1" fill="hold">
                                          <p:stCondLst>
                                            <p:cond delay="1999"/>
                                          </p:stCondLst>
                                        </p:cTn>
                                        <p:tgtEl>
                                          <p:spTgt spid="20"/>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1"/>
                                        </p:tgtEl>
                                        <p:attrNameLst>
                                          <p:attrName>ppt_w</p:attrName>
                                        </p:attrNameLst>
                                      </p:cBhvr>
                                      <p:tavLst>
                                        <p:tav tm="0">
                                          <p:val>
                                            <p:strVal val="ppt_w"/>
                                          </p:val>
                                        </p:tav>
                                        <p:tav tm="100000">
                                          <p:val>
                                            <p:fltVal val="0"/>
                                          </p:val>
                                        </p:tav>
                                      </p:tavLst>
                                    </p:anim>
                                    <p:anim calcmode="lin" valueType="num">
                                      <p:cBhvr>
                                        <p:cTn id="264" dur="2000"/>
                                        <p:tgtEl>
                                          <p:spTgt spid="21"/>
                                        </p:tgtEl>
                                        <p:attrNameLst>
                                          <p:attrName>ppt_h</p:attrName>
                                        </p:attrNameLst>
                                      </p:cBhvr>
                                      <p:tavLst>
                                        <p:tav tm="0">
                                          <p:val>
                                            <p:strVal val="ppt_h"/>
                                          </p:val>
                                        </p:tav>
                                        <p:tav tm="100000">
                                          <p:val>
                                            <p:fltVal val="0"/>
                                          </p:val>
                                        </p:tav>
                                      </p:tavLst>
                                    </p:anim>
                                    <p:anim calcmode="lin" valueType="num">
                                      <p:cBhvr>
                                        <p:cTn id="265" dur="2000"/>
                                        <p:tgtEl>
                                          <p:spTgt spid="21"/>
                                        </p:tgtEl>
                                        <p:attrNameLst>
                                          <p:attrName>ppt_x</p:attrName>
                                        </p:attrNameLst>
                                      </p:cBhvr>
                                      <p:tavLst>
                                        <p:tav tm="0">
                                          <p:val>
                                            <p:strVal val="ppt_x"/>
                                          </p:val>
                                        </p:tav>
                                        <p:tav tm="100000">
                                          <p:val>
                                            <p:fltVal val="0.5"/>
                                          </p:val>
                                        </p:tav>
                                      </p:tavLst>
                                    </p:anim>
                                    <p:anim calcmode="lin" valueType="num">
                                      <p:cBhvr>
                                        <p:cTn id="266" dur="2000"/>
                                        <p:tgtEl>
                                          <p:spTgt spid="21"/>
                                        </p:tgtEl>
                                        <p:attrNameLst>
                                          <p:attrName>ppt_y</p:attrName>
                                        </p:attrNameLst>
                                      </p:cBhvr>
                                      <p:tavLst>
                                        <p:tav tm="0">
                                          <p:val>
                                            <p:strVal val="ppt_y"/>
                                          </p:val>
                                        </p:tav>
                                        <p:tav tm="100000">
                                          <p:val>
                                            <p:fltVal val="0.5"/>
                                          </p:val>
                                        </p:tav>
                                      </p:tavLst>
                                    </p:anim>
                                    <p:set>
                                      <p:cBhvr>
                                        <p:cTn id="267" dur="1" fill="hold">
                                          <p:stCondLst>
                                            <p:cond delay="1999"/>
                                          </p:stCondLst>
                                        </p:cTn>
                                        <p:tgtEl>
                                          <p:spTgt spid="21"/>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2"/>
                                        </p:tgtEl>
                                        <p:attrNameLst>
                                          <p:attrName>ppt_w</p:attrName>
                                        </p:attrNameLst>
                                      </p:cBhvr>
                                      <p:tavLst>
                                        <p:tav tm="0">
                                          <p:val>
                                            <p:strVal val="ppt_w"/>
                                          </p:val>
                                        </p:tav>
                                        <p:tav tm="100000">
                                          <p:val>
                                            <p:fltVal val="0"/>
                                          </p:val>
                                        </p:tav>
                                      </p:tavLst>
                                    </p:anim>
                                    <p:anim calcmode="lin" valueType="num">
                                      <p:cBhvr>
                                        <p:cTn id="270" dur="2000"/>
                                        <p:tgtEl>
                                          <p:spTgt spid="22"/>
                                        </p:tgtEl>
                                        <p:attrNameLst>
                                          <p:attrName>ppt_h</p:attrName>
                                        </p:attrNameLst>
                                      </p:cBhvr>
                                      <p:tavLst>
                                        <p:tav tm="0">
                                          <p:val>
                                            <p:strVal val="ppt_h"/>
                                          </p:val>
                                        </p:tav>
                                        <p:tav tm="100000">
                                          <p:val>
                                            <p:fltVal val="0"/>
                                          </p:val>
                                        </p:tav>
                                      </p:tavLst>
                                    </p:anim>
                                    <p:anim calcmode="lin" valueType="num">
                                      <p:cBhvr>
                                        <p:cTn id="271" dur="2000"/>
                                        <p:tgtEl>
                                          <p:spTgt spid="22"/>
                                        </p:tgtEl>
                                        <p:attrNameLst>
                                          <p:attrName>ppt_x</p:attrName>
                                        </p:attrNameLst>
                                      </p:cBhvr>
                                      <p:tavLst>
                                        <p:tav tm="0">
                                          <p:val>
                                            <p:strVal val="ppt_x"/>
                                          </p:val>
                                        </p:tav>
                                        <p:tav tm="100000">
                                          <p:val>
                                            <p:fltVal val="0.5"/>
                                          </p:val>
                                        </p:tav>
                                      </p:tavLst>
                                    </p:anim>
                                    <p:anim calcmode="lin" valueType="num">
                                      <p:cBhvr>
                                        <p:cTn id="272" dur="2000"/>
                                        <p:tgtEl>
                                          <p:spTgt spid="22"/>
                                        </p:tgtEl>
                                        <p:attrNameLst>
                                          <p:attrName>ppt_y</p:attrName>
                                        </p:attrNameLst>
                                      </p:cBhvr>
                                      <p:tavLst>
                                        <p:tav tm="0">
                                          <p:val>
                                            <p:strVal val="ppt_y"/>
                                          </p:val>
                                        </p:tav>
                                        <p:tav tm="100000">
                                          <p:val>
                                            <p:fltVal val="0.5"/>
                                          </p:val>
                                        </p:tav>
                                      </p:tavLst>
                                    </p:anim>
                                    <p:set>
                                      <p:cBhvr>
                                        <p:cTn id="273" dur="1" fill="hold">
                                          <p:stCondLst>
                                            <p:cond delay="1999"/>
                                          </p:stCondLst>
                                        </p:cTn>
                                        <p:tgtEl>
                                          <p:spTgt spid="22"/>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4"/>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5"/>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6"/>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7"/>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8"/>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2"/>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20"/>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2"/>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20000"/>
                <a:lumOff val="80000"/>
              </a:schemeClr>
            </a:gs>
            <a:gs pos="50000">
              <a:srgbClr val="0033CC">
                <a:shade val="67500"/>
                <a:satMod val="115000"/>
              </a:srgbClr>
            </a:gs>
            <a:gs pos="100000">
              <a:srgbClr val="0033C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572000" y="-500084"/>
            <a:ext cx="3214710" cy="6858000"/>
          </a:xfrm>
          <a:prstGeom prst="moon">
            <a:avLst>
              <a:gd name="adj" fmla="val 1365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1142976" y="-500084"/>
            <a:ext cx="3429024" cy="6858000"/>
          </a:xfrm>
          <a:prstGeom prst="moon">
            <a:avLst>
              <a:gd name="adj" fmla="val 12079"/>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214356"/>
            <a:ext cx="3000396" cy="6286520"/>
          </a:xfrm>
          <a:prstGeom prst="moon">
            <a:avLst>
              <a:gd name="adj" fmla="val 1392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143504" y="-500084"/>
            <a:ext cx="3000396" cy="6357982"/>
          </a:xfrm>
          <a:prstGeom prst="moon">
            <a:avLst>
              <a:gd name="adj" fmla="val 12905"/>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857224" y="214272"/>
            <a:ext cx="2428892" cy="5500726"/>
          </a:xfrm>
          <a:prstGeom prst="moon">
            <a:avLst>
              <a:gd name="adj" fmla="val 15694"/>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857884" y="214272"/>
            <a:ext cx="2357454" cy="5500726"/>
          </a:xfrm>
          <a:prstGeom prst="moon">
            <a:avLst>
              <a:gd name="adj" fmla="val 14966"/>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2910" y="500024"/>
            <a:ext cx="2071702" cy="4786346"/>
          </a:xfrm>
          <a:prstGeom prst="moon">
            <a:avLst>
              <a:gd name="adj" fmla="val 17576"/>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429388" y="571462"/>
            <a:ext cx="1785950" cy="4786346"/>
          </a:xfrm>
          <a:prstGeom prst="moon">
            <a:avLst>
              <a:gd name="adj" fmla="val 20623"/>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714348" y="928652"/>
            <a:ext cx="1500198" cy="3929090"/>
          </a:xfrm>
          <a:prstGeom prst="moon">
            <a:avLst>
              <a:gd name="adj" fmla="val 24687"/>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6929454" y="1000090"/>
            <a:ext cx="1428760" cy="3929090"/>
          </a:xfrm>
          <a:prstGeom prst="moon">
            <a:avLst>
              <a:gd name="adj" fmla="val 24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642910" y="1357280"/>
            <a:ext cx="1071570" cy="3071834"/>
          </a:xfrm>
          <a:prstGeom prst="moon">
            <a:avLst>
              <a:gd name="adj" fmla="val 28954"/>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7429520" y="1357280"/>
            <a:ext cx="1143008" cy="3071834"/>
          </a:xfrm>
          <a:prstGeom prst="moon">
            <a:avLst>
              <a:gd name="adj" fmla="val 32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00034" y="2000222"/>
            <a:ext cx="785818" cy="1857388"/>
          </a:xfrm>
          <a:prstGeom prst="moon">
            <a:avLst>
              <a:gd name="adj" fmla="val 32833"/>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7929586" y="1928784"/>
            <a:ext cx="785818" cy="1857388"/>
          </a:xfrm>
          <a:prstGeom prst="moon">
            <a:avLst>
              <a:gd name="adj" fmla="val 32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8358214" y="2357412"/>
            <a:ext cx="571504" cy="1143008"/>
          </a:xfrm>
          <a:prstGeom prst="moon">
            <a:avLst>
              <a:gd name="adj" fmla="val 43002"/>
            </a:avLst>
          </a:prstGeom>
          <a:blipFill dpi="0" rotWithShape="1">
            <a:blip r:embed="rId4" cstate="print">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214282" y="2357412"/>
            <a:ext cx="571536" cy="1214446"/>
          </a:xfrm>
          <a:prstGeom prst="moon">
            <a:avLst>
              <a:gd name="adj" fmla="val 43499"/>
            </a:avLst>
          </a:prstGeom>
          <a:blipFill dpi="0" rotWithShape="1">
            <a:blip r:embed="rId5" cstate="print">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1+#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3000" fill="hold"/>
                                        <p:tgtEl>
                                          <p:spTgt spid="7"/>
                                        </p:tgtEl>
                                        <p:attrNameLst>
                                          <p:attrName>ppt_x</p:attrName>
                                        </p:attrNameLst>
                                      </p:cBhvr>
                                      <p:tavLst>
                                        <p:tav tm="0">
                                          <p:val>
                                            <p:strVal val="0-#ppt_w/2"/>
                                          </p:val>
                                        </p:tav>
                                        <p:tav tm="100000">
                                          <p:val>
                                            <p:strVal val="#ppt_x"/>
                                          </p:val>
                                        </p:tav>
                                      </p:tavLst>
                                    </p:anim>
                                    <p:anim calcmode="lin" valueType="num">
                                      <p:cBhvr additive="base">
                                        <p:cTn id="46" dur="3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0-#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0-#ppt_w/2"/>
                                          </p:val>
                                        </p:tav>
                                        <p:tav tm="100000">
                                          <p:val>
                                            <p:strVal val="#ppt_x"/>
                                          </p:val>
                                        </p:tav>
                                      </p:tavLst>
                                    </p:anim>
                                    <p:anim calcmode="lin" valueType="num">
                                      <p:cBhvr additive="base">
                                        <p:cTn id="58" dur="3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3000" fill="hold"/>
                                        <p:tgtEl>
                                          <p:spTgt spid="15"/>
                                        </p:tgtEl>
                                        <p:attrNameLst>
                                          <p:attrName>ppt_x</p:attrName>
                                        </p:attrNameLst>
                                      </p:cBhvr>
                                      <p:tavLst>
                                        <p:tav tm="0">
                                          <p:val>
                                            <p:strVal val="0-#ppt_w/2"/>
                                          </p:val>
                                        </p:tav>
                                        <p:tav tm="100000">
                                          <p:val>
                                            <p:strVal val="#ppt_x"/>
                                          </p:val>
                                        </p:tav>
                                      </p:tavLst>
                                    </p:anim>
                                    <p:anim calcmode="lin" valueType="num">
                                      <p:cBhvr additive="base">
                                        <p:cTn id="62" dur="3000" fill="hold"/>
                                        <p:tgtEl>
                                          <p:spTgt spid="15"/>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16" presetClass="entr" presetSubtype="26" fill="hold" grpId="5"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arn(inHorizontal)">
                                      <p:cBhvr>
                                        <p:cTn id="73" dur="3000"/>
                                        <p:tgtEl>
                                          <p:spTgt spid="4"/>
                                        </p:tgtEl>
                                      </p:cBhvr>
                                    </p:animEffect>
                                  </p:childTnLst>
                                </p:cTn>
                              </p:par>
                              <p:par>
                                <p:cTn id="74" presetID="16" presetClass="entr" presetSubtype="26" fill="hold" grpId="5"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barn(inHorizontal)">
                                      <p:cBhvr>
                                        <p:cTn id="76" dur="3000"/>
                                        <p:tgtEl>
                                          <p:spTgt spid="5"/>
                                        </p:tgtEl>
                                      </p:cBhvr>
                                    </p:animEffect>
                                  </p:childTnLst>
                                </p:cTn>
                              </p:par>
                              <p:par>
                                <p:cTn id="77" presetID="16" presetClass="entr" presetSubtype="26" fill="hold" grpId="5"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barn(inHorizontal)">
                                      <p:cBhvr>
                                        <p:cTn id="79" dur="3000"/>
                                        <p:tgtEl>
                                          <p:spTgt spid="6"/>
                                        </p:tgtEl>
                                      </p:cBhvr>
                                    </p:animEffect>
                                  </p:childTnLst>
                                </p:cTn>
                              </p:par>
                              <p:par>
                                <p:cTn id="80" presetID="16" presetClass="entr" presetSubtype="26" fill="hold" grpId="5"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barn(inHorizontal)">
                                      <p:cBhvr>
                                        <p:cTn id="82" dur="3000"/>
                                        <p:tgtEl>
                                          <p:spTgt spid="7"/>
                                        </p:tgtEl>
                                      </p:cBhvr>
                                    </p:animEffect>
                                  </p:childTnLst>
                                </p:cTn>
                              </p:par>
                              <p:par>
                                <p:cTn id="83" presetID="16" presetClass="entr" presetSubtype="26" fill="hold" grpId="5"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barn(inHorizontal)">
                                      <p:cBhvr>
                                        <p:cTn id="85" dur="3000"/>
                                        <p:tgtEl>
                                          <p:spTgt spid="8"/>
                                        </p:tgtEl>
                                      </p:cBhvr>
                                    </p:animEffect>
                                  </p:childTnLst>
                                </p:cTn>
                              </p:par>
                              <p:par>
                                <p:cTn id="86" presetID="16" presetClass="entr" presetSubtype="26" fill="hold" grpId="5"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arn(inHorizontal)">
                                      <p:cBhvr>
                                        <p:cTn id="88" dur="3000"/>
                                        <p:tgtEl>
                                          <p:spTgt spid="9"/>
                                        </p:tgtEl>
                                      </p:cBhvr>
                                    </p:animEffect>
                                  </p:childTnLst>
                                </p:cTn>
                              </p:par>
                              <p:par>
                                <p:cTn id="89" presetID="16" presetClass="entr" presetSubtype="26" fill="hold" grpId="5"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barn(inHorizontal)">
                                      <p:cBhvr>
                                        <p:cTn id="91" dur="3000"/>
                                        <p:tgtEl>
                                          <p:spTgt spid="10"/>
                                        </p:tgtEl>
                                      </p:cBhvr>
                                    </p:animEffect>
                                  </p:childTnLst>
                                </p:cTn>
                              </p:par>
                              <p:par>
                                <p:cTn id="92" presetID="16" presetClass="entr" presetSubtype="26" fill="hold" grpId="5"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barn(inHorizontal)">
                                      <p:cBhvr>
                                        <p:cTn id="94" dur="3000"/>
                                        <p:tgtEl>
                                          <p:spTgt spid="11"/>
                                        </p:tgtEl>
                                      </p:cBhvr>
                                    </p:animEffect>
                                  </p:childTnLst>
                                </p:cTn>
                              </p:par>
                              <p:par>
                                <p:cTn id="95" presetID="16" presetClass="entr" presetSubtype="26" fill="hold" grpId="5"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barn(inHorizontal)">
                                      <p:cBhvr>
                                        <p:cTn id="97" dur="3000"/>
                                        <p:tgtEl>
                                          <p:spTgt spid="12"/>
                                        </p:tgtEl>
                                      </p:cBhvr>
                                    </p:animEffect>
                                  </p:childTnLst>
                                </p:cTn>
                              </p:par>
                              <p:par>
                                <p:cTn id="98" presetID="16" presetClass="entr" presetSubtype="26" fill="hold" grpId="5"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barn(inHorizontal)">
                                      <p:cBhvr>
                                        <p:cTn id="100" dur="3000"/>
                                        <p:tgtEl>
                                          <p:spTgt spid="13"/>
                                        </p:tgtEl>
                                      </p:cBhvr>
                                    </p:animEffect>
                                  </p:childTnLst>
                                </p:cTn>
                              </p:par>
                              <p:par>
                                <p:cTn id="101" presetID="16" presetClass="entr" presetSubtype="26" fill="hold" grpId="5"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barn(inHorizontal)">
                                      <p:cBhvr>
                                        <p:cTn id="103" dur="3000"/>
                                        <p:tgtEl>
                                          <p:spTgt spid="14"/>
                                        </p:tgtEl>
                                      </p:cBhvr>
                                    </p:animEffect>
                                  </p:childTnLst>
                                </p:cTn>
                              </p:par>
                              <p:par>
                                <p:cTn id="104" presetID="16" presetClass="entr" presetSubtype="26" fill="hold" grpId="5"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barn(inHorizontal)">
                                      <p:cBhvr>
                                        <p:cTn id="106" dur="3000"/>
                                        <p:tgtEl>
                                          <p:spTgt spid="15"/>
                                        </p:tgtEl>
                                      </p:cBhvr>
                                    </p:animEffect>
                                  </p:childTnLst>
                                </p:cTn>
                              </p:par>
                              <p:par>
                                <p:cTn id="107" presetID="16" presetClass="entr" presetSubtype="26" fill="hold" grpId="5"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arn(inHorizontal)">
                                      <p:cBhvr>
                                        <p:cTn id="109" dur="3000"/>
                                        <p:tgtEl>
                                          <p:spTgt spid="16"/>
                                        </p:tgtEl>
                                      </p:cBhvr>
                                    </p:animEffect>
                                  </p:childTnLst>
                                </p:cTn>
                              </p:par>
                              <p:par>
                                <p:cTn id="110" presetID="16" presetClass="entr" presetSubtype="26" fill="hold" grpId="5"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arn(inHorizontal)">
                                      <p:cBhvr>
                                        <p:cTn id="112" dur="3000"/>
                                        <p:tgtEl>
                                          <p:spTgt spid="17"/>
                                        </p:tgtEl>
                                      </p:cBhvr>
                                    </p:animEffect>
                                  </p:childTnLst>
                                </p:cTn>
                              </p:par>
                              <p:par>
                                <p:cTn id="113" presetID="16" presetClass="entr" presetSubtype="26" fill="hold" grpId="5"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arn(inHorizontal)">
                                      <p:cBhvr>
                                        <p:cTn id="115" dur="3000"/>
                                        <p:tgtEl>
                                          <p:spTgt spid="18"/>
                                        </p:tgtEl>
                                      </p:cBhvr>
                                    </p:animEffect>
                                  </p:childTnLst>
                                </p:cTn>
                              </p:par>
                              <p:par>
                                <p:cTn id="116" presetID="16" presetClass="entr" presetSubtype="26" fill="hold" grpId="5"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arn(inHorizontal)">
                                      <p:cBhvr>
                                        <p:cTn id="118" dur="3000"/>
                                        <p:tgtEl>
                                          <p:spTgt spid="19"/>
                                        </p:tgtEl>
                                      </p:cBhvr>
                                    </p:animEffect>
                                  </p:childTnLst>
                                </p:cTn>
                              </p:par>
                              <p:par>
                                <p:cTn id="119" presetID="19" presetClass="entr" presetSubtype="10"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3000" fill="hold"/>
                                        <p:tgtEl>
                                          <p:spTgt spid="4"/>
                                        </p:tgtEl>
                                        <p:attrNameLst>
                                          <p:attrName>ppt_w</p:attrName>
                                        </p:attrNameLst>
                                      </p:cBhvr>
                                      <p:tavLst>
                                        <p:tav tm="0" fmla="#ppt_w*sin(2.5*pi*$)">
                                          <p:val>
                                            <p:fltVal val="0"/>
                                          </p:val>
                                        </p:tav>
                                        <p:tav tm="100000">
                                          <p:val>
                                            <p:fltVal val="1"/>
                                          </p:val>
                                        </p:tav>
                                      </p:tavLst>
                                    </p:anim>
                                    <p:anim calcmode="lin" valueType="num">
                                      <p:cBhvr>
                                        <p:cTn id="122" dur="3000" fill="hold"/>
                                        <p:tgtEl>
                                          <p:spTgt spid="4"/>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5"/>
                                        </p:tgtEl>
                                        <p:attrNameLst>
                                          <p:attrName>style.visibility</p:attrName>
                                        </p:attrNameLst>
                                      </p:cBhvr>
                                      <p:to>
                                        <p:strVal val="visible"/>
                                      </p:to>
                                    </p:set>
                                    <p:anim calcmode="lin" valueType="num">
                                      <p:cBhvr>
                                        <p:cTn id="125" dur="3000" fill="hold"/>
                                        <p:tgtEl>
                                          <p:spTgt spid="5"/>
                                        </p:tgtEl>
                                        <p:attrNameLst>
                                          <p:attrName>ppt_w</p:attrName>
                                        </p:attrNameLst>
                                      </p:cBhvr>
                                      <p:tavLst>
                                        <p:tav tm="0" fmla="#ppt_w*sin(2.5*pi*$)">
                                          <p:val>
                                            <p:fltVal val="0"/>
                                          </p:val>
                                        </p:tav>
                                        <p:tav tm="100000">
                                          <p:val>
                                            <p:fltVal val="1"/>
                                          </p:val>
                                        </p:tav>
                                      </p:tavLst>
                                    </p:anim>
                                    <p:anim calcmode="lin" valueType="num">
                                      <p:cBhvr>
                                        <p:cTn id="126" dur="3000" fill="hold"/>
                                        <p:tgtEl>
                                          <p:spTgt spid="5"/>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6"/>
                                        </p:tgtEl>
                                        <p:attrNameLst>
                                          <p:attrName>style.visibility</p:attrName>
                                        </p:attrNameLst>
                                      </p:cBhvr>
                                      <p:to>
                                        <p:strVal val="visible"/>
                                      </p:to>
                                    </p:set>
                                    <p:anim calcmode="lin" valueType="num">
                                      <p:cBhvr>
                                        <p:cTn id="129" dur="3000" fill="hold"/>
                                        <p:tgtEl>
                                          <p:spTgt spid="6"/>
                                        </p:tgtEl>
                                        <p:attrNameLst>
                                          <p:attrName>ppt_w</p:attrName>
                                        </p:attrNameLst>
                                      </p:cBhvr>
                                      <p:tavLst>
                                        <p:tav tm="0" fmla="#ppt_w*sin(2.5*pi*$)">
                                          <p:val>
                                            <p:fltVal val="0"/>
                                          </p:val>
                                        </p:tav>
                                        <p:tav tm="100000">
                                          <p:val>
                                            <p:fltVal val="1"/>
                                          </p:val>
                                        </p:tav>
                                      </p:tavLst>
                                    </p:anim>
                                    <p:anim calcmode="lin" valueType="num">
                                      <p:cBhvr>
                                        <p:cTn id="130" dur="3000" fill="hold"/>
                                        <p:tgtEl>
                                          <p:spTgt spid="6"/>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7"/>
                                        </p:tgtEl>
                                        <p:attrNameLst>
                                          <p:attrName>style.visibility</p:attrName>
                                        </p:attrNameLst>
                                      </p:cBhvr>
                                      <p:to>
                                        <p:strVal val="visible"/>
                                      </p:to>
                                    </p:set>
                                    <p:anim calcmode="lin" valueType="num">
                                      <p:cBhvr>
                                        <p:cTn id="133" dur="3000" fill="hold"/>
                                        <p:tgtEl>
                                          <p:spTgt spid="7"/>
                                        </p:tgtEl>
                                        <p:attrNameLst>
                                          <p:attrName>ppt_w</p:attrName>
                                        </p:attrNameLst>
                                      </p:cBhvr>
                                      <p:tavLst>
                                        <p:tav tm="0" fmla="#ppt_w*sin(2.5*pi*$)">
                                          <p:val>
                                            <p:fltVal val="0"/>
                                          </p:val>
                                        </p:tav>
                                        <p:tav tm="100000">
                                          <p:val>
                                            <p:fltVal val="1"/>
                                          </p:val>
                                        </p:tav>
                                      </p:tavLst>
                                    </p:anim>
                                    <p:anim calcmode="lin" valueType="num">
                                      <p:cBhvr>
                                        <p:cTn id="134" dur="3000" fill="hold"/>
                                        <p:tgtEl>
                                          <p:spTgt spid="7"/>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p:cTn id="137" dur="3000" fill="hold"/>
                                        <p:tgtEl>
                                          <p:spTgt spid="8"/>
                                        </p:tgtEl>
                                        <p:attrNameLst>
                                          <p:attrName>ppt_w</p:attrName>
                                        </p:attrNameLst>
                                      </p:cBhvr>
                                      <p:tavLst>
                                        <p:tav tm="0" fmla="#ppt_w*sin(2.5*pi*$)">
                                          <p:val>
                                            <p:fltVal val="0"/>
                                          </p:val>
                                        </p:tav>
                                        <p:tav tm="100000">
                                          <p:val>
                                            <p:fltVal val="1"/>
                                          </p:val>
                                        </p:tav>
                                      </p:tavLst>
                                    </p:anim>
                                    <p:anim calcmode="lin" valueType="num">
                                      <p:cBhvr>
                                        <p:cTn id="138" dur="3000" fill="hold"/>
                                        <p:tgtEl>
                                          <p:spTgt spid="8"/>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p:cTn id="141" dur="3000" fill="hold"/>
                                        <p:tgtEl>
                                          <p:spTgt spid="9"/>
                                        </p:tgtEl>
                                        <p:attrNameLst>
                                          <p:attrName>ppt_w</p:attrName>
                                        </p:attrNameLst>
                                      </p:cBhvr>
                                      <p:tavLst>
                                        <p:tav tm="0" fmla="#ppt_w*sin(2.5*pi*$)">
                                          <p:val>
                                            <p:fltVal val="0"/>
                                          </p:val>
                                        </p:tav>
                                        <p:tav tm="100000">
                                          <p:val>
                                            <p:fltVal val="1"/>
                                          </p:val>
                                        </p:tav>
                                      </p:tavLst>
                                    </p:anim>
                                    <p:anim calcmode="lin" valueType="num">
                                      <p:cBhvr>
                                        <p:cTn id="142" dur="3000" fill="hold"/>
                                        <p:tgtEl>
                                          <p:spTgt spid="9"/>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0"/>
                                        </p:tgtEl>
                                        <p:attrNameLst>
                                          <p:attrName>style.visibility</p:attrName>
                                        </p:attrNameLst>
                                      </p:cBhvr>
                                      <p:to>
                                        <p:strVal val="visible"/>
                                      </p:to>
                                    </p:set>
                                    <p:anim calcmode="lin" valueType="num">
                                      <p:cBhvr>
                                        <p:cTn id="145" dur="3000" fill="hold"/>
                                        <p:tgtEl>
                                          <p:spTgt spid="10"/>
                                        </p:tgtEl>
                                        <p:attrNameLst>
                                          <p:attrName>ppt_w</p:attrName>
                                        </p:attrNameLst>
                                      </p:cBhvr>
                                      <p:tavLst>
                                        <p:tav tm="0" fmla="#ppt_w*sin(2.5*pi*$)">
                                          <p:val>
                                            <p:fltVal val="0"/>
                                          </p:val>
                                        </p:tav>
                                        <p:tav tm="100000">
                                          <p:val>
                                            <p:fltVal val="1"/>
                                          </p:val>
                                        </p:tav>
                                      </p:tavLst>
                                    </p:anim>
                                    <p:anim calcmode="lin" valueType="num">
                                      <p:cBhvr>
                                        <p:cTn id="146" dur="3000" fill="hold"/>
                                        <p:tgtEl>
                                          <p:spTgt spid="10"/>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1"/>
                                        </p:tgtEl>
                                        <p:attrNameLst>
                                          <p:attrName>style.visibility</p:attrName>
                                        </p:attrNameLst>
                                      </p:cBhvr>
                                      <p:to>
                                        <p:strVal val="visible"/>
                                      </p:to>
                                    </p:set>
                                    <p:anim calcmode="lin" valueType="num">
                                      <p:cBhvr>
                                        <p:cTn id="149" dur="3000" fill="hold"/>
                                        <p:tgtEl>
                                          <p:spTgt spid="11"/>
                                        </p:tgtEl>
                                        <p:attrNameLst>
                                          <p:attrName>ppt_w</p:attrName>
                                        </p:attrNameLst>
                                      </p:cBhvr>
                                      <p:tavLst>
                                        <p:tav tm="0" fmla="#ppt_w*sin(2.5*pi*$)">
                                          <p:val>
                                            <p:fltVal val="0"/>
                                          </p:val>
                                        </p:tav>
                                        <p:tav tm="100000">
                                          <p:val>
                                            <p:fltVal val="1"/>
                                          </p:val>
                                        </p:tav>
                                      </p:tavLst>
                                    </p:anim>
                                    <p:anim calcmode="lin" valueType="num">
                                      <p:cBhvr>
                                        <p:cTn id="150" dur="3000" fill="hold"/>
                                        <p:tgtEl>
                                          <p:spTgt spid="11"/>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2"/>
                                        </p:tgtEl>
                                        <p:attrNameLst>
                                          <p:attrName>style.visibility</p:attrName>
                                        </p:attrNameLst>
                                      </p:cBhvr>
                                      <p:to>
                                        <p:strVal val="visible"/>
                                      </p:to>
                                    </p:set>
                                    <p:anim calcmode="lin" valueType="num">
                                      <p:cBhvr>
                                        <p:cTn id="153" dur="3000" fill="hold"/>
                                        <p:tgtEl>
                                          <p:spTgt spid="12"/>
                                        </p:tgtEl>
                                        <p:attrNameLst>
                                          <p:attrName>ppt_w</p:attrName>
                                        </p:attrNameLst>
                                      </p:cBhvr>
                                      <p:tavLst>
                                        <p:tav tm="0" fmla="#ppt_w*sin(2.5*pi*$)">
                                          <p:val>
                                            <p:fltVal val="0"/>
                                          </p:val>
                                        </p:tav>
                                        <p:tav tm="100000">
                                          <p:val>
                                            <p:fltVal val="1"/>
                                          </p:val>
                                        </p:tav>
                                      </p:tavLst>
                                    </p:anim>
                                    <p:anim calcmode="lin" valueType="num">
                                      <p:cBhvr>
                                        <p:cTn id="154" dur="3000" fill="hold"/>
                                        <p:tgtEl>
                                          <p:spTgt spid="12"/>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3"/>
                                        </p:tgtEl>
                                        <p:attrNameLst>
                                          <p:attrName>style.visibility</p:attrName>
                                        </p:attrNameLst>
                                      </p:cBhvr>
                                      <p:to>
                                        <p:strVal val="visible"/>
                                      </p:to>
                                    </p:set>
                                    <p:anim calcmode="lin" valueType="num">
                                      <p:cBhvr>
                                        <p:cTn id="157" dur="3000" fill="hold"/>
                                        <p:tgtEl>
                                          <p:spTgt spid="13"/>
                                        </p:tgtEl>
                                        <p:attrNameLst>
                                          <p:attrName>ppt_w</p:attrName>
                                        </p:attrNameLst>
                                      </p:cBhvr>
                                      <p:tavLst>
                                        <p:tav tm="0" fmla="#ppt_w*sin(2.5*pi*$)">
                                          <p:val>
                                            <p:fltVal val="0"/>
                                          </p:val>
                                        </p:tav>
                                        <p:tav tm="100000">
                                          <p:val>
                                            <p:fltVal val="1"/>
                                          </p:val>
                                        </p:tav>
                                      </p:tavLst>
                                    </p:anim>
                                    <p:anim calcmode="lin" valueType="num">
                                      <p:cBhvr>
                                        <p:cTn id="158" dur="3000" fill="hold"/>
                                        <p:tgtEl>
                                          <p:spTgt spid="13"/>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4"/>
                                        </p:tgtEl>
                                        <p:attrNameLst>
                                          <p:attrName>style.visibility</p:attrName>
                                        </p:attrNameLst>
                                      </p:cBhvr>
                                      <p:to>
                                        <p:strVal val="visible"/>
                                      </p:to>
                                    </p:set>
                                    <p:anim calcmode="lin" valueType="num">
                                      <p:cBhvr>
                                        <p:cTn id="161" dur="3000" fill="hold"/>
                                        <p:tgtEl>
                                          <p:spTgt spid="14"/>
                                        </p:tgtEl>
                                        <p:attrNameLst>
                                          <p:attrName>ppt_w</p:attrName>
                                        </p:attrNameLst>
                                      </p:cBhvr>
                                      <p:tavLst>
                                        <p:tav tm="0" fmla="#ppt_w*sin(2.5*pi*$)">
                                          <p:val>
                                            <p:fltVal val="0"/>
                                          </p:val>
                                        </p:tav>
                                        <p:tav tm="100000">
                                          <p:val>
                                            <p:fltVal val="1"/>
                                          </p:val>
                                        </p:tav>
                                      </p:tavLst>
                                    </p:anim>
                                    <p:anim calcmode="lin" valueType="num">
                                      <p:cBhvr>
                                        <p:cTn id="162" dur="3000" fill="hold"/>
                                        <p:tgtEl>
                                          <p:spTgt spid="14"/>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3000" fill="hold"/>
                                        <p:tgtEl>
                                          <p:spTgt spid="15"/>
                                        </p:tgtEl>
                                        <p:attrNameLst>
                                          <p:attrName>ppt_w</p:attrName>
                                        </p:attrNameLst>
                                      </p:cBhvr>
                                      <p:tavLst>
                                        <p:tav tm="0" fmla="#ppt_w*sin(2.5*pi*$)">
                                          <p:val>
                                            <p:fltVal val="0"/>
                                          </p:val>
                                        </p:tav>
                                        <p:tav tm="100000">
                                          <p:val>
                                            <p:fltVal val="1"/>
                                          </p:val>
                                        </p:tav>
                                      </p:tavLst>
                                    </p:anim>
                                    <p:anim calcmode="lin" valueType="num">
                                      <p:cBhvr>
                                        <p:cTn id="166" dur="3000" fill="hold"/>
                                        <p:tgtEl>
                                          <p:spTgt spid="15"/>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6"/>
                                        </p:tgtEl>
                                        <p:attrNameLst>
                                          <p:attrName>style.visibility</p:attrName>
                                        </p:attrNameLst>
                                      </p:cBhvr>
                                      <p:to>
                                        <p:strVal val="visible"/>
                                      </p:to>
                                    </p:set>
                                    <p:anim calcmode="lin" valueType="num">
                                      <p:cBhvr>
                                        <p:cTn id="169" dur="3000" fill="hold"/>
                                        <p:tgtEl>
                                          <p:spTgt spid="16"/>
                                        </p:tgtEl>
                                        <p:attrNameLst>
                                          <p:attrName>ppt_w</p:attrName>
                                        </p:attrNameLst>
                                      </p:cBhvr>
                                      <p:tavLst>
                                        <p:tav tm="0" fmla="#ppt_w*sin(2.5*pi*$)">
                                          <p:val>
                                            <p:fltVal val="0"/>
                                          </p:val>
                                        </p:tav>
                                        <p:tav tm="100000">
                                          <p:val>
                                            <p:fltVal val="1"/>
                                          </p:val>
                                        </p:tav>
                                      </p:tavLst>
                                    </p:anim>
                                    <p:anim calcmode="lin" valueType="num">
                                      <p:cBhvr>
                                        <p:cTn id="170" dur="3000" fill="hold"/>
                                        <p:tgtEl>
                                          <p:spTgt spid="16"/>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p:cTn id="173" dur="3000" fill="hold"/>
                                        <p:tgtEl>
                                          <p:spTgt spid="17"/>
                                        </p:tgtEl>
                                        <p:attrNameLst>
                                          <p:attrName>ppt_w</p:attrName>
                                        </p:attrNameLst>
                                      </p:cBhvr>
                                      <p:tavLst>
                                        <p:tav tm="0" fmla="#ppt_w*sin(2.5*pi*$)">
                                          <p:val>
                                            <p:fltVal val="0"/>
                                          </p:val>
                                        </p:tav>
                                        <p:tav tm="100000">
                                          <p:val>
                                            <p:fltVal val="1"/>
                                          </p:val>
                                        </p:tav>
                                      </p:tavLst>
                                    </p:anim>
                                    <p:anim calcmode="lin" valueType="num">
                                      <p:cBhvr>
                                        <p:cTn id="174" dur="3000" fill="hold"/>
                                        <p:tgtEl>
                                          <p:spTgt spid="17"/>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 calcmode="lin" valueType="num">
                                      <p:cBhvr>
                                        <p:cTn id="177" dur="3000" fill="hold"/>
                                        <p:tgtEl>
                                          <p:spTgt spid="18"/>
                                        </p:tgtEl>
                                        <p:attrNameLst>
                                          <p:attrName>ppt_w</p:attrName>
                                        </p:attrNameLst>
                                      </p:cBhvr>
                                      <p:tavLst>
                                        <p:tav tm="0" fmla="#ppt_w*sin(2.5*pi*$)">
                                          <p:val>
                                            <p:fltVal val="0"/>
                                          </p:val>
                                        </p:tav>
                                        <p:tav tm="100000">
                                          <p:val>
                                            <p:fltVal val="1"/>
                                          </p:val>
                                        </p:tav>
                                      </p:tavLst>
                                    </p:anim>
                                    <p:anim calcmode="lin" valueType="num">
                                      <p:cBhvr>
                                        <p:cTn id="178" dur="3000" fill="hold"/>
                                        <p:tgtEl>
                                          <p:spTgt spid="18"/>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9"/>
                                        </p:tgtEl>
                                        <p:attrNameLst>
                                          <p:attrName>style.visibility</p:attrName>
                                        </p:attrNameLst>
                                      </p:cBhvr>
                                      <p:to>
                                        <p:strVal val="visible"/>
                                      </p:to>
                                    </p:set>
                                    <p:anim calcmode="lin" valueType="num">
                                      <p:cBhvr>
                                        <p:cTn id="181" dur="3000" fill="hold"/>
                                        <p:tgtEl>
                                          <p:spTgt spid="19"/>
                                        </p:tgtEl>
                                        <p:attrNameLst>
                                          <p:attrName>ppt_w</p:attrName>
                                        </p:attrNameLst>
                                      </p:cBhvr>
                                      <p:tavLst>
                                        <p:tav tm="0" fmla="#ppt_w*sin(2.5*pi*$)">
                                          <p:val>
                                            <p:fltVal val="0"/>
                                          </p:val>
                                        </p:tav>
                                        <p:tav tm="100000">
                                          <p:val>
                                            <p:fltVal val="1"/>
                                          </p:val>
                                        </p:tav>
                                      </p:tavLst>
                                    </p:anim>
                                    <p:anim calcmode="lin" valueType="num">
                                      <p:cBhvr>
                                        <p:cTn id="182" dur="3000" fill="hold"/>
                                        <p:tgtEl>
                                          <p:spTgt spid="19"/>
                                        </p:tgtEl>
                                        <p:attrNameLst>
                                          <p:attrName>ppt_h</p:attrName>
                                        </p:attrNameLst>
                                      </p:cBhvr>
                                      <p:tavLst>
                                        <p:tav tm="0">
                                          <p:val>
                                            <p:strVal val="#ppt_h"/>
                                          </p:val>
                                        </p:tav>
                                        <p:tav tm="100000">
                                          <p:val>
                                            <p:strVal val="#ppt_h"/>
                                          </p:val>
                                        </p:tav>
                                      </p:tavLst>
                                    </p:anim>
                                  </p:childTnLst>
                                </p:cTn>
                              </p:par>
                            </p:childTnLst>
                          </p:cTn>
                        </p:par>
                        <p:par>
                          <p:cTn id="183" fill="hold">
                            <p:stCondLst>
                              <p:cond delay="3000"/>
                            </p:stCondLst>
                            <p:childTnLst>
                              <p:par>
                                <p:cTn id="184" presetID="2" presetClass="exit" presetSubtype="2" fill="hold" grpId="2" nodeType="after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ppt_y"/>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1+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1+ppt_w/2"/>
                                          </p:val>
                                        </p:tav>
                                      </p:tavLst>
                                    </p:anim>
                                    <p:anim calcmode="lin" valueType="num">
                                      <p:cBhvr additive="base">
                                        <p:cTn id="198" dur="3000"/>
                                        <p:tgtEl>
                                          <p:spTgt spid="10"/>
                                        </p:tgtEl>
                                        <p:attrNameLst>
                                          <p:attrName>ppt_y</p:attrName>
                                        </p:attrNameLst>
                                      </p:cBhvr>
                                      <p:tavLst>
                                        <p:tav tm="0">
                                          <p:val>
                                            <p:strVal val="ppt_y"/>
                                          </p:val>
                                        </p:tav>
                                        <p:tav tm="100000">
                                          <p:val>
                                            <p:strVal val="ppt_y"/>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1+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1+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1+ppt_w/2"/>
                                          </p:val>
                                        </p:tav>
                                      </p:tavLst>
                                    </p:anim>
                                    <p:anim calcmode="lin" valueType="num">
                                      <p:cBhvr additive="base">
                                        <p:cTn id="210" dur="3000"/>
                                        <p:tgtEl>
                                          <p:spTgt spid="16"/>
                                        </p:tgtEl>
                                        <p:attrNameLst>
                                          <p:attrName>ppt_y</p:attrName>
                                        </p:attrNameLst>
                                      </p:cBhvr>
                                      <p:tavLst>
                                        <p:tav tm="0">
                                          <p:val>
                                            <p:strVal val="ppt_y"/>
                                          </p:val>
                                        </p:tav>
                                        <p:tav tm="100000">
                                          <p:val>
                                            <p:strVal val="ppt_y"/>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1+ppt_w/2"/>
                                          </p:val>
                                        </p:tav>
                                      </p:tavLst>
                                    </p:anim>
                                    <p:anim calcmode="lin" valueType="num">
                                      <p:cBhvr additive="base">
                                        <p:cTn id="214" dur="3000"/>
                                        <p:tgtEl>
                                          <p:spTgt spid="19"/>
                                        </p:tgtEl>
                                        <p:attrNameLst>
                                          <p:attrName>ppt_y</p:attrName>
                                        </p:attrNameLst>
                                      </p:cBhvr>
                                      <p:tavLst>
                                        <p:tav tm="0">
                                          <p:val>
                                            <p:strVal val="ppt_y"/>
                                          </p:val>
                                        </p:tav>
                                        <p:tav tm="100000">
                                          <p:val>
                                            <p:strVal val="ppt_y"/>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4"/>
                                        </p:tgtEl>
                                        <p:attrNameLst>
                                          <p:attrName>ppt_x</p:attrName>
                                        </p:attrNameLst>
                                      </p:cBhvr>
                                      <p:tavLst>
                                        <p:tav tm="0">
                                          <p:val>
                                            <p:strVal val="ppt_x"/>
                                          </p:val>
                                        </p:tav>
                                        <p:tav tm="100000">
                                          <p:val>
                                            <p:strVal val="0-ppt_w/2"/>
                                          </p:val>
                                        </p:tav>
                                      </p:tavLst>
                                    </p:anim>
                                    <p:anim calcmode="lin" valueType="num">
                                      <p:cBhvr additive="base">
                                        <p:cTn id="218" dur="3000"/>
                                        <p:tgtEl>
                                          <p:spTgt spid="4"/>
                                        </p:tgtEl>
                                        <p:attrNameLst>
                                          <p:attrName>ppt_y</p:attrName>
                                        </p:attrNameLst>
                                      </p:cBhvr>
                                      <p:tavLst>
                                        <p:tav tm="0">
                                          <p:val>
                                            <p:strVal val="ppt_y"/>
                                          </p:val>
                                        </p:tav>
                                        <p:tav tm="100000">
                                          <p:val>
                                            <p:strVal val="ppt_y"/>
                                          </p:val>
                                        </p:tav>
                                      </p:tavLst>
                                    </p:anim>
                                    <p:set>
                                      <p:cBhvr>
                                        <p:cTn id="219" dur="1" fill="hold">
                                          <p:stCondLst>
                                            <p:cond delay="2999"/>
                                          </p:stCondLst>
                                        </p:cTn>
                                        <p:tgtEl>
                                          <p:spTgt spid="4"/>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7"/>
                                        </p:tgtEl>
                                        <p:attrNameLst>
                                          <p:attrName>ppt_x</p:attrName>
                                        </p:attrNameLst>
                                      </p:cBhvr>
                                      <p:tavLst>
                                        <p:tav tm="0">
                                          <p:val>
                                            <p:strVal val="ppt_x"/>
                                          </p:val>
                                        </p:tav>
                                        <p:tav tm="100000">
                                          <p:val>
                                            <p:strVal val="0-ppt_w/2"/>
                                          </p:val>
                                        </p:tav>
                                      </p:tavLst>
                                    </p:anim>
                                    <p:anim calcmode="lin" valueType="num">
                                      <p:cBhvr additive="base">
                                        <p:cTn id="222" dur="3000"/>
                                        <p:tgtEl>
                                          <p:spTgt spid="7"/>
                                        </p:tgtEl>
                                        <p:attrNameLst>
                                          <p:attrName>ppt_y</p:attrName>
                                        </p:attrNameLst>
                                      </p:cBhvr>
                                      <p:tavLst>
                                        <p:tav tm="0">
                                          <p:val>
                                            <p:strVal val="ppt_y"/>
                                          </p:val>
                                        </p:tav>
                                        <p:tav tm="100000">
                                          <p:val>
                                            <p:strVal val="ppt_y"/>
                                          </p:val>
                                        </p:tav>
                                      </p:tavLst>
                                    </p:anim>
                                    <p:set>
                                      <p:cBhvr>
                                        <p:cTn id="223" dur="1" fill="hold">
                                          <p:stCondLst>
                                            <p:cond delay="2999"/>
                                          </p:stCondLst>
                                        </p:cTn>
                                        <p:tgtEl>
                                          <p:spTgt spid="7"/>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9"/>
                                        </p:tgtEl>
                                        <p:attrNameLst>
                                          <p:attrName>ppt_x</p:attrName>
                                        </p:attrNameLst>
                                      </p:cBhvr>
                                      <p:tavLst>
                                        <p:tav tm="0">
                                          <p:val>
                                            <p:strVal val="ppt_x"/>
                                          </p:val>
                                        </p:tav>
                                        <p:tav tm="100000">
                                          <p:val>
                                            <p:strVal val="0-ppt_w/2"/>
                                          </p:val>
                                        </p:tav>
                                      </p:tavLst>
                                    </p:anim>
                                    <p:anim calcmode="lin" valueType="num">
                                      <p:cBhvr additive="base">
                                        <p:cTn id="226" dur="3000"/>
                                        <p:tgtEl>
                                          <p:spTgt spid="9"/>
                                        </p:tgtEl>
                                        <p:attrNameLst>
                                          <p:attrName>ppt_y</p:attrName>
                                        </p:attrNameLst>
                                      </p:cBhvr>
                                      <p:tavLst>
                                        <p:tav tm="0">
                                          <p:val>
                                            <p:strVal val="ppt_y"/>
                                          </p:val>
                                        </p:tav>
                                        <p:tav tm="100000">
                                          <p:val>
                                            <p:strVal val="ppt_y"/>
                                          </p:val>
                                        </p:tav>
                                      </p:tavLst>
                                    </p:anim>
                                    <p:set>
                                      <p:cBhvr>
                                        <p:cTn id="227" dur="1" fill="hold">
                                          <p:stCondLst>
                                            <p:cond delay="2999"/>
                                          </p:stCondLst>
                                        </p:cTn>
                                        <p:tgtEl>
                                          <p:spTgt spid="9"/>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11"/>
                                        </p:tgtEl>
                                        <p:attrNameLst>
                                          <p:attrName>ppt_x</p:attrName>
                                        </p:attrNameLst>
                                      </p:cBhvr>
                                      <p:tavLst>
                                        <p:tav tm="0">
                                          <p:val>
                                            <p:strVal val="ppt_x"/>
                                          </p:val>
                                        </p:tav>
                                        <p:tav tm="100000">
                                          <p:val>
                                            <p:strVal val="0-ppt_w/2"/>
                                          </p:val>
                                        </p:tav>
                                      </p:tavLst>
                                    </p:anim>
                                    <p:anim calcmode="lin" valueType="num">
                                      <p:cBhvr additive="base">
                                        <p:cTn id="230" dur="3000"/>
                                        <p:tgtEl>
                                          <p:spTgt spid="11"/>
                                        </p:tgtEl>
                                        <p:attrNameLst>
                                          <p:attrName>ppt_y</p:attrName>
                                        </p:attrNameLst>
                                      </p:cBhvr>
                                      <p:tavLst>
                                        <p:tav tm="0">
                                          <p:val>
                                            <p:strVal val="ppt_y"/>
                                          </p:val>
                                        </p:tav>
                                        <p:tav tm="100000">
                                          <p:val>
                                            <p:strVal val="ppt_y"/>
                                          </p:val>
                                        </p:tav>
                                      </p:tavLst>
                                    </p:anim>
                                    <p:set>
                                      <p:cBhvr>
                                        <p:cTn id="231" dur="1" fill="hold">
                                          <p:stCondLst>
                                            <p:cond delay="2999"/>
                                          </p:stCondLst>
                                        </p:cTn>
                                        <p:tgtEl>
                                          <p:spTgt spid="11"/>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3"/>
                                        </p:tgtEl>
                                        <p:attrNameLst>
                                          <p:attrName>ppt_x</p:attrName>
                                        </p:attrNameLst>
                                      </p:cBhvr>
                                      <p:tavLst>
                                        <p:tav tm="0">
                                          <p:val>
                                            <p:strVal val="ppt_x"/>
                                          </p:val>
                                        </p:tav>
                                        <p:tav tm="100000">
                                          <p:val>
                                            <p:strVal val="0-ppt_w/2"/>
                                          </p:val>
                                        </p:tav>
                                      </p:tavLst>
                                    </p:anim>
                                    <p:anim calcmode="lin" valueType="num">
                                      <p:cBhvr additive="base">
                                        <p:cTn id="234" dur="3000"/>
                                        <p:tgtEl>
                                          <p:spTgt spid="13"/>
                                        </p:tgtEl>
                                        <p:attrNameLst>
                                          <p:attrName>ppt_y</p:attrName>
                                        </p:attrNameLst>
                                      </p:cBhvr>
                                      <p:tavLst>
                                        <p:tav tm="0">
                                          <p:val>
                                            <p:strVal val="ppt_y"/>
                                          </p:val>
                                        </p:tav>
                                        <p:tav tm="100000">
                                          <p:val>
                                            <p:strVal val="ppt_y"/>
                                          </p:val>
                                        </p:tav>
                                      </p:tavLst>
                                    </p:anim>
                                    <p:set>
                                      <p:cBhvr>
                                        <p:cTn id="235" dur="1" fill="hold">
                                          <p:stCondLst>
                                            <p:cond delay="2999"/>
                                          </p:stCondLst>
                                        </p:cTn>
                                        <p:tgtEl>
                                          <p:spTgt spid="13"/>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5"/>
                                        </p:tgtEl>
                                        <p:attrNameLst>
                                          <p:attrName>ppt_x</p:attrName>
                                        </p:attrNameLst>
                                      </p:cBhvr>
                                      <p:tavLst>
                                        <p:tav tm="0">
                                          <p:val>
                                            <p:strVal val="ppt_x"/>
                                          </p:val>
                                        </p:tav>
                                        <p:tav tm="100000">
                                          <p:val>
                                            <p:strVal val="0-ppt_w/2"/>
                                          </p:val>
                                        </p:tav>
                                      </p:tavLst>
                                    </p:anim>
                                    <p:anim calcmode="lin" valueType="num">
                                      <p:cBhvr additive="base">
                                        <p:cTn id="238" dur="3000"/>
                                        <p:tgtEl>
                                          <p:spTgt spid="15"/>
                                        </p:tgtEl>
                                        <p:attrNameLst>
                                          <p:attrName>ppt_y</p:attrName>
                                        </p:attrNameLst>
                                      </p:cBhvr>
                                      <p:tavLst>
                                        <p:tav tm="0">
                                          <p:val>
                                            <p:strVal val="ppt_y"/>
                                          </p:val>
                                        </p:tav>
                                        <p:tav tm="100000">
                                          <p:val>
                                            <p:strVal val="ppt_y"/>
                                          </p:val>
                                        </p:tav>
                                      </p:tavLst>
                                    </p:anim>
                                    <p:set>
                                      <p:cBhvr>
                                        <p:cTn id="239" dur="1" fill="hold">
                                          <p:stCondLst>
                                            <p:cond delay="2999"/>
                                          </p:stCondLst>
                                        </p:cTn>
                                        <p:tgtEl>
                                          <p:spTgt spid="15"/>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7"/>
                                        </p:tgtEl>
                                        <p:attrNameLst>
                                          <p:attrName>ppt_x</p:attrName>
                                        </p:attrNameLst>
                                      </p:cBhvr>
                                      <p:tavLst>
                                        <p:tav tm="0">
                                          <p:val>
                                            <p:strVal val="ppt_x"/>
                                          </p:val>
                                        </p:tav>
                                        <p:tav tm="100000">
                                          <p:val>
                                            <p:strVal val="0-ppt_w/2"/>
                                          </p:val>
                                        </p:tav>
                                      </p:tavLst>
                                    </p:anim>
                                    <p:anim calcmode="lin" valueType="num">
                                      <p:cBhvr additive="base">
                                        <p:cTn id="242" dur="3000"/>
                                        <p:tgtEl>
                                          <p:spTgt spid="17"/>
                                        </p:tgtEl>
                                        <p:attrNameLst>
                                          <p:attrName>ppt_y</p:attrName>
                                        </p:attrNameLst>
                                      </p:cBhvr>
                                      <p:tavLst>
                                        <p:tav tm="0">
                                          <p:val>
                                            <p:strVal val="ppt_y"/>
                                          </p:val>
                                        </p:tav>
                                        <p:tav tm="100000">
                                          <p:val>
                                            <p:strVal val="ppt_y"/>
                                          </p:val>
                                        </p:tav>
                                      </p:tavLst>
                                    </p:anim>
                                    <p:set>
                                      <p:cBhvr>
                                        <p:cTn id="243" dur="1" fill="hold">
                                          <p:stCondLst>
                                            <p:cond delay="2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18"/>
                                        </p:tgtEl>
                                        <p:attrNameLst>
                                          <p:attrName>ppt_x</p:attrName>
                                        </p:attrNameLst>
                                      </p:cBhvr>
                                      <p:tavLst>
                                        <p:tav tm="0">
                                          <p:val>
                                            <p:strVal val="ppt_x"/>
                                          </p:val>
                                        </p:tav>
                                        <p:tav tm="100000">
                                          <p:val>
                                            <p:strVal val="0-ppt_w/2"/>
                                          </p:val>
                                        </p:tav>
                                      </p:tavLst>
                                    </p:anim>
                                    <p:anim calcmode="lin" valueType="num">
                                      <p:cBhvr additive="base">
                                        <p:cTn id="246" dur="3000"/>
                                        <p:tgtEl>
                                          <p:spTgt spid="18"/>
                                        </p:tgtEl>
                                        <p:attrNameLst>
                                          <p:attrName>ppt_y</p:attrName>
                                        </p:attrNameLst>
                                      </p:cBhvr>
                                      <p:tavLst>
                                        <p:tav tm="0">
                                          <p:val>
                                            <p:strVal val="ppt_y"/>
                                          </p:val>
                                        </p:tav>
                                        <p:tav tm="100000">
                                          <p:val>
                                            <p:strVal val="ppt_y"/>
                                          </p:val>
                                        </p:tav>
                                      </p:tavLst>
                                    </p:anim>
                                    <p:set>
                                      <p:cBhvr>
                                        <p:cTn id="247" dur="1" fill="hold">
                                          <p:stCondLst>
                                            <p:cond delay="2999"/>
                                          </p:stCondLst>
                                        </p:cTn>
                                        <p:tgtEl>
                                          <p:spTgt spid="18"/>
                                        </p:tgtEl>
                                        <p:attrNameLst>
                                          <p:attrName>style.visibility</p:attrName>
                                        </p:attrNameLst>
                                      </p:cBhvr>
                                      <p:to>
                                        <p:strVal val="hidden"/>
                                      </p:to>
                                    </p:set>
                                  </p:childTnLst>
                                </p:cTn>
                              </p:par>
                              <p:par>
                                <p:cTn id="248" presetID="16" presetClass="exit" presetSubtype="42" fill="hold" grpId="4" nodeType="withEffect">
                                  <p:stCondLst>
                                    <p:cond delay="0"/>
                                  </p:stCondLst>
                                  <p:childTnLst>
                                    <p:animEffect transition="out" filter="barn(outHorizontal)">
                                      <p:cBhvr>
                                        <p:cTn id="249" dur="3000"/>
                                        <p:tgtEl>
                                          <p:spTgt spid="4"/>
                                        </p:tgtEl>
                                      </p:cBhvr>
                                    </p:animEffect>
                                    <p:set>
                                      <p:cBhvr>
                                        <p:cTn id="250" dur="1" fill="hold">
                                          <p:stCondLst>
                                            <p:cond delay="2999"/>
                                          </p:stCondLst>
                                        </p:cTn>
                                        <p:tgtEl>
                                          <p:spTgt spid="4"/>
                                        </p:tgtEl>
                                        <p:attrNameLst>
                                          <p:attrName>style.visibility</p:attrName>
                                        </p:attrNameLst>
                                      </p:cBhvr>
                                      <p:to>
                                        <p:strVal val="hidden"/>
                                      </p:to>
                                    </p:set>
                                  </p:childTnLst>
                                </p:cTn>
                              </p:par>
                              <p:par>
                                <p:cTn id="251" presetID="16" presetClass="exit" presetSubtype="42" fill="hold" grpId="4" nodeType="withEffect">
                                  <p:stCondLst>
                                    <p:cond delay="0"/>
                                  </p:stCondLst>
                                  <p:childTnLst>
                                    <p:animEffect transition="out" filter="barn(outHorizontal)">
                                      <p:cBhvr>
                                        <p:cTn id="252" dur="3000"/>
                                        <p:tgtEl>
                                          <p:spTgt spid="5"/>
                                        </p:tgtEl>
                                      </p:cBhvr>
                                    </p:animEffect>
                                    <p:set>
                                      <p:cBhvr>
                                        <p:cTn id="253" dur="1" fill="hold">
                                          <p:stCondLst>
                                            <p:cond delay="2999"/>
                                          </p:stCondLst>
                                        </p:cTn>
                                        <p:tgtEl>
                                          <p:spTgt spid="5"/>
                                        </p:tgtEl>
                                        <p:attrNameLst>
                                          <p:attrName>style.visibility</p:attrName>
                                        </p:attrNameLst>
                                      </p:cBhvr>
                                      <p:to>
                                        <p:strVal val="hidden"/>
                                      </p:to>
                                    </p:set>
                                  </p:childTnLst>
                                </p:cTn>
                              </p:par>
                              <p:par>
                                <p:cTn id="254" presetID="16" presetClass="exit" presetSubtype="42" fill="hold" grpId="4" nodeType="withEffect">
                                  <p:stCondLst>
                                    <p:cond delay="0"/>
                                  </p:stCondLst>
                                  <p:childTnLst>
                                    <p:animEffect transition="out" filter="barn(outHorizontal)">
                                      <p:cBhvr>
                                        <p:cTn id="255" dur="3000"/>
                                        <p:tgtEl>
                                          <p:spTgt spid="6"/>
                                        </p:tgtEl>
                                      </p:cBhvr>
                                    </p:animEffect>
                                    <p:set>
                                      <p:cBhvr>
                                        <p:cTn id="256" dur="1" fill="hold">
                                          <p:stCondLst>
                                            <p:cond delay="2999"/>
                                          </p:stCondLst>
                                        </p:cTn>
                                        <p:tgtEl>
                                          <p:spTgt spid="6"/>
                                        </p:tgtEl>
                                        <p:attrNameLst>
                                          <p:attrName>style.visibility</p:attrName>
                                        </p:attrNameLst>
                                      </p:cBhvr>
                                      <p:to>
                                        <p:strVal val="hidden"/>
                                      </p:to>
                                    </p:set>
                                  </p:childTnLst>
                                </p:cTn>
                              </p:par>
                              <p:par>
                                <p:cTn id="257" presetID="16" presetClass="exit" presetSubtype="42" fill="hold" grpId="4" nodeType="withEffect">
                                  <p:stCondLst>
                                    <p:cond delay="0"/>
                                  </p:stCondLst>
                                  <p:childTnLst>
                                    <p:animEffect transition="out" filter="barn(outHorizontal)">
                                      <p:cBhvr>
                                        <p:cTn id="258" dur="3000"/>
                                        <p:tgtEl>
                                          <p:spTgt spid="7"/>
                                        </p:tgtEl>
                                      </p:cBhvr>
                                    </p:animEffect>
                                    <p:set>
                                      <p:cBhvr>
                                        <p:cTn id="259" dur="1" fill="hold">
                                          <p:stCondLst>
                                            <p:cond delay="2999"/>
                                          </p:stCondLst>
                                        </p:cTn>
                                        <p:tgtEl>
                                          <p:spTgt spid="7"/>
                                        </p:tgtEl>
                                        <p:attrNameLst>
                                          <p:attrName>style.visibility</p:attrName>
                                        </p:attrNameLst>
                                      </p:cBhvr>
                                      <p:to>
                                        <p:strVal val="hidden"/>
                                      </p:to>
                                    </p:set>
                                  </p:childTnLst>
                                </p:cTn>
                              </p:par>
                              <p:par>
                                <p:cTn id="260" presetID="16" presetClass="exit" presetSubtype="42" fill="hold" grpId="4" nodeType="withEffect">
                                  <p:stCondLst>
                                    <p:cond delay="0"/>
                                  </p:stCondLst>
                                  <p:childTnLst>
                                    <p:animEffect transition="out" filter="barn(outHorizontal)">
                                      <p:cBhvr>
                                        <p:cTn id="261" dur="3000"/>
                                        <p:tgtEl>
                                          <p:spTgt spid="8"/>
                                        </p:tgtEl>
                                      </p:cBhvr>
                                    </p:animEffect>
                                    <p:set>
                                      <p:cBhvr>
                                        <p:cTn id="262" dur="1" fill="hold">
                                          <p:stCondLst>
                                            <p:cond delay="2999"/>
                                          </p:stCondLst>
                                        </p:cTn>
                                        <p:tgtEl>
                                          <p:spTgt spid="8"/>
                                        </p:tgtEl>
                                        <p:attrNameLst>
                                          <p:attrName>style.visibility</p:attrName>
                                        </p:attrNameLst>
                                      </p:cBhvr>
                                      <p:to>
                                        <p:strVal val="hidden"/>
                                      </p:to>
                                    </p:set>
                                  </p:childTnLst>
                                </p:cTn>
                              </p:par>
                              <p:par>
                                <p:cTn id="263" presetID="16" presetClass="exit" presetSubtype="42" fill="hold" grpId="4" nodeType="withEffect">
                                  <p:stCondLst>
                                    <p:cond delay="0"/>
                                  </p:stCondLst>
                                  <p:childTnLst>
                                    <p:animEffect transition="out" filter="barn(outHorizontal)">
                                      <p:cBhvr>
                                        <p:cTn id="264" dur="3000"/>
                                        <p:tgtEl>
                                          <p:spTgt spid="9"/>
                                        </p:tgtEl>
                                      </p:cBhvr>
                                    </p:animEffect>
                                    <p:set>
                                      <p:cBhvr>
                                        <p:cTn id="265" dur="1" fill="hold">
                                          <p:stCondLst>
                                            <p:cond delay="2999"/>
                                          </p:stCondLst>
                                        </p:cTn>
                                        <p:tgtEl>
                                          <p:spTgt spid="9"/>
                                        </p:tgtEl>
                                        <p:attrNameLst>
                                          <p:attrName>style.visibility</p:attrName>
                                        </p:attrNameLst>
                                      </p:cBhvr>
                                      <p:to>
                                        <p:strVal val="hidden"/>
                                      </p:to>
                                    </p:set>
                                  </p:childTnLst>
                                </p:cTn>
                              </p:par>
                              <p:par>
                                <p:cTn id="266" presetID="16" presetClass="exit" presetSubtype="42" fill="hold" grpId="4" nodeType="withEffect">
                                  <p:stCondLst>
                                    <p:cond delay="0"/>
                                  </p:stCondLst>
                                  <p:childTnLst>
                                    <p:animEffect transition="out" filter="barn(outHorizontal)">
                                      <p:cBhvr>
                                        <p:cTn id="267" dur="3000"/>
                                        <p:tgtEl>
                                          <p:spTgt spid="10"/>
                                        </p:tgtEl>
                                      </p:cBhvr>
                                    </p:animEffect>
                                    <p:set>
                                      <p:cBhvr>
                                        <p:cTn id="268" dur="1" fill="hold">
                                          <p:stCondLst>
                                            <p:cond delay="2999"/>
                                          </p:stCondLst>
                                        </p:cTn>
                                        <p:tgtEl>
                                          <p:spTgt spid="10"/>
                                        </p:tgtEl>
                                        <p:attrNameLst>
                                          <p:attrName>style.visibility</p:attrName>
                                        </p:attrNameLst>
                                      </p:cBhvr>
                                      <p:to>
                                        <p:strVal val="hidden"/>
                                      </p:to>
                                    </p:set>
                                  </p:childTnLst>
                                </p:cTn>
                              </p:par>
                              <p:par>
                                <p:cTn id="269" presetID="16" presetClass="exit" presetSubtype="42" fill="hold" grpId="4" nodeType="withEffect">
                                  <p:stCondLst>
                                    <p:cond delay="0"/>
                                  </p:stCondLst>
                                  <p:childTnLst>
                                    <p:animEffect transition="out" filter="barn(outHorizontal)">
                                      <p:cBhvr>
                                        <p:cTn id="270" dur="3000"/>
                                        <p:tgtEl>
                                          <p:spTgt spid="11"/>
                                        </p:tgtEl>
                                      </p:cBhvr>
                                    </p:animEffect>
                                    <p:set>
                                      <p:cBhvr>
                                        <p:cTn id="271" dur="1" fill="hold">
                                          <p:stCondLst>
                                            <p:cond delay="2999"/>
                                          </p:stCondLst>
                                        </p:cTn>
                                        <p:tgtEl>
                                          <p:spTgt spid="11"/>
                                        </p:tgtEl>
                                        <p:attrNameLst>
                                          <p:attrName>style.visibility</p:attrName>
                                        </p:attrNameLst>
                                      </p:cBhvr>
                                      <p:to>
                                        <p:strVal val="hidden"/>
                                      </p:to>
                                    </p:set>
                                  </p:childTnLst>
                                </p:cTn>
                              </p:par>
                              <p:par>
                                <p:cTn id="272" presetID="16" presetClass="exit" presetSubtype="42" fill="hold" grpId="4" nodeType="withEffect">
                                  <p:stCondLst>
                                    <p:cond delay="0"/>
                                  </p:stCondLst>
                                  <p:childTnLst>
                                    <p:animEffect transition="out" filter="barn(outHorizontal)">
                                      <p:cBhvr>
                                        <p:cTn id="273" dur="3000"/>
                                        <p:tgtEl>
                                          <p:spTgt spid="12"/>
                                        </p:tgtEl>
                                      </p:cBhvr>
                                    </p:animEffect>
                                    <p:set>
                                      <p:cBhvr>
                                        <p:cTn id="274" dur="1" fill="hold">
                                          <p:stCondLst>
                                            <p:cond delay="2999"/>
                                          </p:stCondLst>
                                        </p:cTn>
                                        <p:tgtEl>
                                          <p:spTgt spid="12"/>
                                        </p:tgtEl>
                                        <p:attrNameLst>
                                          <p:attrName>style.visibility</p:attrName>
                                        </p:attrNameLst>
                                      </p:cBhvr>
                                      <p:to>
                                        <p:strVal val="hidden"/>
                                      </p:to>
                                    </p:set>
                                  </p:childTnLst>
                                </p:cTn>
                              </p:par>
                              <p:par>
                                <p:cTn id="275" presetID="16" presetClass="exit" presetSubtype="42" fill="hold" grpId="4" nodeType="withEffect">
                                  <p:stCondLst>
                                    <p:cond delay="0"/>
                                  </p:stCondLst>
                                  <p:childTnLst>
                                    <p:animEffect transition="out" filter="barn(outHorizontal)">
                                      <p:cBhvr>
                                        <p:cTn id="276" dur="3000"/>
                                        <p:tgtEl>
                                          <p:spTgt spid="13"/>
                                        </p:tgtEl>
                                      </p:cBhvr>
                                    </p:animEffect>
                                    <p:set>
                                      <p:cBhvr>
                                        <p:cTn id="277" dur="1" fill="hold">
                                          <p:stCondLst>
                                            <p:cond delay="2999"/>
                                          </p:stCondLst>
                                        </p:cTn>
                                        <p:tgtEl>
                                          <p:spTgt spid="13"/>
                                        </p:tgtEl>
                                        <p:attrNameLst>
                                          <p:attrName>style.visibility</p:attrName>
                                        </p:attrNameLst>
                                      </p:cBhvr>
                                      <p:to>
                                        <p:strVal val="hidden"/>
                                      </p:to>
                                    </p:set>
                                  </p:childTnLst>
                                </p:cTn>
                              </p:par>
                              <p:par>
                                <p:cTn id="278" presetID="16" presetClass="exit" presetSubtype="42" fill="hold" grpId="4" nodeType="withEffect">
                                  <p:stCondLst>
                                    <p:cond delay="0"/>
                                  </p:stCondLst>
                                  <p:childTnLst>
                                    <p:animEffect transition="out" filter="barn(outHorizontal)">
                                      <p:cBhvr>
                                        <p:cTn id="279" dur="3000"/>
                                        <p:tgtEl>
                                          <p:spTgt spid="14"/>
                                        </p:tgtEl>
                                      </p:cBhvr>
                                    </p:animEffect>
                                    <p:set>
                                      <p:cBhvr>
                                        <p:cTn id="280" dur="1" fill="hold">
                                          <p:stCondLst>
                                            <p:cond delay="2999"/>
                                          </p:stCondLst>
                                        </p:cTn>
                                        <p:tgtEl>
                                          <p:spTgt spid="14"/>
                                        </p:tgtEl>
                                        <p:attrNameLst>
                                          <p:attrName>style.visibility</p:attrName>
                                        </p:attrNameLst>
                                      </p:cBhvr>
                                      <p:to>
                                        <p:strVal val="hidden"/>
                                      </p:to>
                                    </p:set>
                                  </p:childTnLst>
                                </p:cTn>
                              </p:par>
                              <p:par>
                                <p:cTn id="281" presetID="16" presetClass="exit" presetSubtype="42" fill="hold" grpId="4" nodeType="withEffect">
                                  <p:stCondLst>
                                    <p:cond delay="0"/>
                                  </p:stCondLst>
                                  <p:childTnLst>
                                    <p:animEffect transition="out" filter="barn(outHorizontal)">
                                      <p:cBhvr>
                                        <p:cTn id="282" dur="3000"/>
                                        <p:tgtEl>
                                          <p:spTgt spid="15"/>
                                        </p:tgtEl>
                                      </p:cBhvr>
                                    </p:animEffect>
                                    <p:set>
                                      <p:cBhvr>
                                        <p:cTn id="283" dur="1" fill="hold">
                                          <p:stCondLst>
                                            <p:cond delay="2999"/>
                                          </p:stCondLst>
                                        </p:cTn>
                                        <p:tgtEl>
                                          <p:spTgt spid="15"/>
                                        </p:tgtEl>
                                        <p:attrNameLst>
                                          <p:attrName>style.visibility</p:attrName>
                                        </p:attrNameLst>
                                      </p:cBhvr>
                                      <p:to>
                                        <p:strVal val="hidden"/>
                                      </p:to>
                                    </p:set>
                                  </p:childTnLst>
                                </p:cTn>
                              </p:par>
                              <p:par>
                                <p:cTn id="284" presetID="16" presetClass="exit" presetSubtype="42" fill="hold" grpId="4" nodeType="withEffect">
                                  <p:stCondLst>
                                    <p:cond delay="0"/>
                                  </p:stCondLst>
                                  <p:childTnLst>
                                    <p:animEffect transition="out" filter="barn(outHorizontal)">
                                      <p:cBhvr>
                                        <p:cTn id="285" dur="3000"/>
                                        <p:tgtEl>
                                          <p:spTgt spid="16"/>
                                        </p:tgtEl>
                                      </p:cBhvr>
                                    </p:animEffect>
                                    <p:set>
                                      <p:cBhvr>
                                        <p:cTn id="286" dur="1" fill="hold">
                                          <p:stCondLst>
                                            <p:cond delay="2999"/>
                                          </p:stCondLst>
                                        </p:cTn>
                                        <p:tgtEl>
                                          <p:spTgt spid="16"/>
                                        </p:tgtEl>
                                        <p:attrNameLst>
                                          <p:attrName>style.visibility</p:attrName>
                                        </p:attrNameLst>
                                      </p:cBhvr>
                                      <p:to>
                                        <p:strVal val="hidden"/>
                                      </p:to>
                                    </p:set>
                                  </p:childTnLst>
                                </p:cTn>
                              </p:par>
                              <p:par>
                                <p:cTn id="287" presetID="16" presetClass="exit" presetSubtype="42" fill="hold" grpId="4" nodeType="withEffect">
                                  <p:stCondLst>
                                    <p:cond delay="0"/>
                                  </p:stCondLst>
                                  <p:childTnLst>
                                    <p:animEffect transition="out" filter="barn(outHorizontal)">
                                      <p:cBhvr>
                                        <p:cTn id="288" dur="3000"/>
                                        <p:tgtEl>
                                          <p:spTgt spid="17"/>
                                        </p:tgtEl>
                                      </p:cBhvr>
                                    </p:animEffect>
                                    <p:set>
                                      <p:cBhvr>
                                        <p:cTn id="289" dur="1" fill="hold">
                                          <p:stCondLst>
                                            <p:cond delay="2999"/>
                                          </p:stCondLst>
                                        </p:cTn>
                                        <p:tgtEl>
                                          <p:spTgt spid="17"/>
                                        </p:tgtEl>
                                        <p:attrNameLst>
                                          <p:attrName>style.visibility</p:attrName>
                                        </p:attrNameLst>
                                      </p:cBhvr>
                                      <p:to>
                                        <p:strVal val="hidden"/>
                                      </p:to>
                                    </p:set>
                                  </p:childTnLst>
                                </p:cTn>
                              </p:par>
                              <p:par>
                                <p:cTn id="290" presetID="16" presetClass="exit" presetSubtype="42" fill="hold" grpId="4" nodeType="withEffect">
                                  <p:stCondLst>
                                    <p:cond delay="0"/>
                                  </p:stCondLst>
                                  <p:childTnLst>
                                    <p:animEffect transition="out" filter="barn(outHorizontal)">
                                      <p:cBhvr>
                                        <p:cTn id="291" dur="3000"/>
                                        <p:tgtEl>
                                          <p:spTgt spid="18"/>
                                        </p:tgtEl>
                                      </p:cBhvr>
                                    </p:animEffect>
                                    <p:set>
                                      <p:cBhvr>
                                        <p:cTn id="292" dur="1" fill="hold">
                                          <p:stCondLst>
                                            <p:cond delay="2999"/>
                                          </p:stCondLst>
                                        </p:cTn>
                                        <p:tgtEl>
                                          <p:spTgt spid="18"/>
                                        </p:tgtEl>
                                        <p:attrNameLst>
                                          <p:attrName>style.visibility</p:attrName>
                                        </p:attrNameLst>
                                      </p:cBhvr>
                                      <p:to>
                                        <p:strVal val="hidden"/>
                                      </p:to>
                                    </p:set>
                                  </p:childTnLst>
                                </p:cTn>
                              </p:par>
                              <p:par>
                                <p:cTn id="293" presetID="16" presetClass="exit" presetSubtype="42" fill="hold" grpId="4" nodeType="withEffect">
                                  <p:stCondLst>
                                    <p:cond delay="0"/>
                                  </p:stCondLst>
                                  <p:childTnLst>
                                    <p:animEffect transition="out" filter="barn(outHorizontal)">
                                      <p:cBhvr>
                                        <p:cTn id="294" dur="3000"/>
                                        <p:tgtEl>
                                          <p:spTgt spid="19"/>
                                        </p:tgtEl>
                                      </p:cBhvr>
                                    </p:animEffect>
                                    <p:set>
                                      <p:cBhvr>
                                        <p:cTn id="295" dur="1" fill="hold">
                                          <p:stCondLst>
                                            <p:cond delay="2999"/>
                                          </p:stCondLst>
                                        </p:cTn>
                                        <p:tgtEl>
                                          <p:spTgt spid="19"/>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4"/>
                                        </p:tgtEl>
                                        <p:attrNameLst>
                                          <p:attrName>ppt_w</p:attrName>
                                        </p:attrNameLst>
                                      </p:cBhvr>
                                      <p:tavLst>
                                        <p:tav tm="0">
                                          <p:val>
                                            <p:strVal val="ppt_w"/>
                                          </p:val>
                                        </p:tav>
                                        <p:tav tm="100000">
                                          <p:val>
                                            <p:strVal val="ppt_w"/>
                                          </p:val>
                                        </p:tav>
                                      </p:tavLst>
                                    </p:anim>
                                    <p:anim calcmode="lin" valueType="num">
                                      <p:cBhvr>
                                        <p:cTn id="29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4"/>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5"/>
                                        </p:tgtEl>
                                        <p:attrNameLst>
                                          <p:attrName>ppt_w</p:attrName>
                                        </p:attrNameLst>
                                      </p:cBhvr>
                                      <p:tavLst>
                                        <p:tav tm="0">
                                          <p:val>
                                            <p:strVal val="ppt_w"/>
                                          </p:val>
                                        </p:tav>
                                        <p:tav tm="100000">
                                          <p:val>
                                            <p:strVal val="ppt_w"/>
                                          </p:val>
                                        </p:tav>
                                      </p:tavLst>
                                    </p:anim>
                                    <p:anim calcmode="lin" valueType="num">
                                      <p:cBhvr>
                                        <p:cTn id="302"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5"/>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6"/>
                                        </p:tgtEl>
                                        <p:attrNameLst>
                                          <p:attrName>ppt_w</p:attrName>
                                        </p:attrNameLst>
                                      </p:cBhvr>
                                      <p:tavLst>
                                        <p:tav tm="0">
                                          <p:val>
                                            <p:strVal val="ppt_w"/>
                                          </p:val>
                                        </p:tav>
                                        <p:tav tm="100000">
                                          <p:val>
                                            <p:strVal val="ppt_w"/>
                                          </p:val>
                                        </p:tav>
                                      </p:tavLst>
                                    </p:anim>
                                    <p:anim calcmode="lin" valueType="num">
                                      <p:cBhvr>
                                        <p:cTn id="30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6"/>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7"/>
                                        </p:tgtEl>
                                        <p:attrNameLst>
                                          <p:attrName>ppt_w</p:attrName>
                                        </p:attrNameLst>
                                      </p:cBhvr>
                                      <p:tavLst>
                                        <p:tav tm="0">
                                          <p:val>
                                            <p:strVal val="ppt_w"/>
                                          </p:val>
                                        </p:tav>
                                        <p:tav tm="100000">
                                          <p:val>
                                            <p:strVal val="ppt_w"/>
                                          </p:val>
                                        </p:tav>
                                      </p:tavLst>
                                    </p:anim>
                                    <p:anim calcmode="lin" valueType="num">
                                      <p:cBhvr>
                                        <p:cTn id="310"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7"/>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8"/>
                                        </p:tgtEl>
                                        <p:attrNameLst>
                                          <p:attrName>ppt_w</p:attrName>
                                        </p:attrNameLst>
                                      </p:cBhvr>
                                      <p:tavLst>
                                        <p:tav tm="0">
                                          <p:val>
                                            <p:strVal val="ppt_w"/>
                                          </p:val>
                                        </p:tav>
                                        <p:tav tm="100000">
                                          <p:val>
                                            <p:strVal val="ppt_w"/>
                                          </p:val>
                                        </p:tav>
                                      </p:tavLst>
                                    </p:anim>
                                    <p:anim calcmode="lin" valueType="num">
                                      <p:cBhvr>
                                        <p:cTn id="314"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8"/>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9"/>
                                        </p:tgtEl>
                                        <p:attrNameLst>
                                          <p:attrName>ppt_w</p:attrName>
                                        </p:attrNameLst>
                                      </p:cBhvr>
                                      <p:tavLst>
                                        <p:tav tm="0">
                                          <p:val>
                                            <p:strVal val="ppt_w"/>
                                          </p:val>
                                        </p:tav>
                                        <p:tav tm="100000">
                                          <p:val>
                                            <p:strVal val="ppt_w"/>
                                          </p:val>
                                        </p:tav>
                                      </p:tavLst>
                                    </p:anim>
                                    <p:anim calcmode="lin" valueType="num">
                                      <p:cBhvr>
                                        <p:cTn id="31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9"/>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0"/>
                                        </p:tgtEl>
                                        <p:attrNameLst>
                                          <p:attrName>ppt_w</p:attrName>
                                        </p:attrNameLst>
                                      </p:cBhvr>
                                      <p:tavLst>
                                        <p:tav tm="0">
                                          <p:val>
                                            <p:strVal val="ppt_w"/>
                                          </p:val>
                                        </p:tav>
                                        <p:tav tm="100000">
                                          <p:val>
                                            <p:strVal val="ppt_w"/>
                                          </p:val>
                                        </p:tav>
                                      </p:tavLst>
                                    </p:anim>
                                    <p:anim calcmode="lin" valueType="num">
                                      <p:cBhvr>
                                        <p:cTn id="32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0"/>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1"/>
                                        </p:tgtEl>
                                        <p:attrNameLst>
                                          <p:attrName>ppt_w</p:attrName>
                                        </p:attrNameLst>
                                      </p:cBhvr>
                                      <p:tavLst>
                                        <p:tav tm="0">
                                          <p:val>
                                            <p:strVal val="ppt_w"/>
                                          </p:val>
                                        </p:tav>
                                        <p:tav tm="100000">
                                          <p:val>
                                            <p:strVal val="ppt_w"/>
                                          </p:val>
                                        </p:tav>
                                      </p:tavLst>
                                    </p:anim>
                                    <p:anim calcmode="lin" valueType="num">
                                      <p:cBhvr>
                                        <p:cTn id="3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1"/>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2"/>
                                        </p:tgtEl>
                                        <p:attrNameLst>
                                          <p:attrName>ppt_w</p:attrName>
                                        </p:attrNameLst>
                                      </p:cBhvr>
                                      <p:tavLst>
                                        <p:tav tm="0">
                                          <p:val>
                                            <p:strVal val="ppt_w"/>
                                          </p:val>
                                        </p:tav>
                                        <p:tav tm="100000">
                                          <p:val>
                                            <p:strVal val="ppt_w"/>
                                          </p:val>
                                        </p:tav>
                                      </p:tavLst>
                                    </p:anim>
                                    <p:anim calcmode="lin" valueType="num">
                                      <p:cBhvr>
                                        <p:cTn id="33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2"/>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3"/>
                                        </p:tgtEl>
                                        <p:attrNameLst>
                                          <p:attrName>ppt_w</p:attrName>
                                        </p:attrNameLst>
                                      </p:cBhvr>
                                      <p:tavLst>
                                        <p:tav tm="0">
                                          <p:val>
                                            <p:strVal val="ppt_w"/>
                                          </p:val>
                                        </p:tav>
                                        <p:tav tm="100000">
                                          <p:val>
                                            <p:strVal val="ppt_w"/>
                                          </p:val>
                                        </p:tav>
                                      </p:tavLst>
                                    </p:anim>
                                    <p:anim calcmode="lin" valueType="num">
                                      <p:cBhvr>
                                        <p:cTn id="33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3"/>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4"/>
                                        </p:tgtEl>
                                        <p:attrNameLst>
                                          <p:attrName>ppt_w</p:attrName>
                                        </p:attrNameLst>
                                      </p:cBhvr>
                                      <p:tavLst>
                                        <p:tav tm="0">
                                          <p:val>
                                            <p:strVal val="ppt_w"/>
                                          </p:val>
                                        </p:tav>
                                        <p:tav tm="100000">
                                          <p:val>
                                            <p:strVal val="ppt_w"/>
                                          </p:val>
                                        </p:tav>
                                      </p:tavLst>
                                    </p:anim>
                                    <p:anim calcmode="lin" valueType="num">
                                      <p:cBhvr>
                                        <p:cTn id="33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4"/>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5"/>
                                        </p:tgtEl>
                                        <p:attrNameLst>
                                          <p:attrName>ppt_w</p:attrName>
                                        </p:attrNameLst>
                                      </p:cBhvr>
                                      <p:tavLst>
                                        <p:tav tm="0">
                                          <p:val>
                                            <p:strVal val="ppt_w"/>
                                          </p:val>
                                        </p:tav>
                                        <p:tav tm="100000">
                                          <p:val>
                                            <p:strVal val="ppt_w"/>
                                          </p:val>
                                        </p:tav>
                                      </p:tavLst>
                                    </p:anim>
                                    <p:anim calcmode="lin" valueType="num">
                                      <p:cBhvr>
                                        <p:cTn id="342"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5"/>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6"/>
                                        </p:tgtEl>
                                        <p:attrNameLst>
                                          <p:attrName>ppt_w</p:attrName>
                                        </p:attrNameLst>
                                      </p:cBhvr>
                                      <p:tavLst>
                                        <p:tav tm="0">
                                          <p:val>
                                            <p:strVal val="ppt_w"/>
                                          </p:val>
                                        </p:tav>
                                        <p:tav tm="100000">
                                          <p:val>
                                            <p:strVal val="ppt_w"/>
                                          </p:val>
                                        </p:tav>
                                      </p:tavLst>
                                    </p:anim>
                                    <p:anim calcmode="lin" valueType="num">
                                      <p:cBhvr>
                                        <p:cTn id="346"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6"/>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7"/>
                                        </p:tgtEl>
                                        <p:attrNameLst>
                                          <p:attrName>ppt_w</p:attrName>
                                        </p:attrNameLst>
                                      </p:cBhvr>
                                      <p:tavLst>
                                        <p:tav tm="0">
                                          <p:val>
                                            <p:strVal val="ppt_w"/>
                                          </p:val>
                                        </p:tav>
                                        <p:tav tm="100000">
                                          <p:val>
                                            <p:strVal val="ppt_w"/>
                                          </p:val>
                                        </p:tav>
                                      </p:tavLst>
                                    </p:anim>
                                    <p:anim calcmode="lin" valueType="num">
                                      <p:cBhvr>
                                        <p:cTn id="35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7"/>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8"/>
                                        </p:tgtEl>
                                        <p:attrNameLst>
                                          <p:attrName>ppt_w</p:attrName>
                                        </p:attrNameLst>
                                      </p:cBhvr>
                                      <p:tavLst>
                                        <p:tav tm="0">
                                          <p:val>
                                            <p:strVal val="ppt_w"/>
                                          </p:val>
                                        </p:tav>
                                        <p:tav tm="100000">
                                          <p:val>
                                            <p:strVal val="ppt_w"/>
                                          </p:val>
                                        </p:tav>
                                      </p:tavLst>
                                    </p:anim>
                                    <p:anim calcmode="lin" valueType="num">
                                      <p:cBhvr>
                                        <p:cTn id="354"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8"/>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19"/>
                                        </p:tgtEl>
                                        <p:attrNameLst>
                                          <p:attrName>ppt_w</p:attrName>
                                        </p:attrNameLst>
                                      </p:cBhvr>
                                      <p:tavLst>
                                        <p:tav tm="0">
                                          <p:val>
                                            <p:strVal val="ppt_w"/>
                                          </p:val>
                                        </p:tav>
                                        <p:tav tm="100000">
                                          <p:val>
                                            <p:strVal val="ppt_w"/>
                                          </p:val>
                                        </p:tav>
                                      </p:tavLst>
                                    </p:anim>
                                    <p:anim calcmode="lin" valueType="num">
                                      <p:cBhvr>
                                        <p:cTn id="358"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9"/>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3000" fill="hold"/>
                                        <p:tgtEl>
                                          <p:spTgt spid="2"/>
                                        </p:tgtEl>
                                        <p:attrNameLst>
                                          <p:attrName>ppt_w</p:attrName>
                                        </p:attrNameLst>
                                      </p:cBhvr>
                                      <p:tavLst>
                                        <p:tav tm="0">
                                          <p:val>
                                            <p:fltVal val="0"/>
                                          </p:val>
                                        </p:tav>
                                        <p:tav tm="100000">
                                          <p:val>
                                            <p:strVal val="#ppt_w"/>
                                          </p:val>
                                        </p:tav>
                                      </p:tavLst>
                                    </p:anim>
                                    <p:anim calcmode="lin" valueType="num">
                                      <p:cBhvr>
                                        <p:cTn id="36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928926" y="1714494"/>
            <a:ext cx="1714512" cy="784830"/>
          </a:xfrm>
          <a:prstGeom prst="rect">
            <a:avLst/>
          </a:prstGeom>
          <a:noFill/>
        </p:spPr>
        <p:txBody>
          <a:bodyPr wrap="square" rtlCol="0">
            <a:spAutoFit/>
          </a:bodyPr>
          <a:lstStyle/>
          <a:p>
            <a:pPr algn="ctr"/>
            <a:r>
              <a:rPr lang="es-PE" sz="900" dirty="0" smtClean="0">
                <a:latin typeface="Agency FB" pitchFamily="34" charset="0"/>
              </a:rPr>
              <a:t>Quítate la arena con talco. Uno de los mayores problemas del día de playa es esa molesta arena que se nos incrusta en la piel. La mejor forma de quitárnosla fácilmente es usando talco para bebé.</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0" y="0"/>
            <a:ext cx="928662" cy="928662"/>
          </a:xfrm>
          <a:prstGeom prst="rect">
            <a:avLst/>
          </a:prstGeom>
          <a:effectLst>
            <a:reflection blurRad="6350" stA="50000" endA="295" endPos="92000" dist="101600" dir="5400000" sy="-100000" algn="bl" rotWithShape="0"/>
          </a:effectLst>
        </p:spPr>
      </p:pic>
      <p:pic>
        <p:nvPicPr>
          <p:cNvPr id="6" name="5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8215338" y="0"/>
            <a:ext cx="928662" cy="928662"/>
          </a:xfrm>
          <a:prstGeom prst="rect">
            <a:avLst/>
          </a:prstGeom>
          <a:effectLst>
            <a:reflection blurRad="6350" stA="50000" endA="295" endPos="92000" dist="101600" dir="5400000" sy="-100000" algn="bl" rotWithShape="0"/>
          </a:effectLst>
        </p:spPr>
      </p:pic>
      <p:pic>
        <p:nvPicPr>
          <p:cNvPr id="7" name="6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571472" y="714356"/>
            <a:ext cx="857256" cy="857256"/>
          </a:xfrm>
          <a:prstGeom prst="rect">
            <a:avLst/>
          </a:prstGeom>
          <a:effectLst>
            <a:reflection blurRad="6350" stA="50000" endA="295" endPos="92000" dist="101600" dir="5400000" sy="-100000" algn="bl" rotWithShape="0"/>
          </a:effectLst>
        </p:spPr>
      </p:pic>
      <p:pic>
        <p:nvPicPr>
          <p:cNvPr id="8" name="7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7715240" y="785794"/>
            <a:ext cx="857256" cy="857256"/>
          </a:xfrm>
          <a:prstGeom prst="rect">
            <a:avLst/>
          </a:prstGeom>
          <a:effectLst>
            <a:reflection blurRad="6350" stA="50000" endA="295" endPos="92000" dist="101600" dir="5400000" sy="-100000" algn="bl" rotWithShape="0"/>
          </a:effectLst>
        </p:spPr>
      </p:pic>
      <p:pic>
        <p:nvPicPr>
          <p:cNvPr id="9" name="8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1142976" y="1571612"/>
            <a:ext cx="785818" cy="785818"/>
          </a:xfrm>
          <a:prstGeom prst="rect">
            <a:avLst/>
          </a:prstGeom>
          <a:effectLst>
            <a:reflection blurRad="6350" stA="50000" endA="295" endPos="92000" dist="101600" dir="5400000" sy="-100000" algn="bl" rotWithShape="0"/>
          </a:effectLst>
        </p:spPr>
      </p:pic>
      <p:pic>
        <p:nvPicPr>
          <p:cNvPr id="10" name="9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7072330" y="1571612"/>
            <a:ext cx="785818" cy="785818"/>
          </a:xfrm>
          <a:prstGeom prst="rect">
            <a:avLst/>
          </a:prstGeom>
          <a:effectLst>
            <a:reflection blurRad="6350" stA="50000" endA="295" endPos="92000" dist="101600" dir="5400000" sy="-100000" algn="bl" rotWithShape="0"/>
          </a:effectLst>
        </p:spPr>
      </p:pic>
      <p:pic>
        <p:nvPicPr>
          <p:cNvPr id="11" name="10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1714480" y="2285992"/>
            <a:ext cx="714380" cy="714380"/>
          </a:xfrm>
          <a:prstGeom prst="rect">
            <a:avLst/>
          </a:prstGeom>
          <a:effectLst>
            <a:reflection blurRad="6350" stA="50000" endA="295" endPos="92000" dist="101600" dir="5400000" sy="-100000" algn="bl" rotWithShape="0"/>
          </a:effectLst>
        </p:spPr>
      </p:pic>
      <p:pic>
        <p:nvPicPr>
          <p:cNvPr id="12" name="11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6429388" y="2285992"/>
            <a:ext cx="714380" cy="714380"/>
          </a:xfrm>
          <a:prstGeom prst="rect">
            <a:avLst/>
          </a:prstGeom>
          <a:effectLst>
            <a:reflection blurRad="6350" stA="50000" endA="295" endPos="92000" dist="101600" dir="5400000" sy="-100000" algn="bl" rotWithShape="0"/>
          </a:effectLst>
        </p:spPr>
      </p:pic>
      <p:pic>
        <p:nvPicPr>
          <p:cNvPr id="13" name="12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2285984" y="2928934"/>
            <a:ext cx="642942" cy="642942"/>
          </a:xfrm>
          <a:prstGeom prst="rect">
            <a:avLst/>
          </a:prstGeom>
          <a:effectLst>
            <a:reflection blurRad="6350" stA="50000" endA="295" endPos="92000" dist="101600" dir="5400000" sy="-100000" algn="bl" rotWithShape="0"/>
          </a:effectLst>
        </p:spPr>
      </p:pic>
      <p:pic>
        <p:nvPicPr>
          <p:cNvPr id="14" name="13 Imagen" descr="20110219001327958.png"/>
          <p:cNvPicPr>
            <a:picLocks noChangeAspect="1"/>
          </p:cNvPicPr>
          <p:nvPr/>
        </p:nvPicPr>
        <p:blipFill>
          <a:blip r:embed="rId3">
            <a:duotone>
              <a:prstClr val="black"/>
              <a:srgbClr val="FF9933">
                <a:tint val="45000"/>
                <a:satMod val="400000"/>
              </a:srgbClr>
            </a:duotone>
            <a:lum bright="20000" contrast="40000"/>
          </a:blip>
          <a:srcRect l="17773" t="17773" r="17773" b="17773"/>
          <a:stretch>
            <a:fillRect/>
          </a:stretch>
        </p:blipFill>
        <p:spPr>
          <a:xfrm>
            <a:off x="6072198" y="2857496"/>
            <a:ext cx="642942" cy="642942"/>
          </a:xfrm>
          <a:prstGeom prst="rect">
            <a:avLst/>
          </a:prstGeom>
          <a:effectLst>
            <a:reflection blurRad="6350" stA="50000" endA="295" endPos="92000" dist="101600" dir="5400000" sy="-100000" algn="bl" rotWithShape="0"/>
          </a:effectLst>
        </p:spPr>
      </p:pic>
      <p:pic>
        <p:nvPicPr>
          <p:cNvPr id="15" name="14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2714612" y="3571876"/>
            <a:ext cx="571504" cy="514354"/>
          </a:xfrm>
          <a:prstGeom prst="rect">
            <a:avLst/>
          </a:prstGeom>
          <a:effectLst>
            <a:reflection blurRad="6350" stA="50000" endA="295" endPos="92000" dist="101600" dir="5400000" sy="-100000" algn="bl" rotWithShape="0"/>
          </a:effectLst>
        </p:spPr>
      </p:pic>
      <p:pic>
        <p:nvPicPr>
          <p:cNvPr id="16" name="15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5572132" y="3500438"/>
            <a:ext cx="571504" cy="514354"/>
          </a:xfrm>
          <a:prstGeom prst="rect">
            <a:avLst/>
          </a:prstGeom>
          <a:effectLst>
            <a:reflection blurRad="6350" stA="50000" endA="295" endPos="92000" dist="101600" dir="5400000" sy="-100000" algn="bl" rotWithShape="0"/>
          </a:effectLst>
        </p:spPr>
      </p:pic>
      <p:pic>
        <p:nvPicPr>
          <p:cNvPr id="17" name="16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3071802" y="4143380"/>
            <a:ext cx="571504" cy="514354"/>
          </a:xfrm>
          <a:prstGeom prst="rect">
            <a:avLst/>
          </a:prstGeom>
          <a:effectLst>
            <a:reflection blurRad="6350" stA="50000" endA="295" endPos="92000" dist="101600" dir="5400000" sy="-100000" algn="bl" rotWithShape="0"/>
          </a:effectLst>
        </p:spPr>
      </p:pic>
      <p:pic>
        <p:nvPicPr>
          <p:cNvPr id="18" name="17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5286380" y="4143380"/>
            <a:ext cx="571504" cy="514354"/>
          </a:xfrm>
          <a:prstGeom prst="rect">
            <a:avLst/>
          </a:prstGeom>
          <a:effectLst>
            <a:reflection blurRad="6350" stA="50000" endA="295" endPos="92000" dist="101600" dir="5400000" sy="-100000" algn="bl" rotWithShape="0"/>
          </a:effectLst>
        </p:spPr>
      </p:pic>
      <p:pic>
        <p:nvPicPr>
          <p:cNvPr id="19" name="18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3286116" y="4714884"/>
            <a:ext cx="571504" cy="514354"/>
          </a:xfrm>
          <a:prstGeom prst="rect">
            <a:avLst/>
          </a:prstGeom>
          <a:effectLst>
            <a:reflection blurRad="6350" stA="50000" endA="295" endPos="92000" dist="101600" dir="5400000" sy="-100000" algn="bl" rotWithShape="0"/>
          </a:effectLst>
        </p:spPr>
      </p:pic>
      <p:pic>
        <p:nvPicPr>
          <p:cNvPr id="20" name="19 Imagen" descr="20110219001327958.png"/>
          <p:cNvPicPr>
            <a:picLocks noChangeAspect="1"/>
          </p:cNvPicPr>
          <p:nvPr/>
        </p:nvPicPr>
        <p:blipFill>
          <a:blip r:embed="rId4" cstate="print">
            <a:duotone>
              <a:prstClr val="black"/>
              <a:srgbClr val="FF9933">
                <a:tint val="45000"/>
                <a:satMod val="400000"/>
              </a:srgbClr>
            </a:duotone>
            <a:lum bright="20000" contrast="40000"/>
          </a:blip>
          <a:srcRect l="17773" t="17773" r="17773" b="17773"/>
          <a:stretch>
            <a:fillRect/>
          </a:stretch>
        </p:blipFill>
        <p:spPr>
          <a:xfrm>
            <a:off x="4929190" y="4786322"/>
            <a:ext cx="571504" cy="514354"/>
          </a:xfrm>
          <a:prstGeom prst="rect">
            <a:avLst/>
          </a:prstGeom>
          <a:effectLst>
            <a:reflection blurRad="6350" stA="50000" endA="295" endPos="92000" dist="101600" dir="5400000" sy="-100000" algn="bl" rotWithShape="0"/>
          </a:effectLst>
        </p:spPr>
      </p:pic>
      <p:sp>
        <p:nvSpPr>
          <p:cNvPr id="21" name="20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9"/>
                                        </p:tgtEl>
                                        <p:attrNameLst>
                                          <p:attrName>r</p:attrName>
                                        </p:attrNameLst>
                                      </p:cBhvr>
                                    </p:animRot>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ppt_x"/>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ppt_x"/>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ppt_x"/>
                                          </p:val>
                                        </p:tav>
                                      </p:tavLst>
                                    </p:anim>
                                    <p:anim calcmode="lin" valueType="num">
                                      <p:cBhvr additive="base">
                                        <p:cTn id="134" dur="2000"/>
                                        <p:tgtEl>
                                          <p:spTgt spid="19"/>
                                        </p:tgtEl>
                                        <p:attrNameLst>
                                          <p:attrName>ppt_y</p:attrName>
                                        </p:attrNameLst>
                                      </p:cBhvr>
                                      <p:tavLst>
                                        <p:tav tm="0">
                                          <p:val>
                                            <p:strVal val="ppt_y"/>
                                          </p:val>
                                        </p:tav>
                                        <p:tav tm="100000">
                                          <p:val>
                                            <p:strVal val="1+ppt_h/2"/>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1"/>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3"/>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9"/>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a:off x="3500430" y="-7145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10800000">
            <a:off x="3571868" y="442912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a:off x="3500430" y="21429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3500430" y="500048"/>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500430" y="78580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868" y="407193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00430" y="371474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868" y="3428988"/>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14323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00430" y="2857484"/>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00430" y="2571732"/>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3500430" y="1071552"/>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a:off x="3428992" y="1357304"/>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3500430" y="164305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3000" fill="hold"/>
                                        <p:tgtEl>
                                          <p:spTgt spid="14"/>
                                        </p:tgtEl>
                                        <p:attrNameLst>
                                          <p:attrName>ppt_x</p:attrName>
                                        </p:attrNameLst>
                                      </p:cBhvr>
                                      <p:tavLst>
                                        <p:tav tm="0">
                                          <p:val>
                                            <p:strVal val="#ppt_x"/>
                                          </p:val>
                                        </p:tav>
                                        <p:tav tm="100000">
                                          <p:val>
                                            <p:strVal val="#ppt_x"/>
                                          </p:val>
                                        </p:tav>
                                      </p:tavLst>
                                    </p:anim>
                                    <p:anim calcmode="lin" valueType="num">
                                      <p:cBhvr additive="base">
                                        <p:cTn id="26" dur="3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ppt_x"/>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000" fill="hold"/>
                                        <p:tgtEl>
                                          <p:spTgt spid="4"/>
                                        </p:tgtEl>
                                        <p:attrNameLst>
                                          <p:attrName>ppt_x</p:attrName>
                                        </p:attrNameLst>
                                      </p:cBhvr>
                                      <p:tavLst>
                                        <p:tav tm="0">
                                          <p:val>
                                            <p:strVal val="#ppt_x"/>
                                          </p:val>
                                        </p:tav>
                                        <p:tav tm="100000">
                                          <p:val>
                                            <p:strVal val="#ppt_x"/>
                                          </p:val>
                                        </p:tav>
                                      </p:tavLst>
                                    </p:anim>
                                    <p:anim calcmode="lin" valueType="num">
                                      <p:cBhvr additive="base">
                                        <p:cTn id="38" dur="3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3000" fill="hold"/>
                                        <p:tgtEl>
                                          <p:spTgt spid="8"/>
                                        </p:tgtEl>
                                        <p:attrNameLst>
                                          <p:attrName>ppt_x</p:attrName>
                                        </p:attrNameLst>
                                      </p:cBhvr>
                                      <p:tavLst>
                                        <p:tav tm="0">
                                          <p:val>
                                            <p:strVal val="#ppt_x"/>
                                          </p:val>
                                        </p:tav>
                                        <p:tav tm="100000">
                                          <p:val>
                                            <p:strVal val="#ppt_x"/>
                                          </p:val>
                                        </p:tav>
                                      </p:tavLst>
                                    </p:anim>
                                    <p:anim calcmode="lin" valueType="num">
                                      <p:cBhvr additive="base">
                                        <p:cTn id="42" dur="3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3000" fill="hold"/>
                                        <p:tgtEl>
                                          <p:spTgt spid="9"/>
                                        </p:tgtEl>
                                        <p:attrNameLst>
                                          <p:attrName>ppt_x</p:attrName>
                                        </p:attrNameLst>
                                      </p:cBhvr>
                                      <p:tavLst>
                                        <p:tav tm="0">
                                          <p:val>
                                            <p:strVal val="#ppt_x"/>
                                          </p:val>
                                        </p:tav>
                                        <p:tav tm="100000">
                                          <p:val>
                                            <p:strVal val="#ppt_x"/>
                                          </p:val>
                                        </p:tav>
                                      </p:tavLst>
                                    </p:anim>
                                    <p:anim calcmode="lin" valueType="num">
                                      <p:cBhvr additive="base">
                                        <p:cTn id="46" dur="3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ppt_x"/>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ppt_x"/>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ppt_x"/>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ppt_x"/>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3000" fill="hold"/>
                                        <p:tgtEl>
                                          <p:spTgt spid="3"/>
                                        </p:tgtEl>
                                        <p:attrNameLst>
                                          <p:attrName>ppt_w</p:attrName>
                                        </p:attrNameLst>
                                      </p:cBhvr>
                                      <p:tavLst>
                                        <p:tav tm="0">
                                          <p:val>
                                            <p:strVal val="#ppt_w"/>
                                          </p:val>
                                        </p:tav>
                                        <p:tav tm="100000">
                                          <p:val>
                                            <p:strVal val="#ppt_w"/>
                                          </p:val>
                                        </p:tav>
                                      </p:tavLst>
                                    </p:anim>
                                    <p:anim calcmode="lin" valueType="num">
                                      <p:cBhvr>
                                        <p:cTn id="66" dur="3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ppt_w"/>
                                          </p:val>
                                        </p:tav>
                                        <p:tav tm="100000">
                                          <p:val>
                                            <p:strVal val="#ppt_w"/>
                                          </p:val>
                                        </p:tav>
                                      </p:tavLst>
                                    </p:anim>
                                    <p:anim calcmode="lin" valueType="num">
                                      <p:cBhvr>
                                        <p:cTn id="70" dur="3000" fill="hold"/>
                                        <p:tgtEl>
                                          <p:spTgt spid="4"/>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strVal val="#ppt_w"/>
                                          </p:val>
                                        </p:tav>
                                        <p:tav tm="100000">
                                          <p:val>
                                            <p:strVal val="#ppt_w"/>
                                          </p:val>
                                        </p:tav>
                                      </p:tavLst>
                                    </p:anim>
                                    <p:anim calcmode="lin" valueType="num">
                                      <p:cBhvr>
                                        <p:cTn id="74" dur="3000" fill="hold"/>
                                        <p:tgtEl>
                                          <p:spTgt spid="5"/>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3000" fill="hold"/>
                                        <p:tgtEl>
                                          <p:spTgt spid="6"/>
                                        </p:tgtEl>
                                        <p:attrNameLst>
                                          <p:attrName>ppt_w</p:attrName>
                                        </p:attrNameLst>
                                      </p:cBhvr>
                                      <p:tavLst>
                                        <p:tav tm="0">
                                          <p:val>
                                            <p:strVal val="#ppt_w"/>
                                          </p:val>
                                        </p:tav>
                                        <p:tav tm="100000">
                                          <p:val>
                                            <p:strVal val="#ppt_w"/>
                                          </p:val>
                                        </p:tav>
                                      </p:tavLst>
                                    </p:anim>
                                    <p:anim calcmode="lin" valueType="num">
                                      <p:cBhvr>
                                        <p:cTn id="78" dur="3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3000" fill="hold"/>
                                        <p:tgtEl>
                                          <p:spTgt spid="7"/>
                                        </p:tgtEl>
                                        <p:attrNameLst>
                                          <p:attrName>ppt_w</p:attrName>
                                        </p:attrNameLst>
                                      </p:cBhvr>
                                      <p:tavLst>
                                        <p:tav tm="0">
                                          <p:val>
                                            <p:strVal val="#ppt_w"/>
                                          </p:val>
                                        </p:tav>
                                        <p:tav tm="100000">
                                          <p:val>
                                            <p:strVal val="#ppt_w"/>
                                          </p:val>
                                        </p:tav>
                                      </p:tavLst>
                                    </p:anim>
                                    <p:anim calcmode="lin" valueType="num">
                                      <p:cBhvr>
                                        <p:cTn id="82" dur="3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3000" fill="hold"/>
                                        <p:tgtEl>
                                          <p:spTgt spid="8"/>
                                        </p:tgtEl>
                                        <p:attrNameLst>
                                          <p:attrName>ppt_w</p:attrName>
                                        </p:attrNameLst>
                                      </p:cBhvr>
                                      <p:tavLst>
                                        <p:tav tm="0">
                                          <p:val>
                                            <p:strVal val="#ppt_w"/>
                                          </p:val>
                                        </p:tav>
                                        <p:tav tm="100000">
                                          <p:val>
                                            <p:strVal val="#ppt_w"/>
                                          </p:val>
                                        </p:tav>
                                      </p:tavLst>
                                    </p:anim>
                                    <p:anim calcmode="lin" valueType="num">
                                      <p:cBhvr>
                                        <p:cTn id="86" dur="3000" fill="hold"/>
                                        <p:tgtEl>
                                          <p:spTgt spid="8"/>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3000" fill="hold"/>
                                        <p:tgtEl>
                                          <p:spTgt spid="9"/>
                                        </p:tgtEl>
                                        <p:attrNameLst>
                                          <p:attrName>ppt_w</p:attrName>
                                        </p:attrNameLst>
                                      </p:cBhvr>
                                      <p:tavLst>
                                        <p:tav tm="0">
                                          <p:val>
                                            <p:strVal val="#ppt_w"/>
                                          </p:val>
                                        </p:tav>
                                        <p:tav tm="100000">
                                          <p:val>
                                            <p:strVal val="#ppt_w"/>
                                          </p:val>
                                        </p:tav>
                                      </p:tavLst>
                                    </p:anim>
                                    <p:anim calcmode="lin" valueType="num">
                                      <p:cBhvr>
                                        <p:cTn id="90" dur="3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3000" fill="hold"/>
                                        <p:tgtEl>
                                          <p:spTgt spid="11"/>
                                        </p:tgtEl>
                                        <p:attrNameLst>
                                          <p:attrName>ppt_w</p:attrName>
                                        </p:attrNameLst>
                                      </p:cBhvr>
                                      <p:tavLst>
                                        <p:tav tm="0">
                                          <p:val>
                                            <p:strVal val="#ppt_w"/>
                                          </p:val>
                                        </p:tav>
                                        <p:tav tm="100000">
                                          <p:val>
                                            <p:strVal val="#ppt_w"/>
                                          </p:val>
                                        </p:tav>
                                      </p:tavLst>
                                    </p:anim>
                                    <p:anim calcmode="lin" valueType="num">
                                      <p:cBhvr>
                                        <p:cTn id="98" dur="3000" fill="hold"/>
                                        <p:tgtEl>
                                          <p:spTgt spid="11"/>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3000" fill="hold"/>
                                        <p:tgtEl>
                                          <p:spTgt spid="12"/>
                                        </p:tgtEl>
                                        <p:attrNameLst>
                                          <p:attrName>ppt_w</p:attrName>
                                        </p:attrNameLst>
                                      </p:cBhvr>
                                      <p:tavLst>
                                        <p:tav tm="0">
                                          <p:val>
                                            <p:strVal val="#ppt_w"/>
                                          </p:val>
                                        </p:tav>
                                        <p:tav tm="100000">
                                          <p:val>
                                            <p:strVal val="#ppt_w"/>
                                          </p:val>
                                        </p:tav>
                                      </p:tavLst>
                                    </p:anim>
                                    <p:anim calcmode="lin" valueType="num">
                                      <p:cBhvr>
                                        <p:cTn id="102" dur="3000" fill="hold"/>
                                        <p:tgtEl>
                                          <p:spTgt spid="12"/>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3000" fill="hold"/>
                                        <p:tgtEl>
                                          <p:spTgt spid="13"/>
                                        </p:tgtEl>
                                        <p:attrNameLst>
                                          <p:attrName>ppt_w</p:attrName>
                                        </p:attrNameLst>
                                      </p:cBhvr>
                                      <p:tavLst>
                                        <p:tav tm="0">
                                          <p:val>
                                            <p:strVal val="#ppt_w"/>
                                          </p:val>
                                        </p:tav>
                                        <p:tav tm="100000">
                                          <p:val>
                                            <p:strVal val="#ppt_w"/>
                                          </p:val>
                                        </p:tav>
                                      </p:tavLst>
                                    </p:anim>
                                    <p:anim calcmode="lin" valueType="num">
                                      <p:cBhvr>
                                        <p:cTn id="106" dur="3000" fill="hold"/>
                                        <p:tgtEl>
                                          <p:spTgt spid="1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3000" fill="hold"/>
                                        <p:tgtEl>
                                          <p:spTgt spid="14"/>
                                        </p:tgtEl>
                                        <p:attrNameLst>
                                          <p:attrName>ppt_w</p:attrName>
                                        </p:attrNameLst>
                                      </p:cBhvr>
                                      <p:tavLst>
                                        <p:tav tm="0">
                                          <p:val>
                                            <p:strVal val="#ppt_w"/>
                                          </p:val>
                                        </p:tav>
                                        <p:tav tm="100000">
                                          <p:val>
                                            <p:strVal val="#ppt_w"/>
                                          </p:val>
                                        </p:tav>
                                      </p:tavLst>
                                    </p:anim>
                                    <p:anim calcmode="lin" valueType="num">
                                      <p:cBhvr>
                                        <p:cTn id="110" dur="3000" fill="hold"/>
                                        <p:tgtEl>
                                          <p:spTgt spid="14"/>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p:cTn id="113" dur="3000" fill="hold"/>
                                        <p:tgtEl>
                                          <p:spTgt spid="15"/>
                                        </p:tgtEl>
                                        <p:attrNameLst>
                                          <p:attrName>ppt_w</p:attrName>
                                        </p:attrNameLst>
                                      </p:cBhvr>
                                      <p:tavLst>
                                        <p:tav tm="0">
                                          <p:val>
                                            <p:strVal val="#ppt_w"/>
                                          </p:val>
                                        </p:tav>
                                        <p:tav tm="100000">
                                          <p:val>
                                            <p:strVal val="#ppt_w"/>
                                          </p:val>
                                        </p:tav>
                                      </p:tavLst>
                                    </p:anim>
                                    <p:anim calcmode="lin" valueType="num">
                                      <p:cBhvr>
                                        <p:cTn id="114" dur="3000" fill="hold"/>
                                        <p:tgtEl>
                                          <p:spTgt spid="15"/>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p:cTn id="117" dur="3000" fill="hold"/>
                                        <p:tgtEl>
                                          <p:spTgt spid="16"/>
                                        </p:tgtEl>
                                        <p:attrNameLst>
                                          <p:attrName>ppt_w</p:attrName>
                                        </p:attrNameLst>
                                      </p:cBhvr>
                                      <p:tavLst>
                                        <p:tav tm="0">
                                          <p:val>
                                            <p:strVal val="#ppt_w"/>
                                          </p:val>
                                        </p:tav>
                                        <p:tav tm="100000">
                                          <p:val>
                                            <p:strVal val="#ppt_w"/>
                                          </p:val>
                                        </p:tav>
                                      </p:tavLst>
                                    </p:anim>
                                    <p:anim calcmode="lin" valueType="num">
                                      <p:cBhvr>
                                        <p:cTn id="118" dur="3000" fill="hold"/>
                                        <p:tgtEl>
                                          <p:spTgt spid="16"/>
                                        </p:tgtEl>
                                        <p:attrNameLst>
                                          <p:attrName>ppt_h</p:attrName>
                                        </p:attrNameLst>
                                      </p:cBhvr>
                                      <p:tavLst>
                                        <p:tav tm="0" fmla="#ppt_h*sin(2.5*pi*$)">
                                          <p:val>
                                            <p:fltVal val="0"/>
                                          </p:val>
                                        </p:tav>
                                        <p:tav tm="100000">
                                          <p:val>
                                            <p:fltVal val="1"/>
                                          </p:val>
                                        </p:tav>
                                      </p:tavLst>
                                    </p:anim>
                                  </p:childTnLst>
                                </p:cTn>
                              </p:par>
                              <p:par>
                                <p:cTn id="119" presetID="2" presetClass="exit" presetSubtype="4" fill="hold" grpId="2" nodeType="withEffect">
                                  <p:stCondLst>
                                    <p:cond delay="0"/>
                                  </p:stCondLst>
                                  <p:childTnLst>
                                    <p:anim calcmode="lin" valueType="num">
                                      <p:cBhvr additive="base">
                                        <p:cTn id="120" dur="3000"/>
                                        <p:tgtEl>
                                          <p:spTgt spid="3"/>
                                        </p:tgtEl>
                                        <p:attrNameLst>
                                          <p:attrName>ppt_x</p:attrName>
                                        </p:attrNameLst>
                                      </p:cBhvr>
                                      <p:tavLst>
                                        <p:tav tm="0">
                                          <p:val>
                                            <p:strVal val="ppt_x"/>
                                          </p:val>
                                        </p:tav>
                                        <p:tav tm="100000">
                                          <p:val>
                                            <p:strVal val="ppt_x"/>
                                          </p:val>
                                        </p:tav>
                                      </p:tavLst>
                                    </p:anim>
                                    <p:anim calcmode="lin" valueType="num">
                                      <p:cBhvr additive="base">
                                        <p:cTn id="121" dur="3000"/>
                                        <p:tgtEl>
                                          <p:spTgt spid="3"/>
                                        </p:tgtEl>
                                        <p:attrNameLst>
                                          <p:attrName>ppt_y</p:attrName>
                                        </p:attrNameLst>
                                      </p:cBhvr>
                                      <p:tavLst>
                                        <p:tav tm="0">
                                          <p:val>
                                            <p:strVal val="ppt_y"/>
                                          </p:val>
                                        </p:tav>
                                        <p:tav tm="100000">
                                          <p:val>
                                            <p:strVal val="1+ppt_h/2"/>
                                          </p:val>
                                        </p:tav>
                                      </p:tavLst>
                                    </p:anim>
                                    <p:set>
                                      <p:cBhvr>
                                        <p:cTn id="122" dur="1" fill="hold">
                                          <p:stCondLst>
                                            <p:cond delay="2999"/>
                                          </p:stCondLst>
                                        </p:cTn>
                                        <p:tgtEl>
                                          <p:spTgt spid="3"/>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5"/>
                                        </p:tgtEl>
                                        <p:attrNameLst>
                                          <p:attrName>ppt_x</p:attrName>
                                        </p:attrNameLst>
                                      </p:cBhvr>
                                      <p:tavLst>
                                        <p:tav tm="0">
                                          <p:val>
                                            <p:strVal val="ppt_x"/>
                                          </p:val>
                                        </p:tav>
                                        <p:tav tm="100000">
                                          <p:val>
                                            <p:strVal val="ppt_x"/>
                                          </p:val>
                                        </p:tav>
                                      </p:tavLst>
                                    </p:anim>
                                    <p:anim calcmode="lin" valueType="num">
                                      <p:cBhvr additive="base">
                                        <p:cTn id="125" dur="3000"/>
                                        <p:tgtEl>
                                          <p:spTgt spid="5"/>
                                        </p:tgtEl>
                                        <p:attrNameLst>
                                          <p:attrName>ppt_y</p:attrName>
                                        </p:attrNameLst>
                                      </p:cBhvr>
                                      <p:tavLst>
                                        <p:tav tm="0">
                                          <p:val>
                                            <p:strVal val="ppt_y"/>
                                          </p:val>
                                        </p:tav>
                                        <p:tav tm="100000">
                                          <p:val>
                                            <p:strVal val="1+ppt_h/2"/>
                                          </p:val>
                                        </p:tav>
                                      </p:tavLst>
                                    </p:anim>
                                    <p:set>
                                      <p:cBhvr>
                                        <p:cTn id="126" dur="1" fill="hold">
                                          <p:stCondLst>
                                            <p:cond delay="2999"/>
                                          </p:stCondLst>
                                        </p:cTn>
                                        <p:tgtEl>
                                          <p:spTgt spid="5"/>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6"/>
                                        </p:tgtEl>
                                        <p:attrNameLst>
                                          <p:attrName>ppt_x</p:attrName>
                                        </p:attrNameLst>
                                      </p:cBhvr>
                                      <p:tavLst>
                                        <p:tav tm="0">
                                          <p:val>
                                            <p:strVal val="ppt_x"/>
                                          </p:val>
                                        </p:tav>
                                        <p:tav tm="100000">
                                          <p:val>
                                            <p:strVal val="ppt_x"/>
                                          </p:val>
                                        </p:tav>
                                      </p:tavLst>
                                    </p:anim>
                                    <p:anim calcmode="lin" valueType="num">
                                      <p:cBhvr additive="base">
                                        <p:cTn id="129" dur="3000"/>
                                        <p:tgtEl>
                                          <p:spTgt spid="6"/>
                                        </p:tgtEl>
                                        <p:attrNameLst>
                                          <p:attrName>ppt_y</p:attrName>
                                        </p:attrNameLst>
                                      </p:cBhvr>
                                      <p:tavLst>
                                        <p:tav tm="0">
                                          <p:val>
                                            <p:strVal val="ppt_y"/>
                                          </p:val>
                                        </p:tav>
                                        <p:tav tm="100000">
                                          <p:val>
                                            <p:strVal val="1+ppt_h/2"/>
                                          </p:val>
                                        </p:tav>
                                      </p:tavLst>
                                    </p:anim>
                                    <p:set>
                                      <p:cBhvr>
                                        <p:cTn id="130" dur="1" fill="hold">
                                          <p:stCondLst>
                                            <p:cond delay="2999"/>
                                          </p:stCondLst>
                                        </p:cTn>
                                        <p:tgtEl>
                                          <p:spTgt spid="6"/>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7"/>
                                        </p:tgtEl>
                                        <p:attrNameLst>
                                          <p:attrName>ppt_x</p:attrName>
                                        </p:attrNameLst>
                                      </p:cBhvr>
                                      <p:tavLst>
                                        <p:tav tm="0">
                                          <p:val>
                                            <p:strVal val="ppt_x"/>
                                          </p:val>
                                        </p:tav>
                                        <p:tav tm="100000">
                                          <p:val>
                                            <p:strVal val="ppt_x"/>
                                          </p:val>
                                        </p:tav>
                                      </p:tavLst>
                                    </p:anim>
                                    <p:anim calcmode="lin" valueType="num">
                                      <p:cBhvr additive="base">
                                        <p:cTn id="133" dur="3000"/>
                                        <p:tgtEl>
                                          <p:spTgt spid="7"/>
                                        </p:tgtEl>
                                        <p:attrNameLst>
                                          <p:attrName>ppt_y</p:attrName>
                                        </p:attrNameLst>
                                      </p:cBhvr>
                                      <p:tavLst>
                                        <p:tav tm="0">
                                          <p:val>
                                            <p:strVal val="ppt_y"/>
                                          </p:val>
                                        </p:tav>
                                        <p:tav tm="100000">
                                          <p:val>
                                            <p:strVal val="1+ppt_h/2"/>
                                          </p:val>
                                        </p:tav>
                                      </p:tavLst>
                                    </p:anim>
                                    <p:set>
                                      <p:cBhvr>
                                        <p:cTn id="134" dur="1" fill="hold">
                                          <p:stCondLst>
                                            <p:cond delay="2999"/>
                                          </p:stCondLst>
                                        </p:cTn>
                                        <p:tgtEl>
                                          <p:spTgt spid="7"/>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ppt_x"/>
                                          </p:val>
                                        </p:tav>
                                      </p:tavLst>
                                    </p:anim>
                                    <p:anim calcmode="lin" valueType="num">
                                      <p:cBhvr additive="base">
                                        <p:cTn id="137" dur="3000"/>
                                        <p:tgtEl>
                                          <p:spTgt spid="14"/>
                                        </p:tgtEl>
                                        <p:attrNameLst>
                                          <p:attrName>ppt_y</p:attrName>
                                        </p:attrNameLst>
                                      </p:cBhvr>
                                      <p:tavLst>
                                        <p:tav tm="0">
                                          <p:val>
                                            <p:strVal val="ppt_y"/>
                                          </p:val>
                                        </p:tav>
                                        <p:tav tm="100000">
                                          <p:val>
                                            <p:strVal val="1+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3000"/>
                                        <p:tgtEl>
                                          <p:spTgt spid="15"/>
                                        </p:tgtEl>
                                        <p:attrNameLst>
                                          <p:attrName>ppt_x</p:attrName>
                                        </p:attrNameLst>
                                      </p:cBhvr>
                                      <p:tavLst>
                                        <p:tav tm="0">
                                          <p:val>
                                            <p:strVal val="ppt_x"/>
                                          </p:val>
                                        </p:tav>
                                        <p:tav tm="100000">
                                          <p:val>
                                            <p:strVal val="ppt_x"/>
                                          </p:val>
                                        </p:tav>
                                      </p:tavLst>
                                    </p:anim>
                                    <p:anim calcmode="lin" valueType="num">
                                      <p:cBhvr additive="base">
                                        <p:cTn id="141" dur="3000"/>
                                        <p:tgtEl>
                                          <p:spTgt spid="15"/>
                                        </p:tgtEl>
                                        <p:attrNameLst>
                                          <p:attrName>ppt_y</p:attrName>
                                        </p:attrNameLst>
                                      </p:cBhvr>
                                      <p:tavLst>
                                        <p:tav tm="0">
                                          <p:val>
                                            <p:strVal val="ppt_y"/>
                                          </p:val>
                                        </p:tav>
                                        <p:tav tm="100000">
                                          <p:val>
                                            <p:strVal val="1+ppt_h/2"/>
                                          </p:val>
                                        </p:tav>
                                      </p:tavLst>
                                    </p:anim>
                                    <p:set>
                                      <p:cBhvr>
                                        <p:cTn id="142" dur="1" fill="hold">
                                          <p:stCondLst>
                                            <p:cond delay="2999"/>
                                          </p:stCondLst>
                                        </p:cTn>
                                        <p:tgtEl>
                                          <p:spTgt spid="15"/>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ppt_x"/>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4"/>
                                        </p:tgtEl>
                                        <p:attrNameLst>
                                          <p:attrName>ppt_x</p:attrName>
                                        </p:attrNameLst>
                                      </p:cBhvr>
                                      <p:tavLst>
                                        <p:tav tm="0">
                                          <p:val>
                                            <p:strVal val="ppt_x"/>
                                          </p:val>
                                        </p:tav>
                                        <p:tav tm="100000">
                                          <p:val>
                                            <p:strVal val="ppt_x"/>
                                          </p:val>
                                        </p:tav>
                                      </p:tavLst>
                                    </p:anim>
                                    <p:anim calcmode="lin" valueType="num">
                                      <p:cBhvr additive="base">
                                        <p:cTn id="149" dur="3000"/>
                                        <p:tgtEl>
                                          <p:spTgt spid="4"/>
                                        </p:tgtEl>
                                        <p:attrNameLst>
                                          <p:attrName>ppt_y</p:attrName>
                                        </p:attrNameLst>
                                      </p:cBhvr>
                                      <p:tavLst>
                                        <p:tav tm="0">
                                          <p:val>
                                            <p:strVal val="ppt_y"/>
                                          </p:val>
                                        </p:tav>
                                        <p:tav tm="100000">
                                          <p:val>
                                            <p:strVal val="0-ppt_h/2"/>
                                          </p:val>
                                        </p:tav>
                                      </p:tavLst>
                                    </p:anim>
                                    <p:set>
                                      <p:cBhvr>
                                        <p:cTn id="150" dur="1" fill="hold">
                                          <p:stCondLst>
                                            <p:cond delay="2999"/>
                                          </p:stCondLst>
                                        </p:cTn>
                                        <p:tgtEl>
                                          <p:spTgt spid="4"/>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ppt_x"/>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9"/>
                                        </p:tgtEl>
                                        <p:attrNameLst>
                                          <p:attrName>ppt_x</p:attrName>
                                        </p:attrNameLst>
                                      </p:cBhvr>
                                      <p:tavLst>
                                        <p:tav tm="0">
                                          <p:val>
                                            <p:strVal val="ppt_x"/>
                                          </p:val>
                                        </p:tav>
                                        <p:tav tm="100000">
                                          <p:val>
                                            <p:strVal val="ppt_x"/>
                                          </p:val>
                                        </p:tav>
                                      </p:tavLst>
                                    </p:anim>
                                    <p:anim calcmode="lin" valueType="num">
                                      <p:cBhvr additive="base">
                                        <p:cTn id="157" dur="3000"/>
                                        <p:tgtEl>
                                          <p:spTgt spid="9"/>
                                        </p:tgtEl>
                                        <p:attrNameLst>
                                          <p:attrName>ppt_y</p:attrName>
                                        </p:attrNameLst>
                                      </p:cBhvr>
                                      <p:tavLst>
                                        <p:tav tm="0">
                                          <p:val>
                                            <p:strVal val="ppt_y"/>
                                          </p:val>
                                        </p:tav>
                                        <p:tav tm="100000">
                                          <p:val>
                                            <p:strVal val="0-ppt_h/2"/>
                                          </p:val>
                                        </p:tav>
                                      </p:tavLst>
                                    </p:anim>
                                    <p:set>
                                      <p:cBhvr>
                                        <p:cTn id="158" dur="1" fill="hold">
                                          <p:stCondLst>
                                            <p:cond delay="2999"/>
                                          </p:stCondLst>
                                        </p:cTn>
                                        <p:tgtEl>
                                          <p:spTgt spid="9"/>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ppt_x"/>
                                          </p:val>
                                        </p:tav>
                                      </p:tavLst>
                                    </p:anim>
                                    <p:anim calcmode="lin" valueType="num">
                                      <p:cBhvr additive="base">
                                        <p:cTn id="161" dur="3000"/>
                                        <p:tgtEl>
                                          <p:spTgt spid="10"/>
                                        </p:tgtEl>
                                        <p:attrNameLst>
                                          <p:attrName>ppt_y</p:attrName>
                                        </p:attrNameLst>
                                      </p:cBhvr>
                                      <p:tavLst>
                                        <p:tav tm="0">
                                          <p:val>
                                            <p:strVal val="ppt_y"/>
                                          </p:val>
                                        </p:tav>
                                        <p:tav tm="100000">
                                          <p:val>
                                            <p:strVal val="0-ppt_h/2"/>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ppt_x"/>
                                          </p:val>
                                        </p:tav>
                                      </p:tavLst>
                                    </p:anim>
                                    <p:anim calcmode="lin" valueType="num">
                                      <p:cBhvr additive="base">
                                        <p:cTn id="165" dur="3000"/>
                                        <p:tgtEl>
                                          <p:spTgt spid="11"/>
                                        </p:tgtEl>
                                        <p:attrNameLst>
                                          <p:attrName>ppt_y</p:attrName>
                                        </p:attrNameLst>
                                      </p:cBhvr>
                                      <p:tavLst>
                                        <p:tav tm="0">
                                          <p:val>
                                            <p:strVal val="ppt_y"/>
                                          </p:val>
                                        </p:tav>
                                        <p:tav tm="100000">
                                          <p:val>
                                            <p:strVal val="0-ppt_h/2"/>
                                          </p:val>
                                        </p:tav>
                                      </p:tavLst>
                                    </p:anim>
                                    <p:set>
                                      <p:cBhvr>
                                        <p:cTn id="166" dur="1" fill="hold">
                                          <p:stCondLst>
                                            <p:cond delay="2999"/>
                                          </p:stCondLst>
                                        </p:cTn>
                                        <p:tgtEl>
                                          <p:spTgt spid="1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3000"/>
                                        <p:tgtEl>
                                          <p:spTgt spid="12"/>
                                        </p:tgtEl>
                                        <p:attrNameLst>
                                          <p:attrName>ppt_x</p:attrName>
                                        </p:attrNameLst>
                                      </p:cBhvr>
                                      <p:tavLst>
                                        <p:tav tm="0">
                                          <p:val>
                                            <p:strVal val="ppt_x"/>
                                          </p:val>
                                        </p:tav>
                                        <p:tav tm="100000">
                                          <p:val>
                                            <p:strVal val="ppt_x"/>
                                          </p:val>
                                        </p:tav>
                                      </p:tavLst>
                                    </p:anim>
                                    <p:anim calcmode="lin" valueType="num">
                                      <p:cBhvr additive="base">
                                        <p:cTn id="169" dur="3000"/>
                                        <p:tgtEl>
                                          <p:spTgt spid="12"/>
                                        </p:tgtEl>
                                        <p:attrNameLst>
                                          <p:attrName>ppt_y</p:attrName>
                                        </p:attrNameLst>
                                      </p:cBhvr>
                                      <p:tavLst>
                                        <p:tav tm="0">
                                          <p:val>
                                            <p:strVal val="ppt_y"/>
                                          </p:val>
                                        </p:tav>
                                        <p:tav tm="100000">
                                          <p:val>
                                            <p:strVal val="0-ppt_h/2"/>
                                          </p:val>
                                        </p:tav>
                                      </p:tavLst>
                                    </p:anim>
                                    <p:set>
                                      <p:cBhvr>
                                        <p:cTn id="170" dur="1" fill="hold">
                                          <p:stCondLst>
                                            <p:cond delay="2999"/>
                                          </p:stCondLst>
                                        </p:cTn>
                                        <p:tgtEl>
                                          <p:spTgt spid="12"/>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3000"/>
                                        <p:tgtEl>
                                          <p:spTgt spid="13"/>
                                        </p:tgtEl>
                                        <p:attrNameLst>
                                          <p:attrName>ppt_x</p:attrName>
                                        </p:attrNameLst>
                                      </p:cBhvr>
                                      <p:tavLst>
                                        <p:tav tm="0">
                                          <p:val>
                                            <p:strVal val="ppt_x"/>
                                          </p:val>
                                        </p:tav>
                                        <p:tav tm="100000">
                                          <p:val>
                                            <p:strVal val="ppt_x"/>
                                          </p:val>
                                        </p:tav>
                                      </p:tavLst>
                                    </p:anim>
                                    <p:anim calcmode="lin" valueType="num">
                                      <p:cBhvr additive="base">
                                        <p:cTn id="173" dur="3000"/>
                                        <p:tgtEl>
                                          <p:spTgt spid="13"/>
                                        </p:tgtEl>
                                        <p:attrNameLst>
                                          <p:attrName>ppt_y</p:attrName>
                                        </p:attrNameLst>
                                      </p:cBhvr>
                                      <p:tavLst>
                                        <p:tav tm="0">
                                          <p:val>
                                            <p:strVal val="ppt_y"/>
                                          </p:val>
                                        </p:tav>
                                        <p:tav tm="100000">
                                          <p:val>
                                            <p:strVal val="0-ppt_h/2"/>
                                          </p:val>
                                        </p:tav>
                                      </p:tavLst>
                                    </p:anim>
                                    <p:set>
                                      <p:cBhvr>
                                        <p:cTn id="174" dur="1" fill="hold">
                                          <p:stCondLst>
                                            <p:cond delay="2999"/>
                                          </p:stCondLst>
                                        </p:cTn>
                                        <p:tgtEl>
                                          <p:spTgt spid="13"/>
                                        </p:tgtEl>
                                        <p:attrNameLst>
                                          <p:attrName>style.visibility</p:attrName>
                                        </p:attrNameLst>
                                      </p:cBhvr>
                                      <p:to>
                                        <p:strVal val="hidden"/>
                                      </p:to>
                                    </p:set>
                                  </p:childTnLst>
                                </p:cTn>
                              </p:par>
                              <p:par>
                                <p:cTn id="175" presetID="19" presetClass="exit" presetSubtype="5" fill="hold" grpId="3" nodeType="withEffect">
                                  <p:stCondLst>
                                    <p:cond delay="0"/>
                                  </p:stCondLst>
                                  <p:childTnLst>
                                    <p:anim calcmode="lin" valueType="num">
                                      <p:cBhvr>
                                        <p:cTn id="176" dur="3000"/>
                                        <p:tgtEl>
                                          <p:spTgt spid="3"/>
                                        </p:tgtEl>
                                        <p:attrNameLst>
                                          <p:attrName>ppt_w</p:attrName>
                                        </p:attrNameLst>
                                      </p:cBhvr>
                                      <p:tavLst>
                                        <p:tav tm="0">
                                          <p:val>
                                            <p:strVal val="ppt_w"/>
                                          </p:val>
                                        </p:tav>
                                        <p:tav tm="100000">
                                          <p:val>
                                            <p:strVal val="ppt_w"/>
                                          </p:val>
                                        </p:tav>
                                      </p:tavLst>
                                    </p:anim>
                                    <p:anim calcmode="lin" valueType="num">
                                      <p:cBhvr>
                                        <p:cTn id="177"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2999"/>
                                          </p:stCondLst>
                                        </p:cTn>
                                        <p:tgtEl>
                                          <p:spTgt spid="3"/>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3000"/>
                                        <p:tgtEl>
                                          <p:spTgt spid="4"/>
                                        </p:tgtEl>
                                        <p:attrNameLst>
                                          <p:attrName>ppt_w</p:attrName>
                                        </p:attrNameLst>
                                      </p:cBhvr>
                                      <p:tavLst>
                                        <p:tav tm="0">
                                          <p:val>
                                            <p:strVal val="ppt_w"/>
                                          </p:val>
                                        </p:tav>
                                        <p:tav tm="100000">
                                          <p:val>
                                            <p:strVal val="ppt_w"/>
                                          </p:val>
                                        </p:tav>
                                      </p:tavLst>
                                    </p:anim>
                                    <p:anim calcmode="lin" valueType="num">
                                      <p:cBhvr>
                                        <p:cTn id="181"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2999"/>
                                          </p:stCondLst>
                                        </p:cTn>
                                        <p:tgtEl>
                                          <p:spTgt spid="4"/>
                                        </p:tgtEl>
                                        <p:attrNameLst>
                                          <p:attrName>style.visibility</p:attrName>
                                        </p:attrNameLst>
                                      </p:cBhvr>
                                      <p:to>
                                        <p:strVal val="hidden"/>
                                      </p:to>
                                    </p:set>
                                  </p:childTnLst>
                                </p:cTn>
                              </p:par>
                              <p:par>
                                <p:cTn id="183" presetID="19" presetClass="exit" presetSubtype="5" fill="hold" grpId="3" nodeType="withEffect">
                                  <p:stCondLst>
                                    <p:cond delay="0"/>
                                  </p:stCondLst>
                                  <p:childTnLst>
                                    <p:anim calcmode="lin" valueType="num">
                                      <p:cBhvr>
                                        <p:cTn id="184" dur="3000"/>
                                        <p:tgtEl>
                                          <p:spTgt spid="5"/>
                                        </p:tgtEl>
                                        <p:attrNameLst>
                                          <p:attrName>ppt_w</p:attrName>
                                        </p:attrNameLst>
                                      </p:cBhvr>
                                      <p:tavLst>
                                        <p:tav tm="0">
                                          <p:val>
                                            <p:strVal val="ppt_w"/>
                                          </p:val>
                                        </p:tav>
                                        <p:tav tm="100000">
                                          <p:val>
                                            <p:strVal val="ppt_w"/>
                                          </p:val>
                                        </p:tav>
                                      </p:tavLst>
                                    </p:anim>
                                    <p:anim calcmode="lin" valueType="num">
                                      <p:cBhvr>
                                        <p:cTn id="185"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2999"/>
                                          </p:stCondLst>
                                        </p:cTn>
                                        <p:tgtEl>
                                          <p:spTgt spid="5"/>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3000"/>
                                        <p:tgtEl>
                                          <p:spTgt spid="6"/>
                                        </p:tgtEl>
                                        <p:attrNameLst>
                                          <p:attrName>ppt_w</p:attrName>
                                        </p:attrNameLst>
                                      </p:cBhvr>
                                      <p:tavLst>
                                        <p:tav tm="0">
                                          <p:val>
                                            <p:strVal val="ppt_w"/>
                                          </p:val>
                                        </p:tav>
                                        <p:tav tm="100000">
                                          <p:val>
                                            <p:strVal val="ppt_w"/>
                                          </p:val>
                                        </p:tav>
                                      </p:tavLst>
                                    </p:anim>
                                    <p:anim calcmode="lin" valueType="num">
                                      <p:cBhvr>
                                        <p:cTn id="18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2999"/>
                                          </p:stCondLst>
                                        </p:cTn>
                                        <p:tgtEl>
                                          <p:spTgt spid="6"/>
                                        </p:tgtEl>
                                        <p:attrNameLst>
                                          <p:attrName>style.visibility</p:attrName>
                                        </p:attrNameLst>
                                      </p:cBhvr>
                                      <p:to>
                                        <p:strVal val="hidden"/>
                                      </p:to>
                                    </p:set>
                                  </p:childTnLst>
                                </p:cTn>
                              </p:par>
                              <p:par>
                                <p:cTn id="191" presetID="19" presetClass="exit" presetSubtype="5" fill="hold" grpId="3" nodeType="withEffect">
                                  <p:stCondLst>
                                    <p:cond delay="0"/>
                                  </p:stCondLst>
                                  <p:childTnLst>
                                    <p:anim calcmode="lin" valueType="num">
                                      <p:cBhvr>
                                        <p:cTn id="192" dur="3000"/>
                                        <p:tgtEl>
                                          <p:spTgt spid="7"/>
                                        </p:tgtEl>
                                        <p:attrNameLst>
                                          <p:attrName>ppt_w</p:attrName>
                                        </p:attrNameLst>
                                      </p:cBhvr>
                                      <p:tavLst>
                                        <p:tav tm="0">
                                          <p:val>
                                            <p:strVal val="ppt_w"/>
                                          </p:val>
                                        </p:tav>
                                        <p:tav tm="100000">
                                          <p:val>
                                            <p:strVal val="ppt_w"/>
                                          </p:val>
                                        </p:tav>
                                      </p:tavLst>
                                    </p:anim>
                                    <p:anim calcmode="lin" valueType="num">
                                      <p:cBhvr>
                                        <p:cTn id="19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2999"/>
                                          </p:stCondLst>
                                        </p:cTn>
                                        <p:tgtEl>
                                          <p:spTgt spid="7"/>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3000"/>
                                        <p:tgtEl>
                                          <p:spTgt spid="8"/>
                                        </p:tgtEl>
                                        <p:attrNameLst>
                                          <p:attrName>ppt_w</p:attrName>
                                        </p:attrNameLst>
                                      </p:cBhvr>
                                      <p:tavLst>
                                        <p:tav tm="0">
                                          <p:val>
                                            <p:strVal val="ppt_w"/>
                                          </p:val>
                                        </p:tav>
                                        <p:tav tm="100000">
                                          <p:val>
                                            <p:strVal val="ppt_w"/>
                                          </p:val>
                                        </p:tav>
                                      </p:tavLst>
                                    </p:anim>
                                    <p:anim calcmode="lin" valueType="num">
                                      <p:cBhvr>
                                        <p:cTn id="19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2999"/>
                                          </p:stCondLst>
                                        </p:cTn>
                                        <p:tgtEl>
                                          <p:spTgt spid="8"/>
                                        </p:tgtEl>
                                        <p:attrNameLst>
                                          <p:attrName>style.visibility</p:attrName>
                                        </p:attrNameLst>
                                      </p:cBhvr>
                                      <p:to>
                                        <p:strVal val="hidden"/>
                                      </p:to>
                                    </p:set>
                                  </p:childTnLst>
                                </p:cTn>
                              </p:par>
                              <p:par>
                                <p:cTn id="199" presetID="19" presetClass="exit" presetSubtype="5" fill="hold" grpId="3" nodeType="withEffect">
                                  <p:stCondLst>
                                    <p:cond delay="0"/>
                                  </p:stCondLst>
                                  <p:childTnLst>
                                    <p:anim calcmode="lin" valueType="num">
                                      <p:cBhvr>
                                        <p:cTn id="200" dur="3000"/>
                                        <p:tgtEl>
                                          <p:spTgt spid="9"/>
                                        </p:tgtEl>
                                        <p:attrNameLst>
                                          <p:attrName>ppt_w</p:attrName>
                                        </p:attrNameLst>
                                      </p:cBhvr>
                                      <p:tavLst>
                                        <p:tav tm="0">
                                          <p:val>
                                            <p:strVal val="ppt_w"/>
                                          </p:val>
                                        </p:tav>
                                        <p:tav tm="100000">
                                          <p:val>
                                            <p:strVal val="ppt_w"/>
                                          </p:val>
                                        </p:tav>
                                      </p:tavLst>
                                    </p:anim>
                                    <p:anim calcmode="lin" valueType="num">
                                      <p:cBhvr>
                                        <p:cTn id="20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2999"/>
                                          </p:stCondLst>
                                        </p:cTn>
                                        <p:tgtEl>
                                          <p:spTgt spid="9"/>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3000"/>
                                        <p:tgtEl>
                                          <p:spTgt spid="10"/>
                                        </p:tgtEl>
                                        <p:attrNameLst>
                                          <p:attrName>ppt_w</p:attrName>
                                        </p:attrNameLst>
                                      </p:cBhvr>
                                      <p:tavLst>
                                        <p:tav tm="0">
                                          <p:val>
                                            <p:strVal val="ppt_w"/>
                                          </p:val>
                                        </p:tav>
                                        <p:tav tm="100000">
                                          <p:val>
                                            <p:strVal val="ppt_w"/>
                                          </p:val>
                                        </p:tav>
                                      </p:tavLst>
                                    </p:anim>
                                    <p:anim calcmode="lin" valueType="num">
                                      <p:cBhvr>
                                        <p:cTn id="20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2999"/>
                                          </p:stCondLst>
                                        </p:cTn>
                                        <p:tgtEl>
                                          <p:spTgt spid="10"/>
                                        </p:tgtEl>
                                        <p:attrNameLst>
                                          <p:attrName>style.visibility</p:attrName>
                                        </p:attrNameLst>
                                      </p:cBhvr>
                                      <p:to>
                                        <p:strVal val="hidden"/>
                                      </p:to>
                                    </p:set>
                                  </p:childTnLst>
                                </p:cTn>
                              </p:par>
                              <p:par>
                                <p:cTn id="207" presetID="19" presetClass="exit" presetSubtype="5" fill="hold" grpId="3" nodeType="withEffect">
                                  <p:stCondLst>
                                    <p:cond delay="0"/>
                                  </p:stCondLst>
                                  <p:childTnLst>
                                    <p:anim calcmode="lin" valueType="num">
                                      <p:cBhvr>
                                        <p:cTn id="208" dur="3000"/>
                                        <p:tgtEl>
                                          <p:spTgt spid="11"/>
                                        </p:tgtEl>
                                        <p:attrNameLst>
                                          <p:attrName>ppt_w</p:attrName>
                                        </p:attrNameLst>
                                      </p:cBhvr>
                                      <p:tavLst>
                                        <p:tav tm="0">
                                          <p:val>
                                            <p:strVal val="ppt_w"/>
                                          </p:val>
                                        </p:tav>
                                        <p:tav tm="100000">
                                          <p:val>
                                            <p:strVal val="ppt_w"/>
                                          </p:val>
                                        </p:tav>
                                      </p:tavLst>
                                    </p:anim>
                                    <p:anim calcmode="lin" valueType="num">
                                      <p:cBhvr>
                                        <p:cTn id="20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0" dur="1" fill="hold">
                                          <p:stCondLst>
                                            <p:cond delay="2999"/>
                                          </p:stCondLst>
                                        </p:cTn>
                                        <p:tgtEl>
                                          <p:spTgt spid="11"/>
                                        </p:tgtEl>
                                        <p:attrNameLst>
                                          <p:attrName>style.visibility</p:attrName>
                                        </p:attrNameLst>
                                      </p:cBhvr>
                                      <p:to>
                                        <p:strVal val="hidden"/>
                                      </p:to>
                                    </p:set>
                                  </p:childTnLst>
                                </p:cTn>
                              </p:par>
                              <p:par>
                                <p:cTn id="211" presetID="19" presetClass="exit" presetSubtype="5" fill="hold" grpId="3" nodeType="withEffect">
                                  <p:stCondLst>
                                    <p:cond delay="0"/>
                                  </p:stCondLst>
                                  <p:childTnLst>
                                    <p:anim calcmode="lin" valueType="num">
                                      <p:cBhvr>
                                        <p:cTn id="212" dur="3000"/>
                                        <p:tgtEl>
                                          <p:spTgt spid="12"/>
                                        </p:tgtEl>
                                        <p:attrNameLst>
                                          <p:attrName>ppt_w</p:attrName>
                                        </p:attrNameLst>
                                      </p:cBhvr>
                                      <p:tavLst>
                                        <p:tav tm="0">
                                          <p:val>
                                            <p:strVal val="ppt_w"/>
                                          </p:val>
                                        </p:tav>
                                        <p:tav tm="100000">
                                          <p:val>
                                            <p:strVal val="ppt_w"/>
                                          </p:val>
                                        </p:tav>
                                      </p:tavLst>
                                    </p:anim>
                                    <p:anim calcmode="lin" valueType="num">
                                      <p:cBhvr>
                                        <p:cTn id="21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4" dur="1" fill="hold">
                                          <p:stCondLst>
                                            <p:cond delay="2999"/>
                                          </p:stCondLst>
                                        </p:cTn>
                                        <p:tgtEl>
                                          <p:spTgt spid="12"/>
                                        </p:tgtEl>
                                        <p:attrNameLst>
                                          <p:attrName>style.visibility</p:attrName>
                                        </p:attrNameLst>
                                      </p:cBhvr>
                                      <p:to>
                                        <p:strVal val="hidden"/>
                                      </p:to>
                                    </p:set>
                                  </p:childTnLst>
                                </p:cTn>
                              </p:par>
                              <p:par>
                                <p:cTn id="215" presetID="19" presetClass="exit" presetSubtype="5" fill="hold" grpId="3" nodeType="withEffect">
                                  <p:stCondLst>
                                    <p:cond delay="0"/>
                                  </p:stCondLst>
                                  <p:childTnLst>
                                    <p:anim calcmode="lin" valueType="num">
                                      <p:cBhvr>
                                        <p:cTn id="216" dur="3000"/>
                                        <p:tgtEl>
                                          <p:spTgt spid="13"/>
                                        </p:tgtEl>
                                        <p:attrNameLst>
                                          <p:attrName>ppt_w</p:attrName>
                                        </p:attrNameLst>
                                      </p:cBhvr>
                                      <p:tavLst>
                                        <p:tav tm="0">
                                          <p:val>
                                            <p:strVal val="ppt_w"/>
                                          </p:val>
                                        </p:tav>
                                        <p:tav tm="100000">
                                          <p:val>
                                            <p:strVal val="ppt_w"/>
                                          </p:val>
                                        </p:tav>
                                      </p:tavLst>
                                    </p:anim>
                                    <p:anim calcmode="lin" valueType="num">
                                      <p:cBhvr>
                                        <p:cTn id="21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8" dur="1" fill="hold">
                                          <p:stCondLst>
                                            <p:cond delay="2999"/>
                                          </p:stCondLst>
                                        </p:cTn>
                                        <p:tgtEl>
                                          <p:spTgt spid="13"/>
                                        </p:tgtEl>
                                        <p:attrNameLst>
                                          <p:attrName>style.visibility</p:attrName>
                                        </p:attrNameLst>
                                      </p:cBhvr>
                                      <p:to>
                                        <p:strVal val="hidden"/>
                                      </p:to>
                                    </p:set>
                                  </p:childTnLst>
                                </p:cTn>
                              </p:par>
                              <p:par>
                                <p:cTn id="219" presetID="19" presetClass="exit" presetSubtype="5" fill="hold" grpId="3" nodeType="withEffect">
                                  <p:stCondLst>
                                    <p:cond delay="0"/>
                                  </p:stCondLst>
                                  <p:childTnLst>
                                    <p:anim calcmode="lin" valueType="num">
                                      <p:cBhvr>
                                        <p:cTn id="220" dur="3000"/>
                                        <p:tgtEl>
                                          <p:spTgt spid="14"/>
                                        </p:tgtEl>
                                        <p:attrNameLst>
                                          <p:attrName>ppt_w</p:attrName>
                                        </p:attrNameLst>
                                      </p:cBhvr>
                                      <p:tavLst>
                                        <p:tav tm="0">
                                          <p:val>
                                            <p:strVal val="ppt_w"/>
                                          </p:val>
                                        </p:tav>
                                        <p:tav tm="100000">
                                          <p:val>
                                            <p:strVal val="ppt_w"/>
                                          </p:val>
                                        </p:tav>
                                      </p:tavLst>
                                    </p:anim>
                                    <p:anim calcmode="lin" valueType="num">
                                      <p:cBhvr>
                                        <p:cTn id="22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2" dur="1" fill="hold">
                                          <p:stCondLst>
                                            <p:cond delay="2999"/>
                                          </p:stCondLst>
                                        </p:cTn>
                                        <p:tgtEl>
                                          <p:spTgt spid="14"/>
                                        </p:tgtEl>
                                        <p:attrNameLst>
                                          <p:attrName>style.visibility</p:attrName>
                                        </p:attrNameLst>
                                      </p:cBhvr>
                                      <p:to>
                                        <p:strVal val="hidden"/>
                                      </p:to>
                                    </p:set>
                                  </p:childTnLst>
                                </p:cTn>
                              </p:par>
                              <p:par>
                                <p:cTn id="223" presetID="19" presetClass="exit" presetSubtype="5" fill="hold" grpId="3" nodeType="withEffect">
                                  <p:stCondLst>
                                    <p:cond delay="0"/>
                                  </p:stCondLst>
                                  <p:childTnLst>
                                    <p:anim calcmode="lin" valueType="num">
                                      <p:cBhvr>
                                        <p:cTn id="224" dur="3000"/>
                                        <p:tgtEl>
                                          <p:spTgt spid="15"/>
                                        </p:tgtEl>
                                        <p:attrNameLst>
                                          <p:attrName>ppt_w</p:attrName>
                                        </p:attrNameLst>
                                      </p:cBhvr>
                                      <p:tavLst>
                                        <p:tav tm="0">
                                          <p:val>
                                            <p:strVal val="ppt_w"/>
                                          </p:val>
                                        </p:tav>
                                        <p:tav tm="100000">
                                          <p:val>
                                            <p:strVal val="ppt_w"/>
                                          </p:val>
                                        </p:tav>
                                      </p:tavLst>
                                    </p:anim>
                                    <p:anim calcmode="lin" valueType="num">
                                      <p:cBhvr>
                                        <p:cTn id="22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6" dur="1" fill="hold">
                                          <p:stCondLst>
                                            <p:cond delay="2999"/>
                                          </p:stCondLst>
                                        </p:cTn>
                                        <p:tgtEl>
                                          <p:spTgt spid="15"/>
                                        </p:tgtEl>
                                        <p:attrNameLst>
                                          <p:attrName>style.visibility</p:attrName>
                                        </p:attrNameLst>
                                      </p:cBhvr>
                                      <p:to>
                                        <p:strVal val="hidden"/>
                                      </p:to>
                                    </p:set>
                                  </p:childTnLst>
                                </p:cTn>
                              </p:par>
                              <p:par>
                                <p:cTn id="227" presetID="19" presetClass="exit" presetSubtype="5" fill="hold" grpId="3" nodeType="withEffect">
                                  <p:stCondLst>
                                    <p:cond delay="0"/>
                                  </p:stCondLst>
                                  <p:childTnLst>
                                    <p:anim calcmode="lin" valueType="num">
                                      <p:cBhvr>
                                        <p:cTn id="228" dur="3000"/>
                                        <p:tgtEl>
                                          <p:spTgt spid="16"/>
                                        </p:tgtEl>
                                        <p:attrNameLst>
                                          <p:attrName>ppt_w</p:attrName>
                                        </p:attrNameLst>
                                      </p:cBhvr>
                                      <p:tavLst>
                                        <p:tav tm="0">
                                          <p:val>
                                            <p:strVal val="ppt_w"/>
                                          </p:val>
                                        </p:tav>
                                        <p:tav tm="100000">
                                          <p:val>
                                            <p:strVal val="ppt_w"/>
                                          </p:val>
                                        </p:tav>
                                      </p:tavLst>
                                    </p:anim>
                                    <p:anim calcmode="lin" valueType="num">
                                      <p:cBhvr>
                                        <p:cTn id="229"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3000" fill="hold"/>
                                        <p:tgtEl>
                                          <p:spTgt spid="2"/>
                                        </p:tgtEl>
                                        <p:attrNameLst>
                                          <p:attrName>ppt_w</p:attrName>
                                        </p:attrNameLst>
                                      </p:cBhvr>
                                      <p:tavLst>
                                        <p:tav tm="0">
                                          <p:val>
                                            <p:strVal val="4/3*#ppt_w"/>
                                          </p:val>
                                        </p:tav>
                                        <p:tav tm="100000">
                                          <p:val>
                                            <p:strVal val="#ppt_w"/>
                                          </p:val>
                                        </p:tav>
                                      </p:tavLst>
                                    </p:anim>
                                    <p:anim calcmode="lin" valueType="num">
                                      <p:cBhvr>
                                        <p:cTn id="234" dur="3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42"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Horizontal)">
                                      <p:cBhvr>
                                        <p:cTn id="2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5">
                <a:lumMod val="75000"/>
                <a:shade val="67500"/>
                <a:satMod val="115000"/>
              </a:schemeClr>
            </a:gs>
            <a:gs pos="100000">
              <a:schemeClr val="accent5">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4564029">
            <a:off x="3005479" y="231645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2300079">
            <a:off x="3093416" y="173610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4915950">
            <a:off x="3791297" y="267364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2300079">
            <a:off x="3807796" y="130749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2300079">
            <a:off x="4665054" y="102174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2300079">
            <a:off x="5379433" y="73599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915950">
            <a:off x="4434239" y="2959394"/>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915950">
            <a:off x="5220057" y="331658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4915950">
            <a:off x="6005876" y="360233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4915950">
            <a:off x="6791694" y="3959527"/>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4915950">
            <a:off x="7648949" y="4245278"/>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249488">
            <a:off x="8332855" y="464343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300079">
            <a:off x="6165251" y="45024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2300079">
            <a:off x="6879630" y="164490"/>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2300079">
            <a:off x="7736888" y="-121263"/>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2300079">
            <a:off x="8451267" y="-40701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500084"/>
            <a:ext cx="9858444" cy="6357982"/>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0-#ppt_w/2"/>
                                          </p:val>
                                        </p:tav>
                                        <p:tav tm="100000">
                                          <p:val>
                                            <p:strVal val="#ppt_x"/>
                                          </p:val>
                                        </p:tav>
                                      </p:tavLst>
                                    </p:anim>
                                    <p:anim calcmode="lin" valueType="num">
                                      <p:cBhvr additive="base">
                                        <p:cTn id="66" dur="3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0-#ppt_w/2"/>
                                          </p:val>
                                        </p:tav>
                                        <p:tav tm="100000">
                                          <p:val>
                                            <p:strVal val="#ppt_x"/>
                                          </p:val>
                                        </p:tav>
                                      </p:tavLst>
                                    </p:anim>
                                    <p:anim calcmode="lin" valueType="num">
                                      <p:cBhvr additive="base">
                                        <p:cTn id="70" dur="3000" fill="hold"/>
                                        <p:tgtEl>
                                          <p:spTgt spid="15"/>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6"/>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7"/>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8"/>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5"/>
                                        </p:tgtEl>
                                        <p:attrNameLst>
                                          <p:attrName>r</p:attrName>
                                        </p:attrNameLst>
                                      </p:cBhvr>
                                    </p:animRot>
                                  </p:childTnLst>
                                </p:cTn>
                              </p:par>
                              <p:par>
                                <p:cTn id="103" presetID="2" presetClass="exit" presetSubtype="12" fill="hold" grpId="2"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0-ppt_w/2"/>
                                          </p:val>
                                        </p:tav>
                                      </p:tavLst>
                                    </p:anim>
                                    <p:anim calcmode="lin" valueType="num">
                                      <p:cBhvr additive="base">
                                        <p:cTn id="105" dur="3000"/>
                                        <p:tgtEl>
                                          <p:spTgt spid="5"/>
                                        </p:tgtEl>
                                        <p:attrNameLst>
                                          <p:attrName>ppt_y</p:attrName>
                                        </p:attrNameLst>
                                      </p:cBhvr>
                                      <p:tavLst>
                                        <p:tav tm="0">
                                          <p:val>
                                            <p:strVal val="ppt_y"/>
                                          </p:val>
                                        </p:tav>
                                        <p:tav tm="100000">
                                          <p:val>
                                            <p:strVal val="1+ppt_h/2"/>
                                          </p:val>
                                        </p:tav>
                                      </p:tavLst>
                                    </p:anim>
                                    <p:set>
                                      <p:cBhvr>
                                        <p:cTn id="106" dur="1" fill="hold">
                                          <p:stCondLst>
                                            <p:cond delay="2999"/>
                                          </p:stCondLst>
                                        </p:cTn>
                                        <p:tgtEl>
                                          <p:spTgt spid="5"/>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0-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000"/>
                                        <p:tgtEl>
                                          <p:spTgt spid="16"/>
                                        </p:tgtEl>
                                        <p:attrNameLst>
                                          <p:attrName>ppt_x</p:attrName>
                                        </p:attrNameLst>
                                      </p:cBhvr>
                                      <p:tavLst>
                                        <p:tav tm="0">
                                          <p:val>
                                            <p:strVal val="ppt_x"/>
                                          </p:val>
                                        </p:tav>
                                        <p:tav tm="100000">
                                          <p:val>
                                            <p:strVal val="0-ppt_w/2"/>
                                          </p:val>
                                        </p:tav>
                                      </p:tavLst>
                                    </p:anim>
                                    <p:anim calcmode="lin" valueType="num">
                                      <p:cBhvr additive="base">
                                        <p:cTn id="121" dur="3000"/>
                                        <p:tgtEl>
                                          <p:spTgt spid="16"/>
                                        </p:tgtEl>
                                        <p:attrNameLst>
                                          <p:attrName>ppt_y</p:attrName>
                                        </p:attrNameLst>
                                      </p:cBhvr>
                                      <p:tavLst>
                                        <p:tav tm="0">
                                          <p:val>
                                            <p:strVal val="ppt_y"/>
                                          </p:val>
                                        </p:tav>
                                        <p:tav tm="100000">
                                          <p:val>
                                            <p:strVal val="1+ppt_h/2"/>
                                          </p:val>
                                        </p:tav>
                                      </p:tavLst>
                                    </p:anim>
                                    <p:set>
                                      <p:cBhvr>
                                        <p:cTn id="122" dur="1" fill="hold">
                                          <p:stCondLst>
                                            <p:cond delay="2999"/>
                                          </p:stCondLst>
                                        </p:cTn>
                                        <p:tgtEl>
                                          <p:spTgt spid="16"/>
                                        </p:tgtEl>
                                        <p:attrNameLst>
                                          <p:attrName>style.visibility</p:attrName>
                                        </p:attrNameLst>
                                      </p:cBhvr>
                                      <p:to>
                                        <p:strVal val="hidden"/>
                                      </p:to>
                                    </p:set>
                                  </p:childTnLst>
                                </p:cTn>
                              </p:par>
                              <p:par>
                                <p:cTn id="123" presetID="2" presetClass="exit" presetSubtype="12" fill="hold" grpId="2" nodeType="withEffect">
                                  <p:stCondLst>
                                    <p:cond delay="0"/>
                                  </p:stCondLst>
                                  <p:childTnLst>
                                    <p:anim calcmode="lin" valueType="num">
                                      <p:cBhvr additive="base">
                                        <p:cTn id="124" dur="3000"/>
                                        <p:tgtEl>
                                          <p:spTgt spid="17"/>
                                        </p:tgtEl>
                                        <p:attrNameLst>
                                          <p:attrName>ppt_x</p:attrName>
                                        </p:attrNameLst>
                                      </p:cBhvr>
                                      <p:tavLst>
                                        <p:tav tm="0">
                                          <p:val>
                                            <p:strVal val="ppt_x"/>
                                          </p:val>
                                        </p:tav>
                                        <p:tav tm="100000">
                                          <p:val>
                                            <p:strVal val="0-ppt_w/2"/>
                                          </p:val>
                                        </p:tav>
                                      </p:tavLst>
                                    </p:anim>
                                    <p:anim calcmode="lin" valueType="num">
                                      <p:cBhvr additive="base">
                                        <p:cTn id="125" dur="3000"/>
                                        <p:tgtEl>
                                          <p:spTgt spid="17"/>
                                        </p:tgtEl>
                                        <p:attrNameLst>
                                          <p:attrName>ppt_y</p:attrName>
                                        </p:attrNameLst>
                                      </p:cBhvr>
                                      <p:tavLst>
                                        <p:tav tm="0">
                                          <p:val>
                                            <p:strVal val="ppt_y"/>
                                          </p:val>
                                        </p:tav>
                                        <p:tav tm="100000">
                                          <p:val>
                                            <p:strVal val="1+ppt_h/2"/>
                                          </p:val>
                                        </p:tav>
                                      </p:tavLst>
                                    </p:anim>
                                    <p:set>
                                      <p:cBhvr>
                                        <p:cTn id="126" dur="1" fill="hold">
                                          <p:stCondLst>
                                            <p:cond delay="2999"/>
                                          </p:stCondLst>
                                        </p:cTn>
                                        <p:tgtEl>
                                          <p:spTgt spid="17"/>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18"/>
                                        </p:tgtEl>
                                        <p:attrNameLst>
                                          <p:attrName>ppt_x</p:attrName>
                                        </p:attrNameLst>
                                      </p:cBhvr>
                                      <p:tavLst>
                                        <p:tav tm="0">
                                          <p:val>
                                            <p:strVal val="ppt_x"/>
                                          </p:val>
                                        </p:tav>
                                        <p:tav tm="100000">
                                          <p:val>
                                            <p:strVal val="0-ppt_w/2"/>
                                          </p:val>
                                        </p:tav>
                                      </p:tavLst>
                                    </p:anim>
                                    <p:anim calcmode="lin" valueType="num">
                                      <p:cBhvr additive="base">
                                        <p:cTn id="129" dur="3000"/>
                                        <p:tgtEl>
                                          <p:spTgt spid="18"/>
                                        </p:tgtEl>
                                        <p:attrNameLst>
                                          <p:attrName>ppt_y</p:attrName>
                                        </p:attrNameLst>
                                      </p:cBhvr>
                                      <p:tavLst>
                                        <p:tav tm="0">
                                          <p:val>
                                            <p:strVal val="ppt_y"/>
                                          </p:val>
                                        </p:tav>
                                        <p:tav tm="100000">
                                          <p:val>
                                            <p:strVal val="1+ppt_h/2"/>
                                          </p:val>
                                        </p:tav>
                                      </p:tavLst>
                                    </p:anim>
                                    <p:set>
                                      <p:cBhvr>
                                        <p:cTn id="130" dur="1" fill="hold">
                                          <p:stCondLst>
                                            <p:cond delay="2999"/>
                                          </p:stCondLst>
                                        </p:cTn>
                                        <p:tgtEl>
                                          <p:spTgt spid="18"/>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0-ppt_w/2"/>
                                          </p:val>
                                        </p:tav>
                                      </p:tavLst>
                                    </p:anim>
                                    <p:anim calcmode="lin" valueType="num">
                                      <p:cBhvr additive="base">
                                        <p:cTn id="133" dur="3000"/>
                                        <p:tgtEl>
                                          <p:spTgt spid="19"/>
                                        </p:tgtEl>
                                        <p:attrNameLst>
                                          <p:attrName>ppt_y</p:attrName>
                                        </p:attrNameLst>
                                      </p:cBhvr>
                                      <p:tavLst>
                                        <p:tav tm="0">
                                          <p:val>
                                            <p:strVal val="ppt_y"/>
                                          </p:val>
                                        </p:tav>
                                        <p:tav tm="100000">
                                          <p:val>
                                            <p:strVal val="1+ppt_h/2"/>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4"/>
                                        </p:tgtEl>
                                        <p:attrNameLst>
                                          <p:attrName>ppt_x</p:attrName>
                                        </p:attrNameLst>
                                      </p:cBhvr>
                                      <p:tavLst>
                                        <p:tav tm="0">
                                          <p:val>
                                            <p:strVal val="ppt_x"/>
                                          </p:val>
                                        </p:tav>
                                        <p:tav tm="100000">
                                          <p:val>
                                            <p:strVal val="0-ppt_w/2"/>
                                          </p:val>
                                        </p:tav>
                                      </p:tavLst>
                                    </p:anim>
                                    <p:anim calcmode="lin" valueType="num">
                                      <p:cBhvr additive="base">
                                        <p:cTn id="137" dur="3000"/>
                                        <p:tgtEl>
                                          <p:spTgt spid="4"/>
                                        </p:tgtEl>
                                        <p:attrNameLst>
                                          <p:attrName>ppt_y</p:attrName>
                                        </p:attrNameLst>
                                      </p:cBhvr>
                                      <p:tavLst>
                                        <p:tav tm="0">
                                          <p:val>
                                            <p:strVal val="ppt_y"/>
                                          </p:val>
                                        </p:tav>
                                        <p:tav tm="100000">
                                          <p:val>
                                            <p:strVal val="0-ppt_h/2"/>
                                          </p:val>
                                        </p:tav>
                                      </p:tavLst>
                                    </p:anim>
                                    <p:set>
                                      <p:cBhvr>
                                        <p:cTn id="138" dur="1" fill="hold">
                                          <p:stCondLst>
                                            <p:cond delay="2999"/>
                                          </p:stCondLst>
                                        </p:cTn>
                                        <p:tgtEl>
                                          <p:spTgt spid="4"/>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0-ppt_w/2"/>
                                          </p:val>
                                        </p:tav>
                                      </p:tavLst>
                                    </p:anim>
                                    <p:anim calcmode="lin" valueType="num">
                                      <p:cBhvr additive="base">
                                        <p:cTn id="141" dur="3000"/>
                                        <p:tgtEl>
                                          <p:spTgt spid="6"/>
                                        </p:tgtEl>
                                        <p:attrNameLst>
                                          <p:attrName>ppt_y</p:attrName>
                                        </p:attrNameLst>
                                      </p:cBhvr>
                                      <p:tavLst>
                                        <p:tav tm="0">
                                          <p:val>
                                            <p:strVal val="ppt_y"/>
                                          </p:val>
                                        </p:tav>
                                        <p:tav tm="100000">
                                          <p:val>
                                            <p:strVal val="0-ppt_h/2"/>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0-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0-ppt_w/2"/>
                                          </p:val>
                                        </p:tav>
                                      </p:tavLst>
                                    </p:anim>
                                    <p:anim calcmode="lin" valueType="num">
                                      <p:cBhvr additive="base">
                                        <p:cTn id="153" dur="3000"/>
                                        <p:tgtEl>
                                          <p:spTgt spid="12"/>
                                        </p:tgtEl>
                                        <p:attrNameLst>
                                          <p:attrName>ppt_y</p:attrName>
                                        </p:attrNameLst>
                                      </p:cBhvr>
                                      <p:tavLst>
                                        <p:tav tm="0">
                                          <p:val>
                                            <p:strVal val="ppt_y"/>
                                          </p:val>
                                        </p:tav>
                                        <p:tav tm="100000">
                                          <p:val>
                                            <p:strVal val="0-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0-ppt_w/2"/>
                                          </p:val>
                                        </p:tav>
                                      </p:tavLst>
                                    </p:anim>
                                    <p:anim calcmode="lin" valueType="num">
                                      <p:cBhvr additive="base">
                                        <p:cTn id="157" dur="3000"/>
                                        <p:tgtEl>
                                          <p:spTgt spid="13"/>
                                        </p:tgtEl>
                                        <p:attrNameLst>
                                          <p:attrName>ppt_y</p:attrName>
                                        </p:attrNameLst>
                                      </p:cBhvr>
                                      <p:tavLst>
                                        <p:tav tm="0">
                                          <p:val>
                                            <p:strVal val="ppt_y"/>
                                          </p:val>
                                        </p:tav>
                                        <p:tav tm="100000">
                                          <p:val>
                                            <p:strVal val="0-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0-ppt_w/2"/>
                                          </p:val>
                                        </p:tav>
                                      </p:tavLst>
                                    </p:anim>
                                    <p:anim calcmode="lin" valueType="num">
                                      <p:cBhvr additive="base">
                                        <p:cTn id="161" dur="3000"/>
                                        <p:tgtEl>
                                          <p:spTgt spid="14"/>
                                        </p:tgtEl>
                                        <p:attrNameLst>
                                          <p:attrName>ppt_y</p:attrName>
                                        </p:attrNameLst>
                                      </p:cBhvr>
                                      <p:tavLst>
                                        <p:tav tm="0">
                                          <p:val>
                                            <p:strVal val="ppt_y"/>
                                          </p:val>
                                        </p:tav>
                                        <p:tav tm="100000">
                                          <p:val>
                                            <p:strVal val="0-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0-ppt_w/2"/>
                                          </p:val>
                                        </p:tav>
                                      </p:tavLst>
                                    </p:anim>
                                    <p:anim calcmode="lin" valueType="num">
                                      <p:cBhvr additive="base">
                                        <p:cTn id="165" dur="3000"/>
                                        <p:tgtEl>
                                          <p:spTgt spid="15"/>
                                        </p:tgtEl>
                                        <p:attrNameLst>
                                          <p:attrName>ppt_y</p:attrName>
                                        </p:attrNameLst>
                                      </p:cBhvr>
                                      <p:tavLst>
                                        <p:tav tm="0">
                                          <p:val>
                                            <p:strVal val="ppt_y"/>
                                          </p:val>
                                        </p:tav>
                                        <p:tav tm="100000">
                                          <p:val>
                                            <p:strVal val="0-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8" presetClass="emph" presetSubtype="0" fill="hold" grpId="3"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6"/>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7"/>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8"/>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4"/>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17" presetClass="entr" presetSubtype="2"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ppt_x</p:attrName>
                                        </p:attrNameLst>
                                      </p:cBhvr>
                                      <p:tavLst>
                                        <p:tav tm="0">
                                          <p:val>
                                            <p:strVal val="#ppt_x+#ppt_w/2"/>
                                          </p:val>
                                        </p:tav>
                                        <p:tav tm="100000">
                                          <p:val>
                                            <p:strVal val="#ppt_x"/>
                                          </p:val>
                                        </p:tav>
                                      </p:tavLst>
                                    </p:anim>
                                    <p:anim calcmode="lin" valueType="num">
                                      <p:cBhvr>
                                        <p:cTn id="202" dur="3000" fill="hold"/>
                                        <p:tgtEl>
                                          <p:spTgt spid="2"/>
                                        </p:tgtEl>
                                        <p:attrNameLst>
                                          <p:attrName>ppt_y</p:attrName>
                                        </p:attrNameLst>
                                      </p:cBhvr>
                                      <p:tavLst>
                                        <p:tav tm="0">
                                          <p:val>
                                            <p:strVal val="#ppt_y"/>
                                          </p:val>
                                        </p:tav>
                                        <p:tav tm="100000">
                                          <p:val>
                                            <p:strVal val="#ppt_y"/>
                                          </p:val>
                                        </p:tav>
                                      </p:tavLst>
                                    </p:anim>
                                    <p:anim calcmode="lin" valueType="num">
                                      <p:cBhvr>
                                        <p:cTn id="203" dur="3000" fill="hold"/>
                                        <p:tgtEl>
                                          <p:spTgt spid="2"/>
                                        </p:tgtEl>
                                        <p:attrNameLst>
                                          <p:attrName>ppt_w</p:attrName>
                                        </p:attrNameLst>
                                      </p:cBhvr>
                                      <p:tavLst>
                                        <p:tav tm="0">
                                          <p:val>
                                            <p:fltVal val="0"/>
                                          </p:val>
                                        </p:tav>
                                        <p:tav tm="100000">
                                          <p:val>
                                            <p:strVal val="#ppt_w"/>
                                          </p:val>
                                        </p:tav>
                                      </p:tavLst>
                                    </p:anim>
                                    <p:anim calcmode="lin" valueType="num">
                                      <p:cBhvr>
                                        <p:cTn id="20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786050" y="1571618"/>
            <a:ext cx="2000264" cy="1061829"/>
          </a:xfrm>
          <a:prstGeom prst="rect">
            <a:avLst/>
          </a:prstGeom>
          <a:noFill/>
        </p:spPr>
        <p:txBody>
          <a:bodyPr wrap="square" rtlCol="0">
            <a:spAutoFit/>
          </a:bodyPr>
          <a:lstStyle/>
          <a:p>
            <a:pPr algn="ctr"/>
            <a:r>
              <a:rPr lang="es-PE" sz="900" dirty="0" smtClean="0">
                <a:latin typeface="Agency FB" pitchFamily="34" charset="0"/>
              </a:rPr>
              <a:t>No te olvides nunca de hidratarte. Para que te resulte más apetecible, puedes hacer agua de sabores con diferentes piezas de fruta; desde manzanas, hasta limones, fresas, melocotones…. Para que todavía sea más saludable, opta por una botella de cristal y no de plástico: tu organismo te lo agradecerá. Agrega grandes cubitos de hielo</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E373A3"/>
            </a:gs>
            <a:gs pos="50000">
              <a:schemeClr val="accent5">
                <a:lumMod val="75000"/>
                <a:shade val="67500"/>
                <a:satMod val="115000"/>
              </a:schemeClr>
            </a:gs>
            <a:gs pos="100000">
              <a:schemeClr val="accent5">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7786646"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428596"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7358082"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928694"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357290"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858016"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29452"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928826"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357422"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520"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86116" y="1285866"/>
            <a:ext cx="1500198" cy="2571768"/>
          </a:xfrm>
          <a:prstGeom prst="moon">
            <a:avLst>
              <a:gd name="adj" fmla="val 23334"/>
            </a:avLst>
          </a:prstGeom>
          <a:blipFill dpi="0" rotWithShape="1">
            <a:blip r:embed="rId3"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929322"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500758"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5000692"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4572128" y="1285866"/>
            <a:ext cx="1357354" cy="2571768"/>
          </a:xfrm>
          <a:prstGeom prst="moon">
            <a:avLst>
              <a:gd name="adj" fmla="val 23334"/>
            </a:avLst>
          </a:prstGeom>
          <a:blipFill dpi="0" rotWithShape="1">
            <a:blip r:embed="rId4" cstate="print">
              <a:duotone>
                <a:prstClr val="black"/>
                <a:srgbClr val="FFCC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3"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plus(out)">
                                      <p:cBhvr>
                                        <p:cTn id="73" dur="2000"/>
                                        <p:tgtEl>
                                          <p:spTgt spid="3"/>
                                        </p:tgtEl>
                                      </p:cBhvr>
                                    </p:animEffect>
                                  </p:childTnLst>
                                </p:cTn>
                              </p:par>
                              <p:par>
                                <p:cTn id="74" presetID="13"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plus(out)">
                                      <p:cBhvr>
                                        <p:cTn id="76" dur="2000"/>
                                        <p:tgtEl>
                                          <p:spTgt spid="4"/>
                                        </p:tgtEl>
                                      </p:cBhvr>
                                    </p:animEffect>
                                  </p:childTnLst>
                                </p:cTn>
                              </p:par>
                              <p:par>
                                <p:cTn id="77" presetID="13"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out)">
                                      <p:cBhvr>
                                        <p:cTn id="79" dur="2000"/>
                                        <p:tgtEl>
                                          <p:spTgt spid="5"/>
                                        </p:tgtEl>
                                      </p:cBhvr>
                                    </p:animEffect>
                                  </p:childTnLst>
                                </p:cTn>
                              </p:par>
                              <p:par>
                                <p:cTn id="80" presetID="13"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out)">
                                      <p:cBhvr>
                                        <p:cTn id="82" dur="2000"/>
                                        <p:tgtEl>
                                          <p:spTgt spid="6"/>
                                        </p:tgtEl>
                                      </p:cBhvr>
                                    </p:animEffect>
                                  </p:childTnLst>
                                </p:cTn>
                              </p:par>
                              <p:par>
                                <p:cTn id="83" presetID="13"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out)">
                                      <p:cBhvr>
                                        <p:cTn id="85" dur="2000"/>
                                        <p:tgtEl>
                                          <p:spTgt spid="7"/>
                                        </p:tgtEl>
                                      </p:cBhvr>
                                    </p:animEffect>
                                  </p:childTnLst>
                                </p:cTn>
                              </p:par>
                              <p:par>
                                <p:cTn id="86" presetID="13"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out)">
                                      <p:cBhvr>
                                        <p:cTn id="88" dur="2000"/>
                                        <p:tgtEl>
                                          <p:spTgt spid="8"/>
                                        </p:tgtEl>
                                      </p:cBhvr>
                                    </p:animEffect>
                                  </p:childTnLst>
                                </p:cTn>
                              </p:par>
                              <p:par>
                                <p:cTn id="89" presetID="13"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out)">
                                      <p:cBhvr>
                                        <p:cTn id="91" dur="2000"/>
                                        <p:tgtEl>
                                          <p:spTgt spid="9"/>
                                        </p:tgtEl>
                                      </p:cBhvr>
                                    </p:animEffect>
                                  </p:childTnLst>
                                </p:cTn>
                              </p:par>
                              <p:par>
                                <p:cTn id="92" presetID="13"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out)">
                                      <p:cBhvr>
                                        <p:cTn id="94" dur="2000"/>
                                        <p:tgtEl>
                                          <p:spTgt spid="10"/>
                                        </p:tgtEl>
                                      </p:cBhvr>
                                    </p:animEffect>
                                  </p:childTnLst>
                                </p:cTn>
                              </p:par>
                              <p:par>
                                <p:cTn id="95" presetID="13"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out)">
                                      <p:cBhvr>
                                        <p:cTn id="97" dur="2000"/>
                                        <p:tgtEl>
                                          <p:spTgt spid="11"/>
                                        </p:tgtEl>
                                      </p:cBhvr>
                                    </p:animEffect>
                                  </p:childTnLst>
                                </p:cTn>
                              </p:par>
                              <p:par>
                                <p:cTn id="98" presetID="13"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out)">
                                      <p:cBhvr>
                                        <p:cTn id="100" dur="2000"/>
                                        <p:tgtEl>
                                          <p:spTgt spid="12"/>
                                        </p:tgtEl>
                                      </p:cBhvr>
                                    </p:animEffect>
                                  </p:childTnLst>
                                </p:cTn>
                              </p:par>
                              <p:par>
                                <p:cTn id="101" presetID="13" presetClass="entr" presetSubtype="3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out)">
                                      <p:cBhvr>
                                        <p:cTn id="103" dur="2000"/>
                                        <p:tgtEl>
                                          <p:spTgt spid="13"/>
                                        </p:tgtEl>
                                      </p:cBhvr>
                                    </p:animEffect>
                                  </p:childTnLst>
                                </p:cTn>
                              </p:par>
                              <p:par>
                                <p:cTn id="104" presetID="13"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out)">
                                      <p:cBhvr>
                                        <p:cTn id="106" dur="2000"/>
                                        <p:tgtEl>
                                          <p:spTgt spid="14"/>
                                        </p:tgtEl>
                                      </p:cBhvr>
                                    </p:animEffect>
                                  </p:childTnLst>
                                </p:cTn>
                              </p:par>
                              <p:par>
                                <p:cTn id="107" presetID="13"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out)">
                                      <p:cBhvr>
                                        <p:cTn id="109" dur="2000"/>
                                        <p:tgtEl>
                                          <p:spTgt spid="15"/>
                                        </p:tgtEl>
                                      </p:cBhvr>
                                    </p:animEffect>
                                  </p:childTnLst>
                                </p:cTn>
                              </p:par>
                              <p:par>
                                <p:cTn id="110" presetID="13"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out)">
                                      <p:cBhvr>
                                        <p:cTn id="112" dur="2000"/>
                                        <p:tgtEl>
                                          <p:spTgt spid="16"/>
                                        </p:tgtEl>
                                      </p:cBhvr>
                                    </p:animEffect>
                                  </p:childTnLst>
                                </p:cTn>
                              </p:par>
                              <p:par>
                                <p:cTn id="113" presetID="13"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plus(out)">
                                      <p:cBhvr>
                                        <p:cTn id="115" dur="2000"/>
                                        <p:tgtEl>
                                          <p:spTgt spid="17"/>
                                        </p:tgtEl>
                                      </p:cBhvr>
                                    </p:animEffect>
                                  </p:childTnLst>
                                </p:cTn>
                              </p:par>
                              <p:par>
                                <p:cTn id="116" presetID="13"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plus(out)">
                                      <p:cBhvr>
                                        <p:cTn id="118" dur="2000"/>
                                        <p:tgtEl>
                                          <p:spTgt spid="18"/>
                                        </p:tgtEl>
                                      </p:cBhvr>
                                    </p:animEffect>
                                  </p:childTnLst>
                                </p:cTn>
                              </p:par>
                            </p:childTnLst>
                          </p:cTn>
                        </p:par>
                        <p:par>
                          <p:cTn id="119" fill="hold">
                            <p:stCondLst>
                              <p:cond delay="2000"/>
                            </p:stCondLst>
                            <p:childTnLst>
                              <p:par>
                                <p:cTn id="120" presetID="2" presetClass="exit" presetSubtype="2"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2000"/>
                                        <p:tgtEl>
                                          <p:spTgt spid="3"/>
                                        </p:tgtEl>
                                      </p:cBhvr>
                                    </p:animEffect>
                                    <p:set>
                                      <p:cBhvr>
                                        <p:cTn id="186" dur="1" fill="hold">
                                          <p:stCondLst>
                                            <p:cond delay="1999"/>
                                          </p:stCondLst>
                                        </p:cTn>
                                        <p:tgtEl>
                                          <p:spTgt spid="3"/>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2000"/>
                                        <p:tgtEl>
                                          <p:spTgt spid="4"/>
                                        </p:tgtEl>
                                      </p:cBhvr>
                                    </p:animEffect>
                                    <p:set>
                                      <p:cBhvr>
                                        <p:cTn id="189" dur="1" fill="hold">
                                          <p:stCondLst>
                                            <p:cond delay="1999"/>
                                          </p:stCondLst>
                                        </p:cTn>
                                        <p:tgtEl>
                                          <p:spTgt spid="4"/>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2000"/>
                                        <p:tgtEl>
                                          <p:spTgt spid="5"/>
                                        </p:tgtEl>
                                      </p:cBhvr>
                                    </p:animEffect>
                                    <p:set>
                                      <p:cBhvr>
                                        <p:cTn id="192" dur="1" fill="hold">
                                          <p:stCondLst>
                                            <p:cond delay="1999"/>
                                          </p:stCondLst>
                                        </p:cTn>
                                        <p:tgtEl>
                                          <p:spTgt spid="5"/>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2000"/>
                                        <p:tgtEl>
                                          <p:spTgt spid="8"/>
                                        </p:tgtEl>
                                      </p:cBhvr>
                                    </p:animEffect>
                                    <p:set>
                                      <p:cBhvr>
                                        <p:cTn id="201" dur="1" fill="hold">
                                          <p:stCondLst>
                                            <p:cond delay="1999"/>
                                          </p:stCondLst>
                                        </p:cTn>
                                        <p:tgtEl>
                                          <p:spTgt spid="8"/>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2000"/>
                                        <p:tgtEl>
                                          <p:spTgt spid="9"/>
                                        </p:tgtEl>
                                      </p:cBhvr>
                                    </p:animEffect>
                                    <p:set>
                                      <p:cBhvr>
                                        <p:cTn id="204" dur="1" fill="hold">
                                          <p:stCondLst>
                                            <p:cond delay="1999"/>
                                          </p:stCondLst>
                                        </p:cTn>
                                        <p:tgtEl>
                                          <p:spTgt spid="9"/>
                                        </p:tgtEl>
                                        <p:attrNameLst>
                                          <p:attrName>style.visibility</p:attrName>
                                        </p:attrNameLst>
                                      </p:cBhvr>
                                      <p:to>
                                        <p:strVal val="hidden"/>
                                      </p:to>
                                    </p:set>
                                  </p:childTnLst>
                                </p:cTn>
                              </p:par>
                              <p:par>
                                <p:cTn id="205" presetID="13" presetClass="exit" presetSubtype="16" fill="hold" grpId="3" nodeType="withEffect">
                                  <p:stCondLst>
                                    <p:cond delay="0"/>
                                  </p:stCondLst>
                                  <p:childTnLst>
                                    <p:animEffect transition="out" filter="plus(in)">
                                      <p:cBhvr>
                                        <p:cTn id="206" dur="2000"/>
                                        <p:tgtEl>
                                          <p:spTgt spid="10"/>
                                        </p:tgtEl>
                                      </p:cBhvr>
                                    </p:animEffect>
                                    <p:set>
                                      <p:cBhvr>
                                        <p:cTn id="207" dur="1" fill="hold">
                                          <p:stCondLst>
                                            <p:cond delay="1999"/>
                                          </p:stCondLst>
                                        </p:cTn>
                                        <p:tgtEl>
                                          <p:spTgt spid="10"/>
                                        </p:tgtEl>
                                        <p:attrNameLst>
                                          <p:attrName>style.visibility</p:attrName>
                                        </p:attrNameLst>
                                      </p:cBhvr>
                                      <p:to>
                                        <p:strVal val="hidden"/>
                                      </p:to>
                                    </p:set>
                                  </p:childTnLst>
                                </p:cTn>
                              </p:par>
                              <p:par>
                                <p:cTn id="208" presetID="13" presetClass="exit" presetSubtype="16" fill="hold" grpId="3" nodeType="withEffect">
                                  <p:stCondLst>
                                    <p:cond delay="0"/>
                                  </p:stCondLst>
                                  <p:childTnLst>
                                    <p:animEffect transition="out" filter="plus(in)">
                                      <p:cBhvr>
                                        <p:cTn id="209" dur="2000"/>
                                        <p:tgtEl>
                                          <p:spTgt spid="11"/>
                                        </p:tgtEl>
                                      </p:cBhvr>
                                    </p:animEffect>
                                    <p:set>
                                      <p:cBhvr>
                                        <p:cTn id="210" dur="1" fill="hold">
                                          <p:stCondLst>
                                            <p:cond delay="1999"/>
                                          </p:stCondLst>
                                        </p:cTn>
                                        <p:tgtEl>
                                          <p:spTgt spid="11"/>
                                        </p:tgtEl>
                                        <p:attrNameLst>
                                          <p:attrName>style.visibility</p:attrName>
                                        </p:attrNameLst>
                                      </p:cBhvr>
                                      <p:to>
                                        <p:strVal val="hidden"/>
                                      </p:to>
                                    </p:set>
                                  </p:childTnLst>
                                </p:cTn>
                              </p:par>
                              <p:par>
                                <p:cTn id="211" presetID="13" presetClass="exit" presetSubtype="16" fill="hold" grpId="3" nodeType="withEffect">
                                  <p:stCondLst>
                                    <p:cond delay="0"/>
                                  </p:stCondLst>
                                  <p:childTnLst>
                                    <p:animEffect transition="out" filter="plus(in)">
                                      <p:cBhvr>
                                        <p:cTn id="212" dur="2000"/>
                                        <p:tgtEl>
                                          <p:spTgt spid="12"/>
                                        </p:tgtEl>
                                      </p:cBhvr>
                                    </p:animEffect>
                                    <p:set>
                                      <p:cBhvr>
                                        <p:cTn id="213" dur="1" fill="hold">
                                          <p:stCondLst>
                                            <p:cond delay="1999"/>
                                          </p:stCondLst>
                                        </p:cTn>
                                        <p:tgtEl>
                                          <p:spTgt spid="12"/>
                                        </p:tgtEl>
                                        <p:attrNameLst>
                                          <p:attrName>style.visibility</p:attrName>
                                        </p:attrNameLst>
                                      </p:cBhvr>
                                      <p:to>
                                        <p:strVal val="hidden"/>
                                      </p:to>
                                    </p:set>
                                  </p:childTnLst>
                                </p:cTn>
                              </p:par>
                              <p:par>
                                <p:cTn id="214" presetID="13" presetClass="exit" presetSubtype="16" fill="hold" grpId="3" nodeType="withEffect">
                                  <p:stCondLst>
                                    <p:cond delay="0"/>
                                  </p:stCondLst>
                                  <p:childTnLst>
                                    <p:animEffect transition="out" filter="plus(in)">
                                      <p:cBhvr>
                                        <p:cTn id="215" dur="2000"/>
                                        <p:tgtEl>
                                          <p:spTgt spid="13"/>
                                        </p:tgtEl>
                                      </p:cBhvr>
                                    </p:animEffect>
                                    <p:set>
                                      <p:cBhvr>
                                        <p:cTn id="216" dur="1" fill="hold">
                                          <p:stCondLst>
                                            <p:cond delay="1999"/>
                                          </p:stCondLst>
                                        </p:cTn>
                                        <p:tgtEl>
                                          <p:spTgt spid="13"/>
                                        </p:tgtEl>
                                        <p:attrNameLst>
                                          <p:attrName>style.visibility</p:attrName>
                                        </p:attrNameLst>
                                      </p:cBhvr>
                                      <p:to>
                                        <p:strVal val="hidden"/>
                                      </p:to>
                                    </p:set>
                                  </p:childTnLst>
                                </p:cTn>
                              </p:par>
                              <p:par>
                                <p:cTn id="217" presetID="13" presetClass="exit" presetSubtype="16" fill="hold" grpId="3" nodeType="withEffect">
                                  <p:stCondLst>
                                    <p:cond delay="0"/>
                                  </p:stCondLst>
                                  <p:childTnLst>
                                    <p:animEffect transition="out" filter="plus(in)">
                                      <p:cBhvr>
                                        <p:cTn id="218" dur="2000"/>
                                        <p:tgtEl>
                                          <p:spTgt spid="14"/>
                                        </p:tgtEl>
                                      </p:cBhvr>
                                    </p:animEffect>
                                    <p:set>
                                      <p:cBhvr>
                                        <p:cTn id="219" dur="1" fill="hold">
                                          <p:stCondLst>
                                            <p:cond delay="1999"/>
                                          </p:stCondLst>
                                        </p:cTn>
                                        <p:tgtEl>
                                          <p:spTgt spid="14"/>
                                        </p:tgtEl>
                                        <p:attrNameLst>
                                          <p:attrName>style.visibility</p:attrName>
                                        </p:attrNameLst>
                                      </p:cBhvr>
                                      <p:to>
                                        <p:strVal val="hidden"/>
                                      </p:to>
                                    </p:set>
                                  </p:childTnLst>
                                </p:cTn>
                              </p:par>
                              <p:par>
                                <p:cTn id="220" presetID="13" presetClass="exit" presetSubtype="16" fill="hold" grpId="3" nodeType="withEffect">
                                  <p:stCondLst>
                                    <p:cond delay="0"/>
                                  </p:stCondLst>
                                  <p:childTnLst>
                                    <p:animEffect transition="out" filter="plus(in)">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16" fill="hold" grpId="3" nodeType="withEffect">
                                  <p:stCondLst>
                                    <p:cond delay="0"/>
                                  </p:stCondLst>
                                  <p:childTnLst>
                                    <p:animEffect transition="out" filter="plus(in)">
                                      <p:cBhvr>
                                        <p:cTn id="224" dur="2000"/>
                                        <p:tgtEl>
                                          <p:spTgt spid="16"/>
                                        </p:tgtEl>
                                      </p:cBhvr>
                                    </p:animEffect>
                                    <p:set>
                                      <p:cBhvr>
                                        <p:cTn id="225" dur="1" fill="hold">
                                          <p:stCondLst>
                                            <p:cond delay="1999"/>
                                          </p:stCondLst>
                                        </p:cTn>
                                        <p:tgtEl>
                                          <p:spTgt spid="16"/>
                                        </p:tgtEl>
                                        <p:attrNameLst>
                                          <p:attrName>style.visibility</p:attrName>
                                        </p:attrNameLst>
                                      </p:cBhvr>
                                      <p:to>
                                        <p:strVal val="hidden"/>
                                      </p:to>
                                    </p:set>
                                  </p:childTnLst>
                                </p:cTn>
                              </p:par>
                              <p:par>
                                <p:cTn id="226" presetID="13" presetClass="exit" presetSubtype="16" fill="hold" grpId="3" nodeType="withEffect">
                                  <p:stCondLst>
                                    <p:cond delay="0"/>
                                  </p:stCondLst>
                                  <p:childTnLst>
                                    <p:animEffect transition="out" filter="plus(in)">
                                      <p:cBhvr>
                                        <p:cTn id="227" dur="2000"/>
                                        <p:tgtEl>
                                          <p:spTgt spid="17"/>
                                        </p:tgtEl>
                                      </p:cBhvr>
                                    </p:animEffect>
                                    <p:set>
                                      <p:cBhvr>
                                        <p:cTn id="228" dur="1" fill="hold">
                                          <p:stCondLst>
                                            <p:cond delay="1999"/>
                                          </p:stCondLst>
                                        </p:cTn>
                                        <p:tgtEl>
                                          <p:spTgt spid="17"/>
                                        </p:tgtEl>
                                        <p:attrNameLst>
                                          <p:attrName>style.visibility</p:attrName>
                                        </p:attrNameLst>
                                      </p:cBhvr>
                                      <p:to>
                                        <p:strVal val="hidden"/>
                                      </p:to>
                                    </p:set>
                                  </p:childTnLst>
                                </p:cTn>
                              </p:par>
                              <p:par>
                                <p:cTn id="229" presetID="13" presetClass="exit" presetSubtype="16" fill="hold" grpId="3" nodeType="withEffect">
                                  <p:stCondLst>
                                    <p:cond delay="0"/>
                                  </p:stCondLst>
                                  <p:childTnLst>
                                    <p:animEffect transition="out" filter="plus(in)">
                                      <p:cBhvr>
                                        <p:cTn id="230" dur="2000"/>
                                        <p:tgtEl>
                                          <p:spTgt spid="18"/>
                                        </p:tgtEl>
                                      </p:cBhvr>
                                    </p:animEffect>
                                    <p:set>
                                      <p:cBhvr>
                                        <p:cTn id="231" dur="1" fill="hold">
                                          <p:stCondLst>
                                            <p:cond delay="1999"/>
                                          </p:stCondLst>
                                        </p:cTn>
                                        <p:tgtEl>
                                          <p:spTgt spid="18"/>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980618">
            <a:off x="4852020" y="-505630"/>
            <a:ext cx="1390943" cy="1487861"/>
          </a:xfrm>
          <a:prstGeom prst="rect">
            <a:avLst/>
          </a:prstGeom>
        </p:spPr>
      </p:pic>
      <p:pic>
        <p:nvPicPr>
          <p:cNvPr id="4" name="3 Imagen" descr="5.png"/>
          <p:cNvPicPr>
            <a:picLocks noChangeAspect="1"/>
          </p:cNvPicPr>
          <p:nvPr/>
        </p:nvPicPr>
        <p:blipFill>
          <a:blip r:embed="rId4" cstate="print">
            <a:duotone>
              <a:prstClr val="black"/>
              <a:srgbClr val="FF6600">
                <a:tint val="45000"/>
                <a:satMod val="400000"/>
              </a:srgbClr>
            </a:duotone>
            <a:lum contrast="40000"/>
          </a:blip>
          <a:srcRect l="44093" t="19086"/>
          <a:stretch>
            <a:fillRect/>
          </a:stretch>
        </p:blipFill>
        <p:spPr>
          <a:xfrm rot="1092373">
            <a:off x="5629122" y="-277797"/>
            <a:ext cx="1385417" cy="1487861"/>
          </a:xfrm>
          <a:prstGeom prst="rect">
            <a:avLst/>
          </a:prstGeom>
        </p:spPr>
      </p:pic>
      <p:pic>
        <p:nvPicPr>
          <p:cNvPr id="5" name="4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376209">
            <a:off x="6237805" y="255301"/>
            <a:ext cx="1390943" cy="1487861"/>
          </a:xfrm>
          <a:prstGeom prst="rect">
            <a:avLst/>
          </a:prstGeom>
        </p:spPr>
      </p:pic>
      <p:pic>
        <p:nvPicPr>
          <p:cNvPr id="6" name="5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923468">
            <a:off x="6682478" y="1312721"/>
            <a:ext cx="1390943" cy="1487861"/>
          </a:xfrm>
          <a:prstGeom prst="rect">
            <a:avLst/>
          </a:prstGeom>
        </p:spPr>
      </p:pic>
      <p:pic>
        <p:nvPicPr>
          <p:cNvPr id="7" name="6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4449499">
            <a:off x="6641554" y="2600180"/>
            <a:ext cx="1390943" cy="1487861"/>
          </a:xfrm>
          <a:prstGeom prst="rect">
            <a:avLst/>
          </a:prstGeom>
        </p:spPr>
      </p:pic>
      <p:pic>
        <p:nvPicPr>
          <p:cNvPr id="8" name="7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5629041">
            <a:off x="6310296" y="3471633"/>
            <a:ext cx="1390943" cy="1487861"/>
          </a:xfrm>
          <a:prstGeom prst="rect">
            <a:avLst/>
          </a:prstGeom>
        </p:spPr>
      </p:pic>
      <p:pic>
        <p:nvPicPr>
          <p:cNvPr id="9" name="8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6665572">
            <a:off x="5537394" y="4216281"/>
            <a:ext cx="1390943" cy="1487861"/>
          </a:xfrm>
          <a:prstGeom prst="rect">
            <a:avLst/>
          </a:prstGeom>
        </p:spPr>
      </p:pic>
      <p:pic>
        <p:nvPicPr>
          <p:cNvPr id="10" name="9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8238051">
            <a:off x="4530779" y="4642088"/>
            <a:ext cx="1390943" cy="1487861"/>
          </a:xfrm>
          <a:prstGeom prst="rect">
            <a:avLst/>
          </a:prstGeom>
        </p:spPr>
      </p:pic>
      <p:pic>
        <p:nvPicPr>
          <p:cNvPr id="11" name="10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0018384">
            <a:off x="3507343" y="4709634"/>
            <a:ext cx="1390943" cy="1487861"/>
          </a:xfrm>
          <a:prstGeom prst="rect">
            <a:avLst/>
          </a:prstGeom>
        </p:spPr>
      </p:pic>
      <p:pic>
        <p:nvPicPr>
          <p:cNvPr id="12" name="11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1623373">
            <a:off x="2721525" y="4461474"/>
            <a:ext cx="1390943" cy="1487861"/>
          </a:xfrm>
          <a:prstGeom prst="rect">
            <a:avLst/>
          </a:prstGeom>
        </p:spPr>
      </p:pic>
      <p:pic>
        <p:nvPicPr>
          <p:cNvPr id="13" name="12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2143762">
            <a:off x="2001482" y="3794220"/>
            <a:ext cx="1390943" cy="1487861"/>
          </a:xfrm>
          <a:prstGeom prst="rect">
            <a:avLst/>
          </a:prstGeom>
        </p:spPr>
      </p:pic>
      <p:pic>
        <p:nvPicPr>
          <p:cNvPr id="14" name="13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3830082">
            <a:off x="1572854" y="3222716"/>
            <a:ext cx="1390943" cy="1487861"/>
          </a:xfrm>
          <a:prstGeom prst="rect">
            <a:avLst/>
          </a:prstGeom>
        </p:spPr>
      </p:pic>
      <p:pic>
        <p:nvPicPr>
          <p:cNvPr id="15" name="14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4745629">
            <a:off x="1305202" y="2433489"/>
            <a:ext cx="1390943" cy="1487861"/>
          </a:xfrm>
          <a:prstGeom prst="rect">
            <a:avLst/>
          </a:prstGeom>
        </p:spPr>
      </p:pic>
      <p:pic>
        <p:nvPicPr>
          <p:cNvPr id="16" name="15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5688647">
            <a:off x="1290218" y="1494823"/>
            <a:ext cx="1390943" cy="1487861"/>
          </a:xfrm>
          <a:prstGeom prst="rect">
            <a:avLst/>
          </a:prstGeom>
        </p:spPr>
      </p:pic>
      <p:pic>
        <p:nvPicPr>
          <p:cNvPr id="17" name="16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7273802">
            <a:off x="1690727" y="842224"/>
            <a:ext cx="1390943" cy="1487861"/>
          </a:xfrm>
          <a:prstGeom prst="rect">
            <a:avLst/>
          </a:prstGeom>
        </p:spPr>
      </p:pic>
      <p:pic>
        <p:nvPicPr>
          <p:cNvPr id="18" name="17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8322049">
            <a:off x="1887439" y="99718"/>
            <a:ext cx="1390943" cy="1487861"/>
          </a:xfrm>
          <a:prstGeom prst="rect">
            <a:avLst/>
          </a:prstGeom>
        </p:spPr>
      </p:pic>
      <p:pic>
        <p:nvPicPr>
          <p:cNvPr id="19" name="18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19901661">
            <a:off x="2440050" y="-430449"/>
            <a:ext cx="1390943" cy="1487861"/>
          </a:xfrm>
          <a:prstGeom prst="rect">
            <a:avLst/>
          </a:prstGeom>
        </p:spPr>
      </p:pic>
      <p:pic>
        <p:nvPicPr>
          <p:cNvPr id="20" name="19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1116853">
            <a:off x="3242703" y="-581186"/>
            <a:ext cx="1390943" cy="1487861"/>
          </a:xfrm>
          <a:prstGeom prst="rect">
            <a:avLst/>
          </a:prstGeom>
        </p:spPr>
      </p:pic>
      <p:pic>
        <p:nvPicPr>
          <p:cNvPr id="21" name="20 Imagen" descr="5.png"/>
          <p:cNvPicPr>
            <a:picLocks noChangeAspect="1"/>
          </p:cNvPicPr>
          <p:nvPr/>
        </p:nvPicPr>
        <p:blipFill>
          <a:blip r:embed="rId3" cstate="print">
            <a:duotone>
              <a:prstClr val="black"/>
              <a:srgbClr val="FF6600">
                <a:tint val="45000"/>
                <a:satMod val="400000"/>
              </a:srgbClr>
            </a:duotone>
            <a:lum contrast="40000"/>
          </a:blip>
          <a:srcRect l="44093" t="19086"/>
          <a:stretch>
            <a:fillRect/>
          </a:stretch>
        </p:blipFill>
        <p:spPr>
          <a:xfrm rot="20848830">
            <a:off x="3933020" y="-752540"/>
            <a:ext cx="1390943" cy="1487861"/>
          </a:xfrm>
          <a:prstGeom prst="rect">
            <a:avLst/>
          </a:prstGeom>
        </p:spPr>
      </p:pic>
      <p:sp>
        <p:nvSpPr>
          <p:cNvPr id="22" name="21 Rectángulo"/>
          <p:cNvSpPr/>
          <p:nvPr/>
        </p:nvSpPr>
        <p:spPr>
          <a:xfrm>
            <a:off x="-357222" y="-642960"/>
            <a:ext cx="9858444" cy="6500858"/>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1"/>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3"/>
                                        </p:tgtEl>
                                        <p:attrNameLst>
                                          <p:attrName>ppt_w</p:attrName>
                                        </p:attrNameLst>
                                      </p:cBhvr>
                                      <p:tavLst>
                                        <p:tav tm="0">
                                          <p:val>
                                            <p:strVal val="ppt_w"/>
                                          </p:val>
                                        </p:tav>
                                        <p:tav tm="100000">
                                          <p:val>
                                            <p:fltVal val="0"/>
                                          </p:val>
                                        </p:tav>
                                      </p:tavLst>
                                    </p:anim>
                                    <p:anim calcmode="lin" valueType="num">
                                      <p:cBhvr>
                                        <p:cTn id="162" dur="2000"/>
                                        <p:tgtEl>
                                          <p:spTgt spid="3"/>
                                        </p:tgtEl>
                                        <p:attrNameLst>
                                          <p:attrName>ppt_h</p:attrName>
                                        </p:attrNameLst>
                                      </p:cBhvr>
                                      <p:tavLst>
                                        <p:tav tm="0">
                                          <p:val>
                                            <p:strVal val="ppt_h"/>
                                          </p:val>
                                        </p:tav>
                                        <p:tav tm="100000">
                                          <p:val>
                                            <p:fltVal val="0"/>
                                          </p:val>
                                        </p:tav>
                                      </p:tavLst>
                                    </p:anim>
                                    <p:anim calcmode="lin" valueType="num">
                                      <p:cBhvr>
                                        <p:cTn id="163" dur="2000"/>
                                        <p:tgtEl>
                                          <p:spTgt spid="3"/>
                                        </p:tgtEl>
                                        <p:attrNameLst>
                                          <p:attrName>ppt_x</p:attrName>
                                        </p:attrNameLst>
                                      </p:cBhvr>
                                      <p:tavLst>
                                        <p:tav tm="0">
                                          <p:val>
                                            <p:strVal val="ppt_x"/>
                                          </p:val>
                                        </p:tav>
                                        <p:tav tm="100000">
                                          <p:val>
                                            <p:fltVal val="0.5"/>
                                          </p:val>
                                        </p:tav>
                                      </p:tavLst>
                                    </p:anim>
                                    <p:anim calcmode="lin" valueType="num">
                                      <p:cBhvr>
                                        <p:cTn id="164" dur="2000"/>
                                        <p:tgtEl>
                                          <p:spTgt spid="3"/>
                                        </p:tgtEl>
                                        <p:attrNameLst>
                                          <p:attrName>ppt_y</p:attrName>
                                        </p:attrNameLst>
                                      </p:cBhvr>
                                      <p:tavLst>
                                        <p:tav tm="0">
                                          <p:val>
                                            <p:strVal val="ppt_y"/>
                                          </p:val>
                                        </p:tav>
                                        <p:tav tm="100000">
                                          <p:val>
                                            <p:fltVal val="0.5"/>
                                          </p:val>
                                        </p:tav>
                                      </p:tavLst>
                                    </p:anim>
                                    <p:set>
                                      <p:cBhvr>
                                        <p:cTn id="165" dur="1" fill="hold">
                                          <p:stCondLst>
                                            <p:cond delay="1999"/>
                                          </p:stCondLst>
                                        </p:cTn>
                                        <p:tgtEl>
                                          <p:spTgt spid="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fltVal val="0"/>
                                          </p:val>
                                        </p:tav>
                                      </p:tavLst>
                                    </p:anim>
                                    <p:anim calcmode="lin" valueType="num">
                                      <p:cBhvr>
                                        <p:cTn id="169" dur="2000"/>
                                        <p:tgtEl>
                                          <p:spTgt spid="4"/>
                                        </p:tgtEl>
                                        <p:attrNameLst>
                                          <p:attrName>ppt_x</p:attrName>
                                        </p:attrNameLst>
                                      </p:cBhvr>
                                      <p:tavLst>
                                        <p:tav tm="0">
                                          <p:val>
                                            <p:strVal val="ppt_x"/>
                                          </p:val>
                                        </p:tav>
                                        <p:tav tm="100000">
                                          <p:val>
                                            <p:fltVal val="0.5"/>
                                          </p:val>
                                        </p:tav>
                                      </p:tavLst>
                                    </p:anim>
                                    <p:anim calcmode="lin" valueType="num">
                                      <p:cBhvr>
                                        <p:cTn id="170" dur="2000"/>
                                        <p:tgtEl>
                                          <p:spTgt spid="4"/>
                                        </p:tgtEl>
                                        <p:attrNameLst>
                                          <p:attrName>ppt_y</p:attrName>
                                        </p:attrNameLst>
                                      </p:cBhvr>
                                      <p:tavLst>
                                        <p:tav tm="0">
                                          <p:val>
                                            <p:strVal val="ppt_y"/>
                                          </p:val>
                                        </p:tav>
                                        <p:tav tm="100000">
                                          <p:val>
                                            <p:fltVal val="0.5"/>
                                          </p:val>
                                        </p:tav>
                                      </p:tavLst>
                                    </p:anim>
                                    <p:set>
                                      <p:cBhvr>
                                        <p:cTn id="171" dur="1" fill="hold">
                                          <p:stCondLst>
                                            <p:cond delay="1999"/>
                                          </p:stCondLst>
                                        </p:cTn>
                                        <p:tgtEl>
                                          <p:spTgt spid="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fltVal val="0"/>
                                          </p:val>
                                        </p:tav>
                                      </p:tavLst>
                                    </p:anim>
                                    <p:anim calcmode="lin" valueType="num">
                                      <p:cBhvr>
                                        <p:cTn id="175" dur="2000"/>
                                        <p:tgtEl>
                                          <p:spTgt spid="5"/>
                                        </p:tgtEl>
                                        <p:attrNameLst>
                                          <p:attrName>ppt_x</p:attrName>
                                        </p:attrNameLst>
                                      </p:cBhvr>
                                      <p:tavLst>
                                        <p:tav tm="0">
                                          <p:val>
                                            <p:strVal val="ppt_x"/>
                                          </p:val>
                                        </p:tav>
                                        <p:tav tm="100000">
                                          <p:val>
                                            <p:fltVal val="0.5"/>
                                          </p:val>
                                        </p:tav>
                                      </p:tavLst>
                                    </p:anim>
                                    <p:anim calcmode="lin" valueType="num">
                                      <p:cBhvr>
                                        <p:cTn id="176" dur="2000"/>
                                        <p:tgtEl>
                                          <p:spTgt spid="5"/>
                                        </p:tgtEl>
                                        <p:attrNameLst>
                                          <p:attrName>ppt_y</p:attrName>
                                        </p:attrNameLst>
                                      </p:cBhvr>
                                      <p:tavLst>
                                        <p:tav tm="0">
                                          <p:val>
                                            <p:strVal val="ppt_y"/>
                                          </p:val>
                                        </p:tav>
                                        <p:tav tm="100000">
                                          <p:val>
                                            <p:fltVal val="0.5"/>
                                          </p:val>
                                        </p:tav>
                                      </p:tavLst>
                                    </p:anim>
                                    <p:set>
                                      <p:cBhvr>
                                        <p:cTn id="177" dur="1" fill="hold">
                                          <p:stCondLst>
                                            <p:cond delay="1999"/>
                                          </p:stCondLst>
                                        </p:cTn>
                                        <p:tgtEl>
                                          <p:spTgt spid="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6"/>
                                        </p:tgtEl>
                                        <p:attrNameLst>
                                          <p:attrName>ppt_w</p:attrName>
                                        </p:attrNameLst>
                                      </p:cBhvr>
                                      <p:tavLst>
                                        <p:tav tm="0">
                                          <p:val>
                                            <p:strVal val="ppt_w"/>
                                          </p:val>
                                        </p:tav>
                                        <p:tav tm="100000">
                                          <p:val>
                                            <p:fltVal val="0"/>
                                          </p:val>
                                        </p:tav>
                                      </p:tavLst>
                                    </p:anim>
                                    <p:anim calcmode="lin" valueType="num">
                                      <p:cBhvr>
                                        <p:cTn id="180" dur="2000"/>
                                        <p:tgtEl>
                                          <p:spTgt spid="6"/>
                                        </p:tgtEl>
                                        <p:attrNameLst>
                                          <p:attrName>ppt_h</p:attrName>
                                        </p:attrNameLst>
                                      </p:cBhvr>
                                      <p:tavLst>
                                        <p:tav tm="0">
                                          <p:val>
                                            <p:strVal val="ppt_h"/>
                                          </p:val>
                                        </p:tav>
                                        <p:tav tm="100000">
                                          <p:val>
                                            <p:fltVal val="0"/>
                                          </p:val>
                                        </p:tav>
                                      </p:tavLst>
                                    </p:anim>
                                    <p:anim calcmode="lin" valueType="num">
                                      <p:cBhvr>
                                        <p:cTn id="181" dur="2000"/>
                                        <p:tgtEl>
                                          <p:spTgt spid="6"/>
                                        </p:tgtEl>
                                        <p:attrNameLst>
                                          <p:attrName>ppt_x</p:attrName>
                                        </p:attrNameLst>
                                      </p:cBhvr>
                                      <p:tavLst>
                                        <p:tav tm="0">
                                          <p:val>
                                            <p:strVal val="ppt_x"/>
                                          </p:val>
                                        </p:tav>
                                        <p:tav tm="100000">
                                          <p:val>
                                            <p:fltVal val="0.5"/>
                                          </p:val>
                                        </p:tav>
                                      </p:tavLst>
                                    </p:anim>
                                    <p:anim calcmode="lin" valueType="num">
                                      <p:cBhvr>
                                        <p:cTn id="182" dur="2000"/>
                                        <p:tgtEl>
                                          <p:spTgt spid="6"/>
                                        </p:tgtEl>
                                        <p:attrNameLst>
                                          <p:attrName>ppt_y</p:attrName>
                                        </p:attrNameLst>
                                      </p:cBhvr>
                                      <p:tavLst>
                                        <p:tav tm="0">
                                          <p:val>
                                            <p:strVal val="ppt_y"/>
                                          </p:val>
                                        </p:tav>
                                        <p:tav tm="100000">
                                          <p:val>
                                            <p:fltVal val="0.5"/>
                                          </p:val>
                                        </p:tav>
                                      </p:tavLst>
                                    </p:anim>
                                    <p:set>
                                      <p:cBhvr>
                                        <p:cTn id="183" dur="1" fill="hold">
                                          <p:stCondLst>
                                            <p:cond delay="1999"/>
                                          </p:stCondLst>
                                        </p:cTn>
                                        <p:tgtEl>
                                          <p:spTgt spid="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7"/>
                                        </p:tgtEl>
                                        <p:attrNameLst>
                                          <p:attrName>ppt_w</p:attrName>
                                        </p:attrNameLst>
                                      </p:cBhvr>
                                      <p:tavLst>
                                        <p:tav tm="0">
                                          <p:val>
                                            <p:strVal val="ppt_w"/>
                                          </p:val>
                                        </p:tav>
                                        <p:tav tm="100000">
                                          <p:val>
                                            <p:fltVal val="0"/>
                                          </p:val>
                                        </p:tav>
                                      </p:tavLst>
                                    </p:anim>
                                    <p:anim calcmode="lin" valueType="num">
                                      <p:cBhvr>
                                        <p:cTn id="186" dur="2000"/>
                                        <p:tgtEl>
                                          <p:spTgt spid="7"/>
                                        </p:tgtEl>
                                        <p:attrNameLst>
                                          <p:attrName>ppt_h</p:attrName>
                                        </p:attrNameLst>
                                      </p:cBhvr>
                                      <p:tavLst>
                                        <p:tav tm="0">
                                          <p:val>
                                            <p:strVal val="ppt_h"/>
                                          </p:val>
                                        </p:tav>
                                        <p:tav tm="100000">
                                          <p:val>
                                            <p:fltVal val="0"/>
                                          </p:val>
                                        </p:tav>
                                      </p:tavLst>
                                    </p:anim>
                                    <p:anim calcmode="lin" valueType="num">
                                      <p:cBhvr>
                                        <p:cTn id="187" dur="2000"/>
                                        <p:tgtEl>
                                          <p:spTgt spid="7"/>
                                        </p:tgtEl>
                                        <p:attrNameLst>
                                          <p:attrName>ppt_x</p:attrName>
                                        </p:attrNameLst>
                                      </p:cBhvr>
                                      <p:tavLst>
                                        <p:tav tm="0">
                                          <p:val>
                                            <p:strVal val="ppt_x"/>
                                          </p:val>
                                        </p:tav>
                                        <p:tav tm="100000">
                                          <p:val>
                                            <p:fltVal val="0.5"/>
                                          </p:val>
                                        </p:tav>
                                      </p:tavLst>
                                    </p:anim>
                                    <p:anim calcmode="lin" valueType="num">
                                      <p:cBhvr>
                                        <p:cTn id="188" dur="2000"/>
                                        <p:tgtEl>
                                          <p:spTgt spid="7"/>
                                        </p:tgtEl>
                                        <p:attrNameLst>
                                          <p:attrName>ppt_y</p:attrName>
                                        </p:attrNameLst>
                                      </p:cBhvr>
                                      <p:tavLst>
                                        <p:tav tm="0">
                                          <p:val>
                                            <p:strVal val="ppt_y"/>
                                          </p:val>
                                        </p:tav>
                                        <p:tav tm="100000">
                                          <p:val>
                                            <p:fltVal val="0.5"/>
                                          </p:val>
                                        </p:tav>
                                      </p:tavLst>
                                    </p:anim>
                                    <p:set>
                                      <p:cBhvr>
                                        <p:cTn id="189" dur="1" fill="hold">
                                          <p:stCondLst>
                                            <p:cond delay="1999"/>
                                          </p:stCondLst>
                                        </p:cTn>
                                        <p:tgtEl>
                                          <p:spTgt spid="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8"/>
                                        </p:tgtEl>
                                        <p:attrNameLst>
                                          <p:attrName>ppt_w</p:attrName>
                                        </p:attrNameLst>
                                      </p:cBhvr>
                                      <p:tavLst>
                                        <p:tav tm="0">
                                          <p:val>
                                            <p:strVal val="ppt_w"/>
                                          </p:val>
                                        </p:tav>
                                        <p:tav tm="100000">
                                          <p:val>
                                            <p:fltVal val="0"/>
                                          </p:val>
                                        </p:tav>
                                      </p:tavLst>
                                    </p:anim>
                                    <p:anim calcmode="lin" valueType="num">
                                      <p:cBhvr>
                                        <p:cTn id="192" dur="2000"/>
                                        <p:tgtEl>
                                          <p:spTgt spid="8"/>
                                        </p:tgtEl>
                                        <p:attrNameLst>
                                          <p:attrName>ppt_h</p:attrName>
                                        </p:attrNameLst>
                                      </p:cBhvr>
                                      <p:tavLst>
                                        <p:tav tm="0">
                                          <p:val>
                                            <p:strVal val="ppt_h"/>
                                          </p:val>
                                        </p:tav>
                                        <p:tav tm="100000">
                                          <p:val>
                                            <p:fltVal val="0"/>
                                          </p:val>
                                        </p:tav>
                                      </p:tavLst>
                                    </p:anim>
                                    <p:anim calcmode="lin" valueType="num">
                                      <p:cBhvr>
                                        <p:cTn id="193" dur="2000"/>
                                        <p:tgtEl>
                                          <p:spTgt spid="8"/>
                                        </p:tgtEl>
                                        <p:attrNameLst>
                                          <p:attrName>ppt_x</p:attrName>
                                        </p:attrNameLst>
                                      </p:cBhvr>
                                      <p:tavLst>
                                        <p:tav tm="0">
                                          <p:val>
                                            <p:strVal val="ppt_x"/>
                                          </p:val>
                                        </p:tav>
                                        <p:tav tm="100000">
                                          <p:val>
                                            <p:fltVal val="0.5"/>
                                          </p:val>
                                        </p:tav>
                                      </p:tavLst>
                                    </p:anim>
                                    <p:anim calcmode="lin" valueType="num">
                                      <p:cBhvr>
                                        <p:cTn id="194" dur="2000"/>
                                        <p:tgtEl>
                                          <p:spTgt spid="8"/>
                                        </p:tgtEl>
                                        <p:attrNameLst>
                                          <p:attrName>ppt_y</p:attrName>
                                        </p:attrNameLst>
                                      </p:cBhvr>
                                      <p:tavLst>
                                        <p:tav tm="0">
                                          <p:val>
                                            <p:strVal val="ppt_y"/>
                                          </p:val>
                                        </p:tav>
                                        <p:tav tm="100000">
                                          <p:val>
                                            <p:fltVal val="0.5"/>
                                          </p:val>
                                        </p:tav>
                                      </p:tavLst>
                                    </p:anim>
                                    <p:set>
                                      <p:cBhvr>
                                        <p:cTn id="195" dur="1" fill="hold">
                                          <p:stCondLst>
                                            <p:cond delay="1999"/>
                                          </p:stCondLst>
                                        </p:cTn>
                                        <p:tgtEl>
                                          <p:spTgt spid="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9"/>
                                        </p:tgtEl>
                                        <p:attrNameLst>
                                          <p:attrName>ppt_w</p:attrName>
                                        </p:attrNameLst>
                                      </p:cBhvr>
                                      <p:tavLst>
                                        <p:tav tm="0">
                                          <p:val>
                                            <p:strVal val="ppt_w"/>
                                          </p:val>
                                        </p:tav>
                                        <p:tav tm="100000">
                                          <p:val>
                                            <p:fltVal val="0"/>
                                          </p:val>
                                        </p:tav>
                                      </p:tavLst>
                                    </p:anim>
                                    <p:anim calcmode="lin" valueType="num">
                                      <p:cBhvr>
                                        <p:cTn id="198" dur="2000"/>
                                        <p:tgtEl>
                                          <p:spTgt spid="9"/>
                                        </p:tgtEl>
                                        <p:attrNameLst>
                                          <p:attrName>ppt_h</p:attrName>
                                        </p:attrNameLst>
                                      </p:cBhvr>
                                      <p:tavLst>
                                        <p:tav tm="0">
                                          <p:val>
                                            <p:strVal val="ppt_h"/>
                                          </p:val>
                                        </p:tav>
                                        <p:tav tm="100000">
                                          <p:val>
                                            <p:fltVal val="0"/>
                                          </p:val>
                                        </p:tav>
                                      </p:tavLst>
                                    </p:anim>
                                    <p:anim calcmode="lin" valueType="num">
                                      <p:cBhvr>
                                        <p:cTn id="199" dur="2000"/>
                                        <p:tgtEl>
                                          <p:spTgt spid="9"/>
                                        </p:tgtEl>
                                        <p:attrNameLst>
                                          <p:attrName>ppt_x</p:attrName>
                                        </p:attrNameLst>
                                      </p:cBhvr>
                                      <p:tavLst>
                                        <p:tav tm="0">
                                          <p:val>
                                            <p:strVal val="ppt_x"/>
                                          </p:val>
                                        </p:tav>
                                        <p:tav tm="100000">
                                          <p:val>
                                            <p:fltVal val="0.5"/>
                                          </p:val>
                                        </p:tav>
                                      </p:tavLst>
                                    </p:anim>
                                    <p:anim calcmode="lin" valueType="num">
                                      <p:cBhvr>
                                        <p:cTn id="200" dur="2000"/>
                                        <p:tgtEl>
                                          <p:spTgt spid="9"/>
                                        </p:tgtEl>
                                        <p:attrNameLst>
                                          <p:attrName>ppt_y</p:attrName>
                                        </p:attrNameLst>
                                      </p:cBhvr>
                                      <p:tavLst>
                                        <p:tav tm="0">
                                          <p:val>
                                            <p:strVal val="ppt_y"/>
                                          </p:val>
                                        </p:tav>
                                        <p:tav tm="100000">
                                          <p:val>
                                            <p:fltVal val="0.5"/>
                                          </p:val>
                                        </p:tav>
                                      </p:tavLst>
                                    </p:anim>
                                    <p:set>
                                      <p:cBhvr>
                                        <p:cTn id="201" dur="1" fill="hold">
                                          <p:stCondLst>
                                            <p:cond delay="1999"/>
                                          </p:stCondLst>
                                        </p:cTn>
                                        <p:tgtEl>
                                          <p:spTgt spid="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0"/>
                                        </p:tgtEl>
                                        <p:attrNameLst>
                                          <p:attrName>ppt_w</p:attrName>
                                        </p:attrNameLst>
                                      </p:cBhvr>
                                      <p:tavLst>
                                        <p:tav tm="0">
                                          <p:val>
                                            <p:strVal val="ppt_w"/>
                                          </p:val>
                                        </p:tav>
                                        <p:tav tm="100000">
                                          <p:val>
                                            <p:fltVal val="0"/>
                                          </p:val>
                                        </p:tav>
                                      </p:tavLst>
                                    </p:anim>
                                    <p:anim calcmode="lin" valueType="num">
                                      <p:cBhvr>
                                        <p:cTn id="204" dur="2000"/>
                                        <p:tgtEl>
                                          <p:spTgt spid="10"/>
                                        </p:tgtEl>
                                        <p:attrNameLst>
                                          <p:attrName>ppt_h</p:attrName>
                                        </p:attrNameLst>
                                      </p:cBhvr>
                                      <p:tavLst>
                                        <p:tav tm="0">
                                          <p:val>
                                            <p:strVal val="ppt_h"/>
                                          </p:val>
                                        </p:tav>
                                        <p:tav tm="100000">
                                          <p:val>
                                            <p:fltVal val="0"/>
                                          </p:val>
                                        </p:tav>
                                      </p:tavLst>
                                    </p:anim>
                                    <p:anim calcmode="lin" valueType="num">
                                      <p:cBhvr>
                                        <p:cTn id="205" dur="2000"/>
                                        <p:tgtEl>
                                          <p:spTgt spid="10"/>
                                        </p:tgtEl>
                                        <p:attrNameLst>
                                          <p:attrName>ppt_x</p:attrName>
                                        </p:attrNameLst>
                                      </p:cBhvr>
                                      <p:tavLst>
                                        <p:tav tm="0">
                                          <p:val>
                                            <p:strVal val="ppt_x"/>
                                          </p:val>
                                        </p:tav>
                                        <p:tav tm="100000">
                                          <p:val>
                                            <p:fltVal val="0.5"/>
                                          </p:val>
                                        </p:tav>
                                      </p:tavLst>
                                    </p:anim>
                                    <p:anim calcmode="lin" valueType="num">
                                      <p:cBhvr>
                                        <p:cTn id="206" dur="2000"/>
                                        <p:tgtEl>
                                          <p:spTgt spid="10"/>
                                        </p:tgtEl>
                                        <p:attrNameLst>
                                          <p:attrName>ppt_y</p:attrName>
                                        </p:attrNameLst>
                                      </p:cBhvr>
                                      <p:tavLst>
                                        <p:tav tm="0">
                                          <p:val>
                                            <p:strVal val="ppt_y"/>
                                          </p:val>
                                        </p:tav>
                                        <p:tav tm="100000">
                                          <p:val>
                                            <p:fltVal val="0.5"/>
                                          </p:val>
                                        </p:tav>
                                      </p:tavLst>
                                    </p:anim>
                                    <p:set>
                                      <p:cBhvr>
                                        <p:cTn id="207" dur="1" fill="hold">
                                          <p:stCondLst>
                                            <p:cond delay="1999"/>
                                          </p:stCondLst>
                                        </p:cTn>
                                        <p:tgtEl>
                                          <p:spTgt spid="1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1"/>
                                        </p:tgtEl>
                                        <p:attrNameLst>
                                          <p:attrName>ppt_w</p:attrName>
                                        </p:attrNameLst>
                                      </p:cBhvr>
                                      <p:tavLst>
                                        <p:tav tm="0">
                                          <p:val>
                                            <p:strVal val="ppt_w"/>
                                          </p:val>
                                        </p:tav>
                                        <p:tav tm="100000">
                                          <p:val>
                                            <p:fltVal val="0"/>
                                          </p:val>
                                        </p:tav>
                                      </p:tavLst>
                                    </p:anim>
                                    <p:anim calcmode="lin" valueType="num">
                                      <p:cBhvr>
                                        <p:cTn id="210" dur="2000"/>
                                        <p:tgtEl>
                                          <p:spTgt spid="11"/>
                                        </p:tgtEl>
                                        <p:attrNameLst>
                                          <p:attrName>ppt_h</p:attrName>
                                        </p:attrNameLst>
                                      </p:cBhvr>
                                      <p:tavLst>
                                        <p:tav tm="0">
                                          <p:val>
                                            <p:strVal val="ppt_h"/>
                                          </p:val>
                                        </p:tav>
                                        <p:tav tm="100000">
                                          <p:val>
                                            <p:fltVal val="0"/>
                                          </p:val>
                                        </p:tav>
                                      </p:tavLst>
                                    </p:anim>
                                    <p:anim calcmode="lin" valueType="num">
                                      <p:cBhvr>
                                        <p:cTn id="211" dur="2000"/>
                                        <p:tgtEl>
                                          <p:spTgt spid="11"/>
                                        </p:tgtEl>
                                        <p:attrNameLst>
                                          <p:attrName>ppt_x</p:attrName>
                                        </p:attrNameLst>
                                      </p:cBhvr>
                                      <p:tavLst>
                                        <p:tav tm="0">
                                          <p:val>
                                            <p:strVal val="ppt_x"/>
                                          </p:val>
                                        </p:tav>
                                        <p:tav tm="100000">
                                          <p:val>
                                            <p:fltVal val="0.5"/>
                                          </p:val>
                                        </p:tav>
                                      </p:tavLst>
                                    </p:anim>
                                    <p:anim calcmode="lin" valueType="num">
                                      <p:cBhvr>
                                        <p:cTn id="212" dur="2000"/>
                                        <p:tgtEl>
                                          <p:spTgt spid="11"/>
                                        </p:tgtEl>
                                        <p:attrNameLst>
                                          <p:attrName>ppt_y</p:attrName>
                                        </p:attrNameLst>
                                      </p:cBhvr>
                                      <p:tavLst>
                                        <p:tav tm="0">
                                          <p:val>
                                            <p:strVal val="ppt_y"/>
                                          </p:val>
                                        </p:tav>
                                        <p:tav tm="100000">
                                          <p:val>
                                            <p:fltVal val="0.5"/>
                                          </p:val>
                                        </p:tav>
                                      </p:tavLst>
                                    </p:anim>
                                    <p:set>
                                      <p:cBhvr>
                                        <p:cTn id="213" dur="1" fill="hold">
                                          <p:stCondLst>
                                            <p:cond delay="1999"/>
                                          </p:stCondLst>
                                        </p:cTn>
                                        <p:tgtEl>
                                          <p:spTgt spid="1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2"/>
                                        </p:tgtEl>
                                        <p:attrNameLst>
                                          <p:attrName>ppt_w</p:attrName>
                                        </p:attrNameLst>
                                      </p:cBhvr>
                                      <p:tavLst>
                                        <p:tav tm="0">
                                          <p:val>
                                            <p:strVal val="ppt_w"/>
                                          </p:val>
                                        </p:tav>
                                        <p:tav tm="100000">
                                          <p:val>
                                            <p:fltVal val="0"/>
                                          </p:val>
                                        </p:tav>
                                      </p:tavLst>
                                    </p:anim>
                                    <p:anim calcmode="lin" valueType="num">
                                      <p:cBhvr>
                                        <p:cTn id="216" dur="2000"/>
                                        <p:tgtEl>
                                          <p:spTgt spid="12"/>
                                        </p:tgtEl>
                                        <p:attrNameLst>
                                          <p:attrName>ppt_h</p:attrName>
                                        </p:attrNameLst>
                                      </p:cBhvr>
                                      <p:tavLst>
                                        <p:tav tm="0">
                                          <p:val>
                                            <p:strVal val="ppt_h"/>
                                          </p:val>
                                        </p:tav>
                                        <p:tav tm="100000">
                                          <p:val>
                                            <p:fltVal val="0"/>
                                          </p:val>
                                        </p:tav>
                                      </p:tavLst>
                                    </p:anim>
                                    <p:anim calcmode="lin" valueType="num">
                                      <p:cBhvr>
                                        <p:cTn id="217" dur="2000"/>
                                        <p:tgtEl>
                                          <p:spTgt spid="12"/>
                                        </p:tgtEl>
                                        <p:attrNameLst>
                                          <p:attrName>ppt_x</p:attrName>
                                        </p:attrNameLst>
                                      </p:cBhvr>
                                      <p:tavLst>
                                        <p:tav tm="0">
                                          <p:val>
                                            <p:strVal val="ppt_x"/>
                                          </p:val>
                                        </p:tav>
                                        <p:tav tm="100000">
                                          <p:val>
                                            <p:fltVal val="0.5"/>
                                          </p:val>
                                        </p:tav>
                                      </p:tavLst>
                                    </p:anim>
                                    <p:anim calcmode="lin" valueType="num">
                                      <p:cBhvr>
                                        <p:cTn id="218" dur="2000"/>
                                        <p:tgtEl>
                                          <p:spTgt spid="12"/>
                                        </p:tgtEl>
                                        <p:attrNameLst>
                                          <p:attrName>ppt_y</p:attrName>
                                        </p:attrNameLst>
                                      </p:cBhvr>
                                      <p:tavLst>
                                        <p:tav tm="0">
                                          <p:val>
                                            <p:strVal val="ppt_y"/>
                                          </p:val>
                                        </p:tav>
                                        <p:tav tm="100000">
                                          <p:val>
                                            <p:fltVal val="0.5"/>
                                          </p:val>
                                        </p:tav>
                                      </p:tavLst>
                                    </p:anim>
                                    <p:set>
                                      <p:cBhvr>
                                        <p:cTn id="219" dur="1" fill="hold">
                                          <p:stCondLst>
                                            <p:cond delay="1999"/>
                                          </p:stCondLst>
                                        </p:cTn>
                                        <p:tgtEl>
                                          <p:spTgt spid="1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3"/>
                                        </p:tgtEl>
                                        <p:attrNameLst>
                                          <p:attrName>ppt_w</p:attrName>
                                        </p:attrNameLst>
                                      </p:cBhvr>
                                      <p:tavLst>
                                        <p:tav tm="0">
                                          <p:val>
                                            <p:strVal val="ppt_w"/>
                                          </p:val>
                                        </p:tav>
                                        <p:tav tm="100000">
                                          <p:val>
                                            <p:fltVal val="0"/>
                                          </p:val>
                                        </p:tav>
                                      </p:tavLst>
                                    </p:anim>
                                    <p:anim calcmode="lin" valueType="num">
                                      <p:cBhvr>
                                        <p:cTn id="222" dur="2000"/>
                                        <p:tgtEl>
                                          <p:spTgt spid="13"/>
                                        </p:tgtEl>
                                        <p:attrNameLst>
                                          <p:attrName>ppt_h</p:attrName>
                                        </p:attrNameLst>
                                      </p:cBhvr>
                                      <p:tavLst>
                                        <p:tav tm="0">
                                          <p:val>
                                            <p:strVal val="ppt_h"/>
                                          </p:val>
                                        </p:tav>
                                        <p:tav tm="100000">
                                          <p:val>
                                            <p:fltVal val="0"/>
                                          </p:val>
                                        </p:tav>
                                      </p:tavLst>
                                    </p:anim>
                                    <p:anim calcmode="lin" valueType="num">
                                      <p:cBhvr>
                                        <p:cTn id="223" dur="2000"/>
                                        <p:tgtEl>
                                          <p:spTgt spid="13"/>
                                        </p:tgtEl>
                                        <p:attrNameLst>
                                          <p:attrName>ppt_x</p:attrName>
                                        </p:attrNameLst>
                                      </p:cBhvr>
                                      <p:tavLst>
                                        <p:tav tm="0">
                                          <p:val>
                                            <p:strVal val="ppt_x"/>
                                          </p:val>
                                        </p:tav>
                                        <p:tav tm="100000">
                                          <p:val>
                                            <p:fltVal val="0.5"/>
                                          </p:val>
                                        </p:tav>
                                      </p:tavLst>
                                    </p:anim>
                                    <p:anim calcmode="lin" valueType="num">
                                      <p:cBhvr>
                                        <p:cTn id="224" dur="2000"/>
                                        <p:tgtEl>
                                          <p:spTgt spid="13"/>
                                        </p:tgtEl>
                                        <p:attrNameLst>
                                          <p:attrName>ppt_y</p:attrName>
                                        </p:attrNameLst>
                                      </p:cBhvr>
                                      <p:tavLst>
                                        <p:tav tm="0">
                                          <p:val>
                                            <p:strVal val="ppt_y"/>
                                          </p:val>
                                        </p:tav>
                                        <p:tav tm="100000">
                                          <p:val>
                                            <p:fltVal val="0.5"/>
                                          </p:val>
                                        </p:tav>
                                      </p:tavLst>
                                    </p:anim>
                                    <p:set>
                                      <p:cBhvr>
                                        <p:cTn id="225" dur="1" fill="hold">
                                          <p:stCondLst>
                                            <p:cond delay="1999"/>
                                          </p:stCondLst>
                                        </p:cTn>
                                        <p:tgtEl>
                                          <p:spTgt spid="1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4"/>
                                        </p:tgtEl>
                                        <p:attrNameLst>
                                          <p:attrName>ppt_w</p:attrName>
                                        </p:attrNameLst>
                                      </p:cBhvr>
                                      <p:tavLst>
                                        <p:tav tm="0">
                                          <p:val>
                                            <p:strVal val="ppt_w"/>
                                          </p:val>
                                        </p:tav>
                                        <p:tav tm="100000">
                                          <p:val>
                                            <p:fltVal val="0"/>
                                          </p:val>
                                        </p:tav>
                                      </p:tavLst>
                                    </p:anim>
                                    <p:anim calcmode="lin" valueType="num">
                                      <p:cBhvr>
                                        <p:cTn id="228" dur="2000"/>
                                        <p:tgtEl>
                                          <p:spTgt spid="14"/>
                                        </p:tgtEl>
                                        <p:attrNameLst>
                                          <p:attrName>ppt_h</p:attrName>
                                        </p:attrNameLst>
                                      </p:cBhvr>
                                      <p:tavLst>
                                        <p:tav tm="0">
                                          <p:val>
                                            <p:strVal val="ppt_h"/>
                                          </p:val>
                                        </p:tav>
                                        <p:tav tm="100000">
                                          <p:val>
                                            <p:fltVal val="0"/>
                                          </p:val>
                                        </p:tav>
                                      </p:tavLst>
                                    </p:anim>
                                    <p:anim calcmode="lin" valueType="num">
                                      <p:cBhvr>
                                        <p:cTn id="229" dur="2000"/>
                                        <p:tgtEl>
                                          <p:spTgt spid="14"/>
                                        </p:tgtEl>
                                        <p:attrNameLst>
                                          <p:attrName>ppt_x</p:attrName>
                                        </p:attrNameLst>
                                      </p:cBhvr>
                                      <p:tavLst>
                                        <p:tav tm="0">
                                          <p:val>
                                            <p:strVal val="ppt_x"/>
                                          </p:val>
                                        </p:tav>
                                        <p:tav tm="100000">
                                          <p:val>
                                            <p:fltVal val="0.5"/>
                                          </p:val>
                                        </p:tav>
                                      </p:tavLst>
                                    </p:anim>
                                    <p:anim calcmode="lin" valueType="num">
                                      <p:cBhvr>
                                        <p:cTn id="230" dur="2000"/>
                                        <p:tgtEl>
                                          <p:spTgt spid="14"/>
                                        </p:tgtEl>
                                        <p:attrNameLst>
                                          <p:attrName>ppt_y</p:attrName>
                                        </p:attrNameLst>
                                      </p:cBhvr>
                                      <p:tavLst>
                                        <p:tav tm="0">
                                          <p:val>
                                            <p:strVal val="ppt_y"/>
                                          </p:val>
                                        </p:tav>
                                        <p:tav tm="100000">
                                          <p:val>
                                            <p:fltVal val="0.5"/>
                                          </p:val>
                                        </p:tav>
                                      </p:tavLst>
                                    </p:anim>
                                    <p:set>
                                      <p:cBhvr>
                                        <p:cTn id="231" dur="1" fill="hold">
                                          <p:stCondLst>
                                            <p:cond delay="1999"/>
                                          </p:stCondLst>
                                        </p:cTn>
                                        <p:tgtEl>
                                          <p:spTgt spid="14"/>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fltVal val="0"/>
                                          </p:val>
                                        </p:tav>
                                      </p:tavLst>
                                    </p:anim>
                                    <p:anim calcmode="lin" valueType="num">
                                      <p:cBhvr>
                                        <p:cTn id="234" dur="2000"/>
                                        <p:tgtEl>
                                          <p:spTgt spid="15"/>
                                        </p:tgtEl>
                                        <p:attrNameLst>
                                          <p:attrName>ppt_h</p:attrName>
                                        </p:attrNameLst>
                                      </p:cBhvr>
                                      <p:tavLst>
                                        <p:tav tm="0">
                                          <p:val>
                                            <p:strVal val="ppt_h"/>
                                          </p:val>
                                        </p:tav>
                                        <p:tav tm="100000">
                                          <p:val>
                                            <p:fltVal val="0"/>
                                          </p:val>
                                        </p:tav>
                                      </p:tavLst>
                                    </p:anim>
                                    <p:anim calcmode="lin" valueType="num">
                                      <p:cBhvr>
                                        <p:cTn id="235" dur="2000"/>
                                        <p:tgtEl>
                                          <p:spTgt spid="15"/>
                                        </p:tgtEl>
                                        <p:attrNameLst>
                                          <p:attrName>ppt_x</p:attrName>
                                        </p:attrNameLst>
                                      </p:cBhvr>
                                      <p:tavLst>
                                        <p:tav tm="0">
                                          <p:val>
                                            <p:strVal val="ppt_x"/>
                                          </p:val>
                                        </p:tav>
                                        <p:tav tm="100000">
                                          <p:val>
                                            <p:fltVal val="0.5"/>
                                          </p:val>
                                        </p:tav>
                                      </p:tavLst>
                                    </p:anim>
                                    <p:anim calcmode="lin" valueType="num">
                                      <p:cBhvr>
                                        <p:cTn id="236" dur="2000"/>
                                        <p:tgtEl>
                                          <p:spTgt spid="15"/>
                                        </p:tgtEl>
                                        <p:attrNameLst>
                                          <p:attrName>ppt_y</p:attrName>
                                        </p:attrNameLst>
                                      </p:cBhvr>
                                      <p:tavLst>
                                        <p:tav tm="0">
                                          <p:val>
                                            <p:strVal val="ppt_y"/>
                                          </p:val>
                                        </p:tav>
                                        <p:tav tm="100000">
                                          <p:val>
                                            <p:fltVal val="0.5"/>
                                          </p:val>
                                        </p:tav>
                                      </p:tavLst>
                                    </p:anim>
                                    <p:set>
                                      <p:cBhvr>
                                        <p:cTn id="237" dur="1" fill="hold">
                                          <p:stCondLst>
                                            <p:cond delay="1999"/>
                                          </p:stCondLst>
                                        </p:cTn>
                                        <p:tgtEl>
                                          <p:spTgt spid="15"/>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6"/>
                                        </p:tgtEl>
                                        <p:attrNameLst>
                                          <p:attrName>ppt_w</p:attrName>
                                        </p:attrNameLst>
                                      </p:cBhvr>
                                      <p:tavLst>
                                        <p:tav tm="0">
                                          <p:val>
                                            <p:strVal val="ppt_w"/>
                                          </p:val>
                                        </p:tav>
                                        <p:tav tm="100000">
                                          <p:val>
                                            <p:fltVal val="0"/>
                                          </p:val>
                                        </p:tav>
                                      </p:tavLst>
                                    </p:anim>
                                    <p:anim calcmode="lin" valueType="num">
                                      <p:cBhvr>
                                        <p:cTn id="240" dur="2000"/>
                                        <p:tgtEl>
                                          <p:spTgt spid="16"/>
                                        </p:tgtEl>
                                        <p:attrNameLst>
                                          <p:attrName>ppt_h</p:attrName>
                                        </p:attrNameLst>
                                      </p:cBhvr>
                                      <p:tavLst>
                                        <p:tav tm="0">
                                          <p:val>
                                            <p:strVal val="ppt_h"/>
                                          </p:val>
                                        </p:tav>
                                        <p:tav tm="100000">
                                          <p:val>
                                            <p:fltVal val="0"/>
                                          </p:val>
                                        </p:tav>
                                      </p:tavLst>
                                    </p:anim>
                                    <p:anim calcmode="lin" valueType="num">
                                      <p:cBhvr>
                                        <p:cTn id="241" dur="2000"/>
                                        <p:tgtEl>
                                          <p:spTgt spid="16"/>
                                        </p:tgtEl>
                                        <p:attrNameLst>
                                          <p:attrName>ppt_x</p:attrName>
                                        </p:attrNameLst>
                                      </p:cBhvr>
                                      <p:tavLst>
                                        <p:tav tm="0">
                                          <p:val>
                                            <p:strVal val="ppt_x"/>
                                          </p:val>
                                        </p:tav>
                                        <p:tav tm="100000">
                                          <p:val>
                                            <p:fltVal val="0.5"/>
                                          </p:val>
                                        </p:tav>
                                      </p:tavLst>
                                    </p:anim>
                                    <p:anim calcmode="lin" valueType="num">
                                      <p:cBhvr>
                                        <p:cTn id="242" dur="2000"/>
                                        <p:tgtEl>
                                          <p:spTgt spid="16"/>
                                        </p:tgtEl>
                                        <p:attrNameLst>
                                          <p:attrName>ppt_y</p:attrName>
                                        </p:attrNameLst>
                                      </p:cBhvr>
                                      <p:tavLst>
                                        <p:tav tm="0">
                                          <p:val>
                                            <p:strVal val="ppt_y"/>
                                          </p:val>
                                        </p:tav>
                                        <p:tav tm="100000">
                                          <p:val>
                                            <p:fltVal val="0.5"/>
                                          </p:val>
                                        </p:tav>
                                      </p:tavLst>
                                    </p:anim>
                                    <p:set>
                                      <p:cBhvr>
                                        <p:cTn id="243" dur="1" fill="hold">
                                          <p:stCondLst>
                                            <p:cond delay="1999"/>
                                          </p:stCondLst>
                                        </p:cTn>
                                        <p:tgtEl>
                                          <p:spTgt spid="16"/>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fltVal val="0"/>
                                          </p:val>
                                        </p:tav>
                                      </p:tavLst>
                                    </p:anim>
                                    <p:anim calcmode="lin" valueType="num">
                                      <p:cBhvr>
                                        <p:cTn id="246" dur="2000"/>
                                        <p:tgtEl>
                                          <p:spTgt spid="17"/>
                                        </p:tgtEl>
                                        <p:attrNameLst>
                                          <p:attrName>ppt_h</p:attrName>
                                        </p:attrNameLst>
                                      </p:cBhvr>
                                      <p:tavLst>
                                        <p:tav tm="0">
                                          <p:val>
                                            <p:strVal val="ppt_h"/>
                                          </p:val>
                                        </p:tav>
                                        <p:tav tm="100000">
                                          <p:val>
                                            <p:fltVal val="0"/>
                                          </p:val>
                                        </p:tav>
                                      </p:tavLst>
                                    </p:anim>
                                    <p:anim calcmode="lin" valueType="num">
                                      <p:cBhvr>
                                        <p:cTn id="247" dur="2000"/>
                                        <p:tgtEl>
                                          <p:spTgt spid="17"/>
                                        </p:tgtEl>
                                        <p:attrNameLst>
                                          <p:attrName>ppt_x</p:attrName>
                                        </p:attrNameLst>
                                      </p:cBhvr>
                                      <p:tavLst>
                                        <p:tav tm="0">
                                          <p:val>
                                            <p:strVal val="ppt_x"/>
                                          </p:val>
                                        </p:tav>
                                        <p:tav tm="100000">
                                          <p:val>
                                            <p:fltVal val="0.5"/>
                                          </p:val>
                                        </p:tav>
                                      </p:tavLst>
                                    </p:anim>
                                    <p:anim calcmode="lin" valueType="num">
                                      <p:cBhvr>
                                        <p:cTn id="248" dur="2000"/>
                                        <p:tgtEl>
                                          <p:spTgt spid="17"/>
                                        </p:tgtEl>
                                        <p:attrNameLst>
                                          <p:attrName>ppt_y</p:attrName>
                                        </p:attrNameLst>
                                      </p:cBhvr>
                                      <p:tavLst>
                                        <p:tav tm="0">
                                          <p:val>
                                            <p:strVal val="ppt_y"/>
                                          </p:val>
                                        </p:tav>
                                        <p:tav tm="100000">
                                          <p:val>
                                            <p:fltVal val="0.5"/>
                                          </p:val>
                                        </p:tav>
                                      </p:tavLst>
                                    </p:anim>
                                    <p:set>
                                      <p:cBhvr>
                                        <p:cTn id="249" dur="1" fill="hold">
                                          <p:stCondLst>
                                            <p:cond delay="1999"/>
                                          </p:stCondLst>
                                        </p:cTn>
                                        <p:tgtEl>
                                          <p:spTgt spid="17"/>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8"/>
                                        </p:tgtEl>
                                        <p:attrNameLst>
                                          <p:attrName>ppt_w</p:attrName>
                                        </p:attrNameLst>
                                      </p:cBhvr>
                                      <p:tavLst>
                                        <p:tav tm="0">
                                          <p:val>
                                            <p:strVal val="ppt_w"/>
                                          </p:val>
                                        </p:tav>
                                        <p:tav tm="100000">
                                          <p:val>
                                            <p:fltVal val="0"/>
                                          </p:val>
                                        </p:tav>
                                      </p:tavLst>
                                    </p:anim>
                                    <p:anim calcmode="lin" valueType="num">
                                      <p:cBhvr>
                                        <p:cTn id="252" dur="2000"/>
                                        <p:tgtEl>
                                          <p:spTgt spid="18"/>
                                        </p:tgtEl>
                                        <p:attrNameLst>
                                          <p:attrName>ppt_h</p:attrName>
                                        </p:attrNameLst>
                                      </p:cBhvr>
                                      <p:tavLst>
                                        <p:tav tm="0">
                                          <p:val>
                                            <p:strVal val="ppt_h"/>
                                          </p:val>
                                        </p:tav>
                                        <p:tav tm="100000">
                                          <p:val>
                                            <p:fltVal val="0"/>
                                          </p:val>
                                        </p:tav>
                                      </p:tavLst>
                                    </p:anim>
                                    <p:anim calcmode="lin" valueType="num">
                                      <p:cBhvr>
                                        <p:cTn id="253" dur="2000"/>
                                        <p:tgtEl>
                                          <p:spTgt spid="18"/>
                                        </p:tgtEl>
                                        <p:attrNameLst>
                                          <p:attrName>ppt_x</p:attrName>
                                        </p:attrNameLst>
                                      </p:cBhvr>
                                      <p:tavLst>
                                        <p:tav tm="0">
                                          <p:val>
                                            <p:strVal val="ppt_x"/>
                                          </p:val>
                                        </p:tav>
                                        <p:tav tm="100000">
                                          <p:val>
                                            <p:fltVal val="0.5"/>
                                          </p:val>
                                        </p:tav>
                                      </p:tavLst>
                                    </p:anim>
                                    <p:anim calcmode="lin" valueType="num">
                                      <p:cBhvr>
                                        <p:cTn id="254" dur="2000"/>
                                        <p:tgtEl>
                                          <p:spTgt spid="18"/>
                                        </p:tgtEl>
                                        <p:attrNameLst>
                                          <p:attrName>ppt_y</p:attrName>
                                        </p:attrNameLst>
                                      </p:cBhvr>
                                      <p:tavLst>
                                        <p:tav tm="0">
                                          <p:val>
                                            <p:strVal val="ppt_y"/>
                                          </p:val>
                                        </p:tav>
                                        <p:tav tm="100000">
                                          <p:val>
                                            <p:fltVal val="0.5"/>
                                          </p:val>
                                        </p:tav>
                                      </p:tavLst>
                                    </p:anim>
                                    <p:set>
                                      <p:cBhvr>
                                        <p:cTn id="255" dur="1" fill="hold">
                                          <p:stCondLst>
                                            <p:cond delay="1999"/>
                                          </p:stCondLst>
                                        </p:cTn>
                                        <p:tgtEl>
                                          <p:spTgt spid="18"/>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19"/>
                                        </p:tgtEl>
                                        <p:attrNameLst>
                                          <p:attrName>ppt_w</p:attrName>
                                        </p:attrNameLst>
                                      </p:cBhvr>
                                      <p:tavLst>
                                        <p:tav tm="0">
                                          <p:val>
                                            <p:strVal val="ppt_w"/>
                                          </p:val>
                                        </p:tav>
                                        <p:tav tm="100000">
                                          <p:val>
                                            <p:fltVal val="0"/>
                                          </p:val>
                                        </p:tav>
                                      </p:tavLst>
                                    </p:anim>
                                    <p:anim calcmode="lin" valueType="num">
                                      <p:cBhvr>
                                        <p:cTn id="258" dur="2000"/>
                                        <p:tgtEl>
                                          <p:spTgt spid="19"/>
                                        </p:tgtEl>
                                        <p:attrNameLst>
                                          <p:attrName>ppt_h</p:attrName>
                                        </p:attrNameLst>
                                      </p:cBhvr>
                                      <p:tavLst>
                                        <p:tav tm="0">
                                          <p:val>
                                            <p:strVal val="ppt_h"/>
                                          </p:val>
                                        </p:tav>
                                        <p:tav tm="100000">
                                          <p:val>
                                            <p:fltVal val="0"/>
                                          </p:val>
                                        </p:tav>
                                      </p:tavLst>
                                    </p:anim>
                                    <p:anim calcmode="lin" valueType="num">
                                      <p:cBhvr>
                                        <p:cTn id="259" dur="2000"/>
                                        <p:tgtEl>
                                          <p:spTgt spid="19"/>
                                        </p:tgtEl>
                                        <p:attrNameLst>
                                          <p:attrName>ppt_x</p:attrName>
                                        </p:attrNameLst>
                                      </p:cBhvr>
                                      <p:tavLst>
                                        <p:tav tm="0">
                                          <p:val>
                                            <p:strVal val="ppt_x"/>
                                          </p:val>
                                        </p:tav>
                                        <p:tav tm="100000">
                                          <p:val>
                                            <p:fltVal val="0.5"/>
                                          </p:val>
                                        </p:tav>
                                      </p:tavLst>
                                    </p:anim>
                                    <p:anim calcmode="lin" valueType="num">
                                      <p:cBhvr>
                                        <p:cTn id="260" dur="2000"/>
                                        <p:tgtEl>
                                          <p:spTgt spid="19"/>
                                        </p:tgtEl>
                                        <p:attrNameLst>
                                          <p:attrName>ppt_y</p:attrName>
                                        </p:attrNameLst>
                                      </p:cBhvr>
                                      <p:tavLst>
                                        <p:tav tm="0">
                                          <p:val>
                                            <p:strVal val="ppt_y"/>
                                          </p:val>
                                        </p:tav>
                                        <p:tav tm="100000">
                                          <p:val>
                                            <p:fltVal val="0.5"/>
                                          </p:val>
                                        </p:tav>
                                      </p:tavLst>
                                    </p:anim>
                                    <p:set>
                                      <p:cBhvr>
                                        <p:cTn id="261" dur="1" fill="hold">
                                          <p:stCondLst>
                                            <p:cond delay="1999"/>
                                          </p:stCondLst>
                                        </p:cTn>
                                        <p:tgtEl>
                                          <p:spTgt spid="19"/>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0"/>
                                        </p:tgtEl>
                                        <p:attrNameLst>
                                          <p:attrName>ppt_w</p:attrName>
                                        </p:attrNameLst>
                                      </p:cBhvr>
                                      <p:tavLst>
                                        <p:tav tm="0">
                                          <p:val>
                                            <p:strVal val="ppt_w"/>
                                          </p:val>
                                        </p:tav>
                                        <p:tav tm="100000">
                                          <p:val>
                                            <p:fltVal val="0"/>
                                          </p:val>
                                        </p:tav>
                                      </p:tavLst>
                                    </p:anim>
                                    <p:anim calcmode="lin" valueType="num">
                                      <p:cBhvr>
                                        <p:cTn id="264" dur="2000"/>
                                        <p:tgtEl>
                                          <p:spTgt spid="20"/>
                                        </p:tgtEl>
                                        <p:attrNameLst>
                                          <p:attrName>ppt_h</p:attrName>
                                        </p:attrNameLst>
                                      </p:cBhvr>
                                      <p:tavLst>
                                        <p:tav tm="0">
                                          <p:val>
                                            <p:strVal val="ppt_h"/>
                                          </p:val>
                                        </p:tav>
                                        <p:tav tm="100000">
                                          <p:val>
                                            <p:fltVal val="0"/>
                                          </p:val>
                                        </p:tav>
                                      </p:tavLst>
                                    </p:anim>
                                    <p:anim calcmode="lin" valueType="num">
                                      <p:cBhvr>
                                        <p:cTn id="265" dur="2000"/>
                                        <p:tgtEl>
                                          <p:spTgt spid="20"/>
                                        </p:tgtEl>
                                        <p:attrNameLst>
                                          <p:attrName>ppt_x</p:attrName>
                                        </p:attrNameLst>
                                      </p:cBhvr>
                                      <p:tavLst>
                                        <p:tav tm="0">
                                          <p:val>
                                            <p:strVal val="ppt_x"/>
                                          </p:val>
                                        </p:tav>
                                        <p:tav tm="100000">
                                          <p:val>
                                            <p:fltVal val="0.5"/>
                                          </p:val>
                                        </p:tav>
                                      </p:tavLst>
                                    </p:anim>
                                    <p:anim calcmode="lin" valueType="num">
                                      <p:cBhvr>
                                        <p:cTn id="266" dur="2000"/>
                                        <p:tgtEl>
                                          <p:spTgt spid="20"/>
                                        </p:tgtEl>
                                        <p:attrNameLst>
                                          <p:attrName>ppt_y</p:attrName>
                                        </p:attrNameLst>
                                      </p:cBhvr>
                                      <p:tavLst>
                                        <p:tav tm="0">
                                          <p:val>
                                            <p:strVal val="ppt_y"/>
                                          </p:val>
                                        </p:tav>
                                        <p:tav tm="100000">
                                          <p:val>
                                            <p:fltVal val="0.5"/>
                                          </p:val>
                                        </p:tav>
                                      </p:tavLst>
                                    </p:anim>
                                    <p:set>
                                      <p:cBhvr>
                                        <p:cTn id="267" dur="1" fill="hold">
                                          <p:stCondLst>
                                            <p:cond delay="1999"/>
                                          </p:stCondLst>
                                        </p:cTn>
                                        <p:tgtEl>
                                          <p:spTgt spid="20"/>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1"/>
                                        </p:tgtEl>
                                        <p:attrNameLst>
                                          <p:attrName>ppt_w</p:attrName>
                                        </p:attrNameLst>
                                      </p:cBhvr>
                                      <p:tavLst>
                                        <p:tav tm="0">
                                          <p:val>
                                            <p:strVal val="ppt_w"/>
                                          </p:val>
                                        </p:tav>
                                        <p:tav tm="100000">
                                          <p:val>
                                            <p:fltVal val="0"/>
                                          </p:val>
                                        </p:tav>
                                      </p:tavLst>
                                    </p:anim>
                                    <p:anim calcmode="lin" valueType="num">
                                      <p:cBhvr>
                                        <p:cTn id="270" dur="2000"/>
                                        <p:tgtEl>
                                          <p:spTgt spid="21"/>
                                        </p:tgtEl>
                                        <p:attrNameLst>
                                          <p:attrName>ppt_h</p:attrName>
                                        </p:attrNameLst>
                                      </p:cBhvr>
                                      <p:tavLst>
                                        <p:tav tm="0">
                                          <p:val>
                                            <p:strVal val="ppt_h"/>
                                          </p:val>
                                        </p:tav>
                                        <p:tav tm="100000">
                                          <p:val>
                                            <p:fltVal val="0"/>
                                          </p:val>
                                        </p:tav>
                                      </p:tavLst>
                                    </p:anim>
                                    <p:anim calcmode="lin" valueType="num">
                                      <p:cBhvr>
                                        <p:cTn id="271" dur="2000"/>
                                        <p:tgtEl>
                                          <p:spTgt spid="21"/>
                                        </p:tgtEl>
                                        <p:attrNameLst>
                                          <p:attrName>ppt_x</p:attrName>
                                        </p:attrNameLst>
                                      </p:cBhvr>
                                      <p:tavLst>
                                        <p:tav tm="0">
                                          <p:val>
                                            <p:strVal val="ppt_x"/>
                                          </p:val>
                                        </p:tav>
                                        <p:tav tm="100000">
                                          <p:val>
                                            <p:fltVal val="0.5"/>
                                          </p:val>
                                        </p:tav>
                                      </p:tavLst>
                                    </p:anim>
                                    <p:anim calcmode="lin" valueType="num">
                                      <p:cBhvr>
                                        <p:cTn id="272" dur="2000"/>
                                        <p:tgtEl>
                                          <p:spTgt spid="21"/>
                                        </p:tgtEl>
                                        <p:attrNameLst>
                                          <p:attrName>ppt_y</p:attrName>
                                        </p:attrNameLst>
                                      </p:cBhvr>
                                      <p:tavLst>
                                        <p:tav tm="0">
                                          <p:val>
                                            <p:strVal val="ppt_y"/>
                                          </p:val>
                                        </p:tav>
                                        <p:tav tm="100000">
                                          <p:val>
                                            <p:fltVal val="0.5"/>
                                          </p:val>
                                        </p:tav>
                                      </p:tavLst>
                                    </p:anim>
                                    <p:set>
                                      <p:cBhvr>
                                        <p:cTn id="273" dur="1" fill="hold">
                                          <p:stCondLst>
                                            <p:cond delay="1999"/>
                                          </p:stCondLst>
                                        </p:cTn>
                                        <p:tgtEl>
                                          <p:spTgt spid="21"/>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3"/>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4"/>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5"/>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7"/>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0"/>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1"/>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1"/>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00FF"/>
            </a:gs>
            <a:gs pos="50000">
              <a:schemeClr val="tx2">
                <a:lumMod val="60000"/>
                <a:lumOff val="40000"/>
                <a:shade val="67500"/>
                <a:satMod val="115000"/>
              </a:schemeClr>
            </a:gs>
            <a:gs pos="100000">
              <a:schemeClr val="tx2">
                <a:lumMod val="60000"/>
                <a:lumOff val="4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0"/>
            <a:ext cx="2619380" cy="714356"/>
          </a:xfrm>
          <a:prstGeom prst="rect">
            <a:avLst/>
          </a:prstGeom>
          <a:effectLst>
            <a:reflection blurRad="6350" stA="50000" endA="295" endPos="92000" dist="101600" dir="5400000" sy="-100000" algn="bl" rotWithShape="0"/>
          </a:effectLst>
        </p:spPr>
      </p:pic>
      <p:pic>
        <p:nvPicPr>
          <p:cNvPr id="5" name="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0"/>
            <a:ext cx="2738470" cy="714356"/>
          </a:xfrm>
          <a:prstGeom prst="rect">
            <a:avLst/>
          </a:prstGeom>
          <a:effectLst>
            <a:reflection blurRad="6350" stA="50000" endA="295" endPos="92000" dist="101600" dir="5400000" sy="-100000" algn="bl" rotWithShape="0"/>
          </a:effectLst>
        </p:spPr>
      </p:pic>
      <p:pic>
        <p:nvPicPr>
          <p:cNvPr id="6" name="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57166"/>
            <a:ext cx="2619380" cy="714356"/>
          </a:xfrm>
          <a:prstGeom prst="rect">
            <a:avLst/>
          </a:prstGeom>
          <a:effectLst>
            <a:reflection blurRad="6350" stA="50000" endA="295" endPos="92000" dist="101600" dir="5400000" sy="-100000" algn="bl" rotWithShape="0"/>
          </a:effectLst>
        </p:spPr>
      </p:pic>
      <p:pic>
        <p:nvPicPr>
          <p:cNvPr id="7" name="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57166"/>
            <a:ext cx="2738470" cy="714356"/>
          </a:xfrm>
          <a:prstGeom prst="rect">
            <a:avLst/>
          </a:prstGeom>
          <a:effectLst>
            <a:reflection blurRad="6350" stA="50000" endA="295" endPos="92000" dist="101600" dir="5400000" sy="-100000" algn="bl" rotWithShape="0"/>
          </a:effectLst>
        </p:spPr>
      </p:pic>
      <p:pic>
        <p:nvPicPr>
          <p:cNvPr id="8" name="7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857256"/>
            <a:ext cx="2619380" cy="714356"/>
          </a:xfrm>
          <a:prstGeom prst="rect">
            <a:avLst/>
          </a:prstGeom>
          <a:effectLst>
            <a:reflection blurRad="6350" stA="50000" endA="295" endPos="92000" dist="101600" dir="5400000" sy="-100000" algn="bl" rotWithShape="0"/>
          </a:effectLst>
        </p:spPr>
      </p:pic>
      <p:pic>
        <p:nvPicPr>
          <p:cNvPr id="9" name="8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857256"/>
            <a:ext cx="2738470" cy="714356"/>
          </a:xfrm>
          <a:prstGeom prst="rect">
            <a:avLst/>
          </a:prstGeom>
          <a:effectLst>
            <a:reflection blurRad="6350" stA="50000" endA="295" endPos="92000" dist="101600" dir="5400000" sy="-100000" algn="bl" rotWithShape="0"/>
          </a:effectLst>
        </p:spPr>
      </p:pic>
      <p:pic>
        <p:nvPicPr>
          <p:cNvPr id="10" name="9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1214422"/>
            <a:ext cx="2619380" cy="714356"/>
          </a:xfrm>
          <a:prstGeom prst="rect">
            <a:avLst/>
          </a:prstGeom>
          <a:effectLst>
            <a:reflection blurRad="6350" stA="50000" endA="295" endPos="92000" dist="101600" dir="5400000" sy="-100000" algn="bl" rotWithShape="0"/>
          </a:effectLst>
        </p:spPr>
      </p:pic>
      <p:pic>
        <p:nvPicPr>
          <p:cNvPr id="11" name="10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1214422"/>
            <a:ext cx="2738470" cy="714356"/>
          </a:xfrm>
          <a:prstGeom prst="rect">
            <a:avLst/>
          </a:prstGeom>
          <a:effectLst>
            <a:reflection blurRad="6350" stA="50000" endA="295" endPos="92000" dist="101600" dir="5400000" sy="-100000" algn="bl" rotWithShape="0"/>
          </a:effectLst>
        </p:spPr>
      </p:pic>
      <p:pic>
        <p:nvPicPr>
          <p:cNvPr id="12" name="11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1714488"/>
            <a:ext cx="2619380" cy="714356"/>
          </a:xfrm>
          <a:prstGeom prst="rect">
            <a:avLst/>
          </a:prstGeom>
          <a:effectLst>
            <a:reflection blurRad="6350" stA="50000" endA="295" endPos="92000" dist="101600" dir="5400000" sy="-100000" algn="bl" rotWithShape="0"/>
          </a:effectLst>
        </p:spPr>
      </p:pic>
      <p:pic>
        <p:nvPicPr>
          <p:cNvPr id="13" name="12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1714488"/>
            <a:ext cx="2738470" cy="714356"/>
          </a:xfrm>
          <a:prstGeom prst="rect">
            <a:avLst/>
          </a:prstGeom>
          <a:effectLst>
            <a:reflection blurRad="6350" stA="50000" endA="295" endPos="92000" dist="101600" dir="5400000" sy="-100000" algn="bl" rotWithShape="0"/>
          </a:effectLst>
        </p:spPr>
      </p:pic>
      <p:pic>
        <p:nvPicPr>
          <p:cNvPr id="14" name="1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071654"/>
            <a:ext cx="2619380" cy="714356"/>
          </a:xfrm>
          <a:prstGeom prst="rect">
            <a:avLst/>
          </a:prstGeom>
          <a:effectLst>
            <a:reflection blurRad="6350" stA="50000" endA="295" endPos="92000" dist="101600" dir="5400000" sy="-100000" algn="bl" rotWithShape="0"/>
          </a:effectLst>
        </p:spPr>
      </p:pic>
      <p:pic>
        <p:nvPicPr>
          <p:cNvPr id="15" name="1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071654"/>
            <a:ext cx="2738470" cy="714356"/>
          </a:xfrm>
          <a:prstGeom prst="rect">
            <a:avLst/>
          </a:prstGeom>
          <a:effectLst>
            <a:reflection blurRad="6350" stA="50000" endA="295" endPos="92000" dist="101600" dir="5400000" sy="-100000" algn="bl" rotWithShape="0"/>
          </a:effectLst>
        </p:spPr>
      </p:pic>
      <p:pic>
        <p:nvPicPr>
          <p:cNvPr id="16" name="1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571768"/>
            <a:ext cx="2619380" cy="714356"/>
          </a:xfrm>
          <a:prstGeom prst="rect">
            <a:avLst/>
          </a:prstGeom>
          <a:effectLst>
            <a:reflection blurRad="6350" stA="50000" endA="295" endPos="92000" dist="101600" dir="5400000" sy="-100000" algn="bl" rotWithShape="0"/>
          </a:effectLst>
        </p:spPr>
      </p:pic>
      <p:pic>
        <p:nvPicPr>
          <p:cNvPr id="17" name="1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571768"/>
            <a:ext cx="2738470" cy="714356"/>
          </a:xfrm>
          <a:prstGeom prst="rect">
            <a:avLst/>
          </a:prstGeom>
          <a:effectLst>
            <a:reflection blurRad="6350" stA="50000" endA="295" endPos="92000" dist="101600" dir="5400000" sy="-100000" algn="bl" rotWithShape="0"/>
          </a:effectLst>
        </p:spPr>
      </p:pic>
      <p:pic>
        <p:nvPicPr>
          <p:cNvPr id="18" name="17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2928934"/>
            <a:ext cx="2619380" cy="714356"/>
          </a:xfrm>
          <a:prstGeom prst="rect">
            <a:avLst/>
          </a:prstGeom>
          <a:effectLst>
            <a:reflection blurRad="6350" stA="50000" endA="295" endPos="92000" dist="101600" dir="5400000" sy="-100000" algn="bl" rotWithShape="0"/>
          </a:effectLst>
        </p:spPr>
      </p:pic>
      <p:pic>
        <p:nvPicPr>
          <p:cNvPr id="19" name="18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2928934"/>
            <a:ext cx="2738470" cy="714356"/>
          </a:xfrm>
          <a:prstGeom prst="rect">
            <a:avLst/>
          </a:prstGeom>
          <a:effectLst>
            <a:reflection blurRad="6350" stA="50000" endA="295" endPos="92000" dist="101600" dir="5400000" sy="-100000" algn="bl" rotWithShape="0"/>
          </a:effectLst>
        </p:spPr>
      </p:pic>
      <p:pic>
        <p:nvPicPr>
          <p:cNvPr id="20" name="19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429024"/>
            <a:ext cx="2619380" cy="714356"/>
          </a:xfrm>
          <a:prstGeom prst="rect">
            <a:avLst/>
          </a:prstGeom>
          <a:effectLst>
            <a:reflection blurRad="6350" stA="50000" endA="295" endPos="92000" dist="101600" dir="5400000" sy="-100000" algn="bl" rotWithShape="0"/>
          </a:effectLst>
        </p:spPr>
      </p:pic>
      <p:pic>
        <p:nvPicPr>
          <p:cNvPr id="21" name="20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429024"/>
            <a:ext cx="2738470" cy="714356"/>
          </a:xfrm>
          <a:prstGeom prst="rect">
            <a:avLst/>
          </a:prstGeom>
          <a:effectLst>
            <a:reflection blurRad="6350" stA="50000" endA="295" endPos="92000" dist="101600" dir="5400000" sy="-100000" algn="bl" rotWithShape="0"/>
          </a:effectLst>
        </p:spPr>
      </p:pic>
      <p:pic>
        <p:nvPicPr>
          <p:cNvPr id="22" name="21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3786190"/>
            <a:ext cx="2619380" cy="714356"/>
          </a:xfrm>
          <a:prstGeom prst="rect">
            <a:avLst/>
          </a:prstGeom>
          <a:effectLst>
            <a:reflection blurRad="6350" stA="50000" endA="295" endPos="92000" dist="101600" dir="5400000" sy="-100000" algn="bl" rotWithShape="0"/>
          </a:effectLst>
        </p:spPr>
      </p:pic>
      <p:pic>
        <p:nvPicPr>
          <p:cNvPr id="23" name="22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3786190"/>
            <a:ext cx="2738470" cy="714356"/>
          </a:xfrm>
          <a:prstGeom prst="rect">
            <a:avLst/>
          </a:prstGeom>
          <a:effectLst>
            <a:reflection blurRad="6350" stA="50000" endA="295" endPos="92000" dist="101600" dir="5400000" sy="-100000" algn="bl" rotWithShape="0"/>
          </a:effectLst>
        </p:spPr>
      </p:pic>
      <p:pic>
        <p:nvPicPr>
          <p:cNvPr id="24" name="23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4286256"/>
            <a:ext cx="2619380" cy="714356"/>
          </a:xfrm>
          <a:prstGeom prst="rect">
            <a:avLst/>
          </a:prstGeom>
          <a:effectLst>
            <a:reflection blurRad="6350" stA="50000" endA="295" endPos="92000" dist="101600" dir="5400000" sy="-100000" algn="bl" rotWithShape="0"/>
          </a:effectLst>
        </p:spPr>
      </p:pic>
      <p:pic>
        <p:nvPicPr>
          <p:cNvPr id="25" name="24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4286256"/>
            <a:ext cx="2738470" cy="714356"/>
          </a:xfrm>
          <a:prstGeom prst="rect">
            <a:avLst/>
          </a:prstGeom>
          <a:effectLst>
            <a:reflection blurRad="6350" stA="50000" endA="295" endPos="92000" dist="101600" dir="5400000" sy="-100000" algn="bl" rotWithShape="0"/>
          </a:effectLst>
        </p:spPr>
      </p:pic>
      <p:pic>
        <p:nvPicPr>
          <p:cNvPr id="26" name="25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1928794" y="4643422"/>
            <a:ext cx="2619380" cy="714356"/>
          </a:xfrm>
          <a:prstGeom prst="rect">
            <a:avLst/>
          </a:prstGeom>
          <a:effectLst>
            <a:reflection blurRad="6350" stA="50000" endA="295" endPos="92000" dist="101600" dir="5400000" sy="-100000" algn="bl" rotWithShape="0"/>
          </a:effectLst>
        </p:spPr>
      </p:pic>
      <p:pic>
        <p:nvPicPr>
          <p:cNvPr id="27" name="26 Imagen" descr="crbst_curvas.png"/>
          <p:cNvPicPr>
            <a:picLocks noChangeAspect="1"/>
          </p:cNvPicPr>
          <p:nvPr/>
        </p:nvPicPr>
        <p:blipFill>
          <a:blip r:embed="rId3">
            <a:duotone>
              <a:prstClr val="black"/>
              <a:schemeClr val="accent1">
                <a:tint val="45000"/>
                <a:satMod val="400000"/>
              </a:schemeClr>
            </a:duotone>
            <a:lum bright="40000" contrast="40000"/>
          </a:blip>
          <a:stretch>
            <a:fillRect/>
          </a:stretch>
        </p:blipFill>
        <p:spPr>
          <a:xfrm flipH="1">
            <a:off x="4572000" y="4643422"/>
            <a:ext cx="2738470" cy="714356"/>
          </a:xfrm>
          <a:prstGeom prst="rect">
            <a:avLst/>
          </a:prstGeom>
          <a:effectLst>
            <a:reflection blurRad="6350" stA="50000" endA="295" endPos="92000" dist="101600" dir="5400000" sy="-100000" algn="bl" rotWithShape="0"/>
          </a:effectLst>
        </p:spPr>
      </p:pic>
      <p:sp>
        <p:nvSpPr>
          <p:cNvPr id="28" name="27 Rectángulo"/>
          <p:cNvSpPr/>
          <p:nvPr/>
        </p:nvSpPr>
        <p:spPr>
          <a:xfrm>
            <a:off x="-357222" y="-214332"/>
            <a:ext cx="9858444" cy="6286544"/>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ppt_w"/>
                                          </p:val>
                                        </p:tav>
                                        <p:tav tm="100000">
                                          <p:val>
                                            <p:strVal val="#ppt_w"/>
                                          </p:val>
                                        </p:tav>
                                      </p:tavLst>
                                    </p:anim>
                                    <p:anim calcmode="lin" valueType="num">
                                      <p:cBhvr>
                                        <p:cTn id="106" dur="2000" fill="hold"/>
                                        <p:tgtEl>
                                          <p:spTgt spid="4"/>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strVal val="#ppt_w"/>
                                          </p:val>
                                        </p:tav>
                                        <p:tav tm="100000">
                                          <p:val>
                                            <p:strVal val="#ppt_w"/>
                                          </p:val>
                                        </p:tav>
                                      </p:tavLst>
                                    </p:anim>
                                    <p:anim calcmode="lin" valueType="num">
                                      <p:cBhvr>
                                        <p:cTn id="110" dur="2000" fill="hold"/>
                                        <p:tgtEl>
                                          <p:spTgt spid="5"/>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p:val>
                                            <p:strVal val="#ppt_w"/>
                                          </p:val>
                                        </p:tav>
                                        <p:tav tm="100000">
                                          <p:val>
                                            <p:strVal val="#ppt_w"/>
                                          </p:val>
                                        </p:tav>
                                      </p:tavLst>
                                    </p:anim>
                                    <p:anim calcmode="lin" valueType="num">
                                      <p:cBhvr>
                                        <p:cTn id="114" dur="2000" fill="hold"/>
                                        <p:tgtEl>
                                          <p:spTgt spid="6"/>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p:val>
                                            <p:strVal val="#ppt_w"/>
                                          </p:val>
                                        </p:tav>
                                        <p:tav tm="100000">
                                          <p:val>
                                            <p:strVal val="#ppt_w"/>
                                          </p:val>
                                        </p:tav>
                                      </p:tavLst>
                                    </p:anim>
                                    <p:anim calcmode="lin" valueType="num">
                                      <p:cBhvr>
                                        <p:cTn id="118" dur="2000" fill="hold"/>
                                        <p:tgtEl>
                                          <p:spTgt spid="7"/>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p:val>
                                            <p:strVal val="#ppt_w"/>
                                          </p:val>
                                        </p:tav>
                                        <p:tav tm="100000">
                                          <p:val>
                                            <p:strVal val="#ppt_w"/>
                                          </p:val>
                                        </p:tav>
                                      </p:tavLst>
                                    </p:anim>
                                    <p:anim calcmode="lin" valueType="num">
                                      <p:cBhvr>
                                        <p:cTn id="122" dur="2000" fill="hold"/>
                                        <p:tgtEl>
                                          <p:spTgt spid="8"/>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p:val>
                                            <p:strVal val="#ppt_w"/>
                                          </p:val>
                                        </p:tav>
                                        <p:tav tm="100000">
                                          <p:val>
                                            <p:strVal val="#ppt_w"/>
                                          </p:val>
                                        </p:tav>
                                      </p:tavLst>
                                    </p:anim>
                                    <p:anim calcmode="lin" valueType="num">
                                      <p:cBhvr>
                                        <p:cTn id="126" dur="2000" fill="hold"/>
                                        <p:tgtEl>
                                          <p:spTgt spid="9"/>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p:val>
                                            <p:strVal val="#ppt_w"/>
                                          </p:val>
                                        </p:tav>
                                        <p:tav tm="100000">
                                          <p:val>
                                            <p:strVal val="#ppt_w"/>
                                          </p:val>
                                        </p:tav>
                                      </p:tavLst>
                                    </p:anim>
                                    <p:anim calcmode="lin" valueType="num">
                                      <p:cBhvr>
                                        <p:cTn id="130" dur="2000" fill="hold"/>
                                        <p:tgtEl>
                                          <p:spTgt spid="10"/>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strVal val="#ppt_w"/>
                                          </p:val>
                                        </p:tav>
                                        <p:tav tm="100000">
                                          <p:val>
                                            <p:strVal val="#ppt_w"/>
                                          </p:val>
                                        </p:tav>
                                      </p:tavLst>
                                    </p:anim>
                                    <p:anim calcmode="lin" valueType="num">
                                      <p:cBhvr>
                                        <p:cTn id="134" dur="2000" fill="hold"/>
                                        <p:tgtEl>
                                          <p:spTgt spid="11"/>
                                        </p:tgtEl>
                                        <p:attrNameLst>
                                          <p:attrName>ppt_h</p:attrName>
                                        </p:attrNameLst>
                                      </p:cBhvr>
                                      <p:tavLst>
                                        <p:tav tm="0" fmla="#ppt_h*sin(2.5*pi*$)">
                                          <p:val>
                                            <p:fltVal val="0"/>
                                          </p:val>
                                        </p:tav>
                                        <p:tav tm="100000">
                                          <p:val>
                                            <p:fltVal val="1"/>
                                          </p:val>
                                        </p:tav>
                                      </p:tavLst>
                                    </p:anim>
                                  </p:childTnLst>
                                </p:cTn>
                              </p:par>
                              <p:par>
                                <p:cTn id="135" presetID="19" presetClass="entr" presetSubtype="5"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strVal val="#ppt_w"/>
                                          </p:val>
                                        </p:tav>
                                        <p:tav tm="100000">
                                          <p:val>
                                            <p:strVal val="#ppt_w"/>
                                          </p:val>
                                        </p:tav>
                                      </p:tavLst>
                                    </p:anim>
                                    <p:anim calcmode="lin" valueType="num">
                                      <p:cBhvr>
                                        <p:cTn id="138" dur="2000" fill="hold"/>
                                        <p:tgtEl>
                                          <p:spTgt spid="12"/>
                                        </p:tgtEl>
                                        <p:attrNameLst>
                                          <p:attrName>ppt_h</p:attrName>
                                        </p:attrNameLst>
                                      </p:cBhvr>
                                      <p:tavLst>
                                        <p:tav tm="0" fmla="#ppt_h*sin(2.5*pi*$)">
                                          <p:val>
                                            <p:fltVal val="0"/>
                                          </p:val>
                                        </p:tav>
                                        <p:tav tm="100000">
                                          <p:val>
                                            <p:fltVal val="1"/>
                                          </p:val>
                                        </p:tav>
                                      </p:tavLst>
                                    </p:anim>
                                  </p:childTnLst>
                                </p:cTn>
                              </p:par>
                              <p:par>
                                <p:cTn id="139" presetID="19" presetClass="entr" presetSubtype="5"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strVal val="#ppt_w"/>
                                          </p:val>
                                        </p:tav>
                                        <p:tav tm="100000">
                                          <p:val>
                                            <p:strVal val="#ppt_w"/>
                                          </p:val>
                                        </p:tav>
                                      </p:tavLst>
                                    </p:anim>
                                    <p:anim calcmode="lin" valueType="num">
                                      <p:cBhvr>
                                        <p:cTn id="142" dur="2000" fill="hold"/>
                                        <p:tgtEl>
                                          <p:spTgt spid="13"/>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strVal val="#ppt_w"/>
                                          </p:val>
                                        </p:tav>
                                        <p:tav tm="100000">
                                          <p:val>
                                            <p:strVal val="#ppt_w"/>
                                          </p:val>
                                        </p:tav>
                                      </p:tavLst>
                                    </p:anim>
                                    <p:anim calcmode="lin" valueType="num">
                                      <p:cBhvr>
                                        <p:cTn id="146" dur="2000" fill="hold"/>
                                        <p:tgtEl>
                                          <p:spTgt spid="14"/>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p:val>
                                            <p:strVal val="#ppt_w"/>
                                          </p:val>
                                        </p:tav>
                                        <p:tav tm="100000">
                                          <p:val>
                                            <p:strVal val="#ppt_w"/>
                                          </p:val>
                                        </p:tav>
                                      </p:tavLst>
                                    </p:anim>
                                    <p:anim calcmode="lin" valueType="num">
                                      <p:cBhvr>
                                        <p:cTn id="150" dur="2000" fill="hold"/>
                                        <p:tgtEl>
                                          <p:spTgt spid="15"/>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strVal val="#ppt_w"/>
                                          </p:val>
                                        </p:tav>
                                        <p:tav tm="100000">
                                          <p:val>
                                            <p:strVal val="#ppt_w"/>
                                          </p:val>
                                        </p:tav>
                                      </p:tavLst>
                                    </p:anim>
                                    <p:anim calcmode="lin" valueType="num">
                                      <p:cBhvr>
                                        <p:cTn id="154" dur="2000" fill="hold"/>
                                        <p:tgtEl>
                                          <p:spTgt spid="16"/>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strVal val="#ppt_w"/>
                                          </p:val>
                                        </p:tav>
                                        <p:tav tm="100000">
                                          <p:val>
                                            <p:strVal val="#ppt_w"/>
                                          </p:val>
                                        </p:tav>
                                      </p:tavLst>
                                    </p:anim>
                                    <p:anim calcmode="lin" valueType="num">
                                      <p:cBhvr>
                                        <p:cTn id="158" dur="2000" fill="hold"/>
                                        <p:tgtEl>
                                          <p:spTgt spid="17"/>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p:val>
                                            <p:strVal val="#ppt_w"/>
                                          </p:val>
                                        </p:tav>
                                        <p:tav tm="100000">
                                          <p:val>
                                            <p:strVal val="#ppt_w"/>
                                          </p:val>
                                        </p:tav>
                                      </p:tavLst>
                                    </p:anim>
                                    <p:anim calcmode="lin" valueType="num">
                                      <p:cBhvr>
                                        <p:cTn id="162" dur="2000" fill="hold"/>
                                        <p:tgtEl>
                                          <p:spTgt spid="18"/>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strVal val="#ppt_w"/>
                                          </p:val>
                                        </p:tav>
                                        <p:tav tm="100000">
                                          <p:val>
                                            <p:strVal val="#ppt_w"/>
                                          </p:val>
                                        </p:tav>
                                      </p:tavLst>
                                    </p:anim>
                                    <p:anim calcmode="lin" valueType="num">
                                      <p:cBhvr>
                                        <p:cTn id="166" dur="2000" fill="hold"/>
                                        <p:tgtEl>
                                          <p:spTgt spid="19"/>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p:val>
                                            <p:strVal val="#ppt_w"/>
                                          </p:val>
                                        </p:tav>
                                        <p:tav tm="100000">
                                          <p:val>
                                            <p:strVal val="#ppt_w"/>
                                          </p:val>
                                        </p:tav>
                                      </p:tavLst>
                                    </p:anim>
                                    <p:anim calcmode="lin" valueType="num">
                                      <p:cBhvr>
                                        <p:cTn id="170" dur="2000" fill="hold"/>
                                        <p:tgtEl>
                                          <p:spTgt spid="20"/>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p:val>
                                            <p:strVal val="#ppt_w"/>
                                          </p:val>
                                        </p:tav>
                                        <p:tav tm="100000">
                                          <p:val>
                                            <p:strVal val="#ppt_w"/>
                                          </p:val>
                                        </p:tav>
                                      </p:tavLst>
                                    </p:anim>
                                    <p:anim calcmode="lin" valueType="num">
                                      <p:cBhvr>
                                        <p:cTn id="174" dur="2000" fill="hold"/>
                                        <p:tgtEl>
                                          <p:spTgt spid="21"/>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p:val>
                                            <p:strVal val="#ppt_w"/>
                                          </p:val>
                                        </p:tav>
                                        <p:tav tm="100000">
                                          <p:val>
                                            <p:strVal val="#ppt_w"/>
                                          </p:val>
                                        </p:tav>
                                      </p:tavLst>
                                    </p:anim>
                                    <p:anim calcmode="lin" valueType="num">
                                      <p:cBhvr>
                                        <p:cTn id="178" dur="2000" fill="hold"/>
                                        <p:tgtEl>
                                          <p:spTgt spid="22"/>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ppt_w"/>
                                          </p:val>
                                        </p:tav>
                                        <p:tav tm="100000">
                                          <p:val>
                                            <p:strVal val="#ppt_w"/>
                                          </p:val>
                                        </p:tav>
                                      </p:tavLst>
                                    </p:anim>
                                    <p:anim calcmode="lin" valueType="num">
                                      <p:cBhvr>
                                        <p:cTn id="182" dur="2000" fill="hold"/>
                                        <p:tgtEl>
                                          <p:spTgt spid="23"/>
                                        </p:tgtEl>
                                        <p:attrNameLst>
                                          <p:attrName>ppt_h</p:attrName>
                                        </p:attrNameLst>
                                      </p:cBhvr>
                                      <p:tavLst>
                                        <p:tav tm="0" fmla="#ppt_h*sin(2.5*pi*$)">
                                          <p:val>
                                            <p:fltVal val="0"/>
                                          </p:val>
                                        </p:tav>
                                        <p:tav tm="100000">
                                          <p:val>
                                            <p:fltVal val="1"/>
                                          </p:val>
                                        </p:tav>
                                      </p:tavLst>
                                    </p:anim>
                                  </p:childTnLst>
                                </p:cTn>
                              </p:par>
                              <p:par>
                                <p:cTn id="183" presetID="19" presetClass="entr" presetSubtype="5" fill="hold"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p:val>
                                            <p:strVal val="#ppt_w"/>
                                          </p:val>
                                        </p:tav>
                                        <p:tav tm="100000">
                                          <p:val>
                                            <p:strVal val="#ppt_w"/>
                                          </p:val>
                                        </p:tav>
                                      </p:tavLst>
                                    </p:anim>
                                    <p:anim calcmode="lin" valueType="num">
                                      <p:cBhvr>
                                        <p:cTn id="186" dur="2000" fill="hold"/>
                                        <p:tgtEl>
                                          <p:spTgt spid="24"/>
                                        </p:tgtEl>
                                        <p:attrNameLst>
                                          <p:attrName>ppt_h</p:attrName>
                                        </p:attrNameLst>
                                      </p:cBhvr>
                                      <p:tavLst>
                                        <p:tav tm="0" fmla="#ppt_h*sin(2.5*pi*$)">
                                          <p:val>
                                            <p:fltVal val="0"/>
                                          </p:val>
                                        </p:tav>
                                        <p:tav tm="100000">
                                          <p:val>
                                            <p:fltVal val="1"/>
                                          </p:val>
                                        </p:tav>
                                      </p:tavLst>
                                    </p:anim>
                                  </p:childTnLst>
                                </p:cTn>
                              </p:par>
                              <p:par>
                                <p:cTn id="187" presetID="19" presetClass="entr" presetSubtype="5"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p:val>
                                            <p:strVal val="#ppt_w"/>
                                          </p:val>
                                        </p:tav>
                                        <p:tav tm="100000">
                                          <p:val>
                                            <p:strVal val="#ppt_w"/>
                                          </p:val>
                                        </p:tav>
                                      </p:tavLst>
                                    </p:anim>
                                    <p:anim calcmode="lin" valueType="num">
                                      <p:cBhvr>
                                        <p:cTn id="190" dur="2000" fill="hold"/>
                                        <p:tgtEl>
                                          <p:spTgt spid="25"/>
                                        </p:tgtEl>
                                        <p:attrNameLst>
                                          <p:attrName>ppt_h</p:attrName>
                                        </p:attrNameLst>
                                      </p:cBhvr>
                                      <p:tavLst>
                                        <p:tav tm="0" fmla="#ppt_h*sin(2.5*pi*$)">
                                          <p:val>
                                            <p:fltVal val="0"/>
                                          </p:val>
                                        </p:tav>
                                        <p:tav tm="100000">
                                          <p:val>
                                            <p:fltVal val="1"/>
                                          </p:val>
                                        </p:tav>
                                      </p:tavLst>
                                    </p:anim>
                                  </p:childTnLst>
                                </p:cTn>
                              </p:par>
                              <p:par>
                                <p:cTn id="191" presetID="19" presetClass="entr" presetSubtype="5"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p:val>
                                            <p:strVal val="#ppt_w"/>
                                          </p:val>
                                        </p:tav>
                                        <p:tav tm="100000">
                                          <p:val>
                                            <p:strVal val="#ppt_w"/>
                                          </p:val>
                                        </p:tav>
                                      </p:tavLst>
                                    </p:anim>
                                    <p:anim calcmode="lin" valueType="num">
                                      <p:cBhvr>
                                        <p:cTn id="194" dur="2000" fill="hold"/>
                                        <p:tgtEl>
                                          <p:spTgt spid="26"/>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p:val>
                                            <p:strVal val="#ppt_w"/>
                                          </p:val>
                                        </p:tav>
                                        <p:tav tm="100000">
                                          <p:val>
                                            <p:strVal val="#ppt_w"/>
                                          </p:val>
                                        </p:tav>
                                      </p:tavLst>
                                    </p:anim>
                                    <p:anim calcmode="lin" valueType="num">
                                      <p:cBhvr>
                                        <p:cTn id="198" dur="2000" fill="hold"/>
                                        <p:tgtEl>
                                          <p:spTgt spid="27"/>
                                        </p:tgtEl>
                                        <p:attrNameLst>
                                          <p:attrName>ppt_h</p:attrName>
                                        </p:attrNameLst>
                                      </p:cBhvr>
                                      <p:tavLst>
                                        <p:tav tm="0" fmla="#ppt_h*sin(2.5*pi*$)">
                                          <p:val>
                                            <p:fltVal val="0"/>
                                          </p:val>
                                        </p:tav>
                                        <p:tav tm="100000">
                                          <p:val>
                                            <p:fltVal val="1"/>
                                          </p:val>
                                        </p:tav>
                                      </p:tavLst>
                                    </p:anim>
                                  </p:childTnLst>
                                </p:cTn>
                              </p:par>
                            </p:childTnLst>
                          </p:cTn>
                        </p:par>
                        <p:par>
                          <p:cTn id="199" fill="hold">
                            <p:stCondLst>
                              <p:cond delay="2000"/>
                            </p:stCondLst>
                            <p:childTnLst>
                              <p:par>
                                <p:cTn id="200" presetID="2" presetClass="exit" presetSubtype="2"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ppt_y"/>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ppt_y"/>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ppt_y"/>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1+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1+ppt_w/2"/>
                                          </p:val>
                                        </p:tav>
                                      </p:tavLst>
                                    </p:anim>
                                    <p:anim calcmode="lin" valueType="num">
                                      <p:cBhvr additive="base">
                                        <p:cTn id="218" dur="2000"/>
                                        <p:tgtEl>
                                          <p:spTgt spid="12"/>
                                        </p:tgtEl>
                                        <p:attrNameLst>
                                          <p:attrName>ppt_y</p:attrName>
                                        </p:attrNameLst>
                                      </p:cBhvr>
                                      <p:tavLst>
                                        <p:tav tm="0">
                                          <p:val>
                                            <p:strVal val="ppt_y"/>
                                          </p:val>
                                        </p:tav>
                                        <p:tav tm="100000">
                                          <p:val>
                                            <p:strVal val="ppt_y"/>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ppt_y"/>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ppt_y"/>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ppt_y"/>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ppt_y"/>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ppt_y"/>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1+ppt_w/2"/>
                                          </p:val>
                                        </p:tav>
                                      </p:tavLst>
                                    </p:anim>
                                    <p:anim calcmode="lin" valueType="num">
                                      <p:cBhvr additive="base">
                                        <p:cTn id="246" dur="2000"/>
                                        <p:tgtEl>
                                          <p:spTgt spid="26"/>
                                        </p:tgtEl>
                                        <p:attrNameLst>
                                          <p:attrName>ppt_y</p:attrName>
                                        </p:attrNameLst>
                                      </p:cBhvr>
                                      <p:tavLst>
                                        <p:tav tm="0">
                                          <p:val>
                                            <p:strVal val="ppt_y"/>
                                          </p:val>
                                        </p:tav>
                                        <p:tav tm="100000">
                                          <p:val>
                                            <p:strVal val="ppt_y"/>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0-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0-ppt_w/2"/>
                                          </p:val>
                                        </p:tav>
                                      </p:tavLst>
                                    </p:anim>
                                    <p:anim calcmode="lin" valueType="num">
                                      <p:cBhvr additive="base">
                                        <p:cTn id="254" dur="2000"/>
                                        <p:tgtEl>
                                          <p:spTgt spid="7"/>
                                        </p:tgtEl>
                                        <p:attrNameLst>
                                          <p:attrName>ppt_y</p:attrName>
                                        </p:attrNameLst>
                                      </p:cBhvr>
                                      <p:tavLst>
                                        <p:tav tm="0">
                                          <p:val>
                                            <p:strVal val="ppt_y"/>
                                          </p:val>
                                        </p:tav>
                                        <p:tav tm="100000">
                                          <p:val>
                                            <p:strVal val="ppt_y"/>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0-ppt_w/2"/>
                                          </p:val>
                                        </p:tav>
                                      </p:tavLst>
                                    </p:anim>
                                    <p:anim calcmode="lin" valueType="num">
                                      <p:cBhvr additive="base">
                                        <p:cTn id="258" dur="2000"/>
                                        <p:tgtEl>
                                          <p:spTgt spid="9"/>
                                        </p:tgtEl>
                                        <p:attrNameLst>
                                          <p:attrName>ppt_y</p:attrName>
                                        </p:attrNameLst>
                                      </p:cBhvr>
                                      <p:tavLst>
                                        <p:tav tm="0">
                                          <p:val>
                                            <p:strVal val="ppt_y"/>
                                          </p:val>
                                        </p:tav>
                                        <p:tav tm="100000">
                                          <p:val>
                                            <p:strVal val="ppt_y"/>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0-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0-ppt_w/2"/>
                                          </p:val>
                                        </p:tav>
                                      </p:tavLst>
                                    </p:anim>
                                    <p:anim calcmode="lin" valueType="num">
                                      <p:cBhvr additive="base">
                                        <p:cTn id="266" dur="2000"/>
                                        <p:tgtEl>
                                          <p:spTgt spid="13"/>
                                        </p:tgtEl>
                                        <p:attrNameLst>
                                          <p:attrName>ppt_y</p:attrName>
                                        </p:attrNameLst>
                                      </p:cBhvr>
                                      <p:tavLst>
                                        <p:tav tm="0">
                                          <p:val>
                                            <p:strVal val="ppt_y"/>
                                          </p:val>
                                        </p:tav>
                                        <p:tav tm="100000">
                                          <p:val>
                                            <p:strVal val="ppt_y"/>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0-ppt_w/2"/>
                                          </p:val>
                                        </p:tav>
                                      </p:tavLst>
                                    </p:anim>
                                    <p:anim calcmode="lin" valueType="num">
                                      <p:cBhvr additive="base">
                                        <p:cTn id="270" dur="2000"/>
                                        <p:tgtEl>
                                          <p:spTgt spid="15"/>
                                        </p:tgtEl>
                                        <p:attrNameLst>
                                          <p:attrName>ppt_y</p:attrName>
                                        </p:attrNameLst>
                                      </p:cBhvr>
                                      <p:tavLst>
                                        <p:tav tm="0">
                                          <p:val>
                                            <p:strVal val="ppt_y"/>
                                          </p:val>
                                        </p:tav>
                                        <p:tav tm="100000">
                                          <p:val>
                                            <p:strVal val="ppt_y"/>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0-ppt_w/2"/>
                                          </p:val>
                                        </p:tav>
                                      </p:tavLst>
                                    </p:anim>
                                    <p:anim calcmode="lin" valueType="num">
                                      <p:cBhvr additive="base">
                                        <p:cTn id="274" dur="2000"/>
                                        <p:tgtEl>
                                          <p:spTgt spid="17"/>
                                        </p:tgtEl>
                                        <p:attrNameLst>
                                          <p:attrName>ppt_y</p:attrName>
                                        </p:attrNameLst>
                                      </p:cBhvr>
                                      <p:tavLst>
                                        <p:tav tm="0">
                                          <p:val>
                                            <p:strVal val="ppt_y"/>
                                          </p:val>
                                        </p:tav>
                                        <p:tav tm="100000">
                                          <p:val>
                                            <p:strVal val="ppt_y"/>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0-ppt_w/2"/>
                                          </p:val>
                                        </p:tav>
                                      </p:tavLst>
                                    </p:anim>
                                    <p:anim calcmode="lin" valueType="num">
                                      <p:cBhvr additive="base">
                                        <p:cTn id="278" dur="2000"/>
                                        <p:tgtEl>
                                          <p:spTgt spid="19"/>
                                        </p:tgtEl>
                                        <p:attrNameLst>
                                          <p:attrName>ppt_y</p:attrName>
                                        </p:attrNameLst>
                                      </p:cBhvr>
                                      <p:tavLst>
                                        <p:tav tm="0">
                                          <p:val>
                                            <p:strVal val="ppt_y"/>
                                          </p:val>
                                        </p:tav>
                                        <p:tav tm="100000">
                                          <p:val>
                                            <p:strVal val="ppt_y"/>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0-ppt_w/2"/>
                                          </p:val>
                                        </p:tav>
                                      </p:tavLst>
                                    </p:anim>
                                    <p:anim calcmode="lin" valueType="num">
                                      <p:cBhvr additive="base">
                                        <p:cTn id="294" dur="2000"/>
                                        <p:tgtEl>
                                          <p:spTgt spid="27"/>
                                        </p:tgtEl>
                                        <p:attrNameLst>
                                          <p:attrName>ppt_y</p:attrName>
                                        </p:attrNameLst>
                                      </p:cBhvr>
                                      <p:tavLst>
                                        <p:tav tm="0">
                                          <p:val>
                                            <p:strVal val="ppt_y"/>
                                          </p:val>
                                        </p:tav>
                                        <p:tav tm="100000">
                                          <p:val>
                                            <p:strVal val="ppt_y"/>
                                          </p:val>
                                        </p:tav>
                                      </p:tavLst>
                                    </p:anim>
                                    <p:set>
                                      <p:cBhvr>
                                        <p:cTn id="295" dur="1" fill="hold">
                                          <p:stCondLst>
                                            <p:cond delay="1999"/>
                                          </p:stCondLst>
                                        </p:cTn>
                                        <p:tgtEl>
                                          <p:spTgt spid="27"/>
                                        </p:tgtEl>
                                        <p:attrNameLst>
                                          <p:attrName>style.visibility</p:attrName>
                                        </p:attrNameLst>
                                      </p:cBhvr>
                                      <p:to>
                                        <p:strVal val="hidden"/>
                                      </p:to>
                                    </p:set>
                                  </p:childTnLst>
                                </p:cTn>
                              </p:par>
                              <p:par>
                                <p:cTn id="296" presetID="8" presetClass="emph" presetSubtype="0" fill="hold" nodeType="withEffect">
                                  <p:stCondLst>
                                    <p:cond delay="0"/>
                                  </p:stCondLst>
                                  <p:childTnLst>
                                    <p:animRot by="-21600000">
                                      <p:cBhvr>
                                        <p:cTn id="297" dur="2000" fill="hold"/>
                                        <p:tgtEl>
                                          <p:spTgt spid="5"/>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7"/>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9"/>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5"/>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17"/>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19"/>
                                        </p:tgtEl>
                                        <p:attrNameLst>
                                          <p:attrName>r</p:attrName>
                                        </p:attrNameLst>
                                      </p:cBhvr>
                                    </p:animRot>
                                  </p:childTnLst>
                                </p:cTn>
                              </p:par>
                              <p:par>
                                <p:cTn id="312" presetID="8" presetClass="emph" presetSubtype="0" fill="hold" nodeType="withEffect">
                                  <p:stCondLst>
                                    <p:cond delay="0"/>
                                  </p:stCondLst>
                                  <p:childTnLst>
                                    <p:animRot by="-21600000">
                                      <p:cBhvr>
                                        <p:cTn id="313" dur="2000" fill="hold"/>
                                        <p:tgtEl>
                                          <p:spTgt spid="21"/>
                                        </p:tgtEl>
                                        <p:attrNameLst>
                                          <p:attrName>r</p:attrName>
                                        </p:attrNameLst>
                                      </p:cBhvr>
                                    </p:animRot>
                                  </p:childTnLst>
                                </p:cTn>
                              </p:par>
                              <p:par>
                                <p:cTn id="314" presetID="8" presetClass="emph" presetSubtype="0" fill="hold" nodeType="withEffect">
                                  <p:stCondLst>
                                    <p:cond delay="0"/>
                                  </p:stCondLst>
                                  <p:childTnLst>
                                    <p:animRot by="-21600000">
                                      <p:cBhvr>
                                        <p:cTn id="315" dur="2000" fill="hold"/>
                                        <p:tgtEl>
                                          <p:spTgt spid="23"/>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25"/>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27"/>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4"/>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8"/>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fill="hold"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fill="hold" nodeType="withEffect">
                                  <p:stCondLst>
                                    <p:cond delay="0"/>
                                  </p:stCondLst>
                                  <p:childTnLst>
                                    <p:animRot by="21600000">
                                      <p:cBhvr>
                                        <p:cTn id="331" dur="2000" fill="hold"/>
                                        <p:tgtEl>
                                          <p:spTgt spid="14"/>
                                        </p:tgtEl>
                                        <p:attrNameLst>
                                          <p:attrName>r</p:attrName>
                                        </p:attrNameLst>
                                      </p:cBhvr>
                                    </p:animRot>
                                  </p:childTnLst>
                                </p:cTn>
                              </p:par>
                              <p:par>
                                <p:cTn id="332" presetID="8" presetClass="emph" presetSubtype="0" fill="hold" nodeType="withEffect">
                                  <p:stCondLst>
                                    <p:cond delay="0"/>
                                  </p:stCondLst>
                                  <p:childTnLst>
                                    <p:animRot by="21600000">
                                      <p:cBhvr>
                                        <p:cTn id="333" dur="2000" fill="hold"/>
                                        <p:tgtEl>
                                          <p:spTgt spid="16"/>
                                        </p:tgtEl>
                                        <p:attrNameLst>
                                          <p:attrName>r</p:attrName>
                                        </p:attrNameLst>
                                      </p:cBhvr>
                                    </p:animRot>
                                  </p:childTnLst>
                                </p:cTn>
                              </p:par>
                              <p:par>
                                <p:cTn id="334" presetID="8" presetClass="emph" presetSubtype="0" fill="hold" nodeType="withEffect">
                                  <p:stCondLst>
                                    <p:cond delay="0"/>
                                  </p:stCondLst>
                                  <p:childTnLst>
                                    <p:animRot by="21600000">
                                      <p:cBhvr>
                                        <p:cTn id="335" dur="2000" fill="hold"/>
                                        <p:tgtEl>
                                          <p:spTgt spid="18"/>
                                        </p:tgtEl>
                                        <p:attrNameLst>
                                          <p:attrName>r</p:attrName>
                                        </p:attrNameLst>
                                      </p:cBhvr>
                                    </p:animRot>
                                  </p:childTnLst>
                                </p:cTn>
                              </p:par>
                              <p:par>
                                <p:cTn id="336" presetID="8" presetClass="emph" presetSubtype="0" fill="hold"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fill="hold"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fill="hold" nodeType="withEffect">
                                  <p:stCondLst>
                                    <p:cond delay="0"/>
                                  </p:stCondLst>
                                  <p:childTnLst>
                                    <p:animRot by="21600000">
                                      <p:cBhvr>
                                        <p:cTn id="343" dur="2000" fill="hold"/>
                                        <p:tgtEl>
                                          <p:spTgt spid="26"/>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4" name="3 CuadroTexto"/>
          <p:cNvSpPr txBox="1"/>
          <p:nvPr/>
        </p:nvSpPr>
        <p:spPr>
          <a:xfrm>
            <a:off x="2928926" y="1571618"/>
            <a:ext cx="1857387" cy="1061829"/>
          </a:xfrm>
          <a:prstGeom prst="rect">
            <a:avLst/>
          </a:prstGeom>
          <a:noFill/>
        </p:spPr>
        <p:txBody>
          <a:bodyPr wrap="square" rtlCol="0">
            <a:spAutoFit/>
          </a:bodyPr>
          <a:lstStyle/>
          <a:p>
            <a:pPr algn="ctr"/>
            <a:r>
              <a:rPr lang="es-PE" sz="900" dirty="0" smtClean="0">
                <a:latin typeface="Agency FB" pitchFamily="34" charset="0"/>
              </a:rPr>
              <a:t>Sobre el mediodía, tu cuerpo te pedirá comida y puede que acabes comiendo grasas demás, así que anticípate y lleva en tu bolso algunos alimentos  sanos y frescos para picar. las brochetas de fruta variada ser una gran opción. O incluso zumos de distintos sabores o con yogures cremosos bien fríos</a:t>
            </a:r>
            <a:endParaRPr lang="es-PE" sz="900" dirty="0">
              <a:latin typeface="Agency FB" pitchFamily="34" charset="0"/>
            </a:endParaRPr>
          </a:p>
        </p:txBody>
      </p:sp>
      <p:sp>
        <p:nvSpPr>
          <p:cNvPr id="5" name="4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1142976" y="-1000150"/>
            <a:ext cx="6858000" cy="6858000"/>
          </a:xfrm>
          <a:prstGeom prst="diamond">
            <a:avLst/>
          </a:prstGeom>
          <a:blipFill dpi="0" rotWithShape="1">
            <a:blip r:embed="rId3">
              <a:duotone>
                <a:schemeClr val="accent6">
                  <a:shade val="45000"/>
                  <a:satMod val="135000"/>
                </a:schemeClr>
                <a:prstClr val="white"/>
              </a:duotone>
              <a:lum bright="3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1571604" y="-500108"/>
            <a:ext cx="6000792" cy="5857916"/>
          </a:xfrm>
          <a:prstGeom prst="diamond">
            <a:avLst/>
          </a:prstGeom>
          <a:blipFill dpi="0" rotWithShape="1">
            <a:blip r:embed="rId3">
              <a:duotone>
                <a:schemeClr val="accent6">
                  <a:shade val="45000"/>
                  <a:satMod val="135000"/>
                </a:schemeClr>
                <a:prstClr val="white"/>
              </a:duotone>
              <a:lum bright="1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42"/>
            <a:ext cx="5143536" cy="4857784"/>
          </a:xfrm>
          <a:prstGeom prst="diamond">
            <a:avLst/>
          </a:prstGeom>
          <a:blipFill dpi="0" rotWithShape="1">
            <a:blip r:embed="rId3">
              <a:duotone>
                <a:schemeClr val="accent6">
                  <a:shade val="45000"/>
                  <a:satMod val="135000"/>
                </a:schemeClr>
                <a:prstClr val="white"/>
              </a:duotone>
              <a:lum bright="1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500298" y="500024"/>
            <a:ext cx="4214842" cy="3857652"/>
          </a:xfrm>
          <a:prstGeom prst="diamond">
            <a:avLst/>
          </a:prstGeom>
          <a:blipFill dpi="0" rotWithShape="1">
            <a:blip r:embed="rId3">
              <a:duotone>
                <a:schemeClr val="accent6">
                  <a:shade val="45000"/>
                  <a:satMod val="135000"/>
                </a:schemeClr>
                <a:prstClr val="white"/>
              </a:duotone>
              <a:lum bright="4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928926" y="857214"/>
            <a:ext cx="3357586" cy="3071834"/>
          </a:xfrm>
          <a:prstGeom prst="diamond">
            <a:avLst/>
          </a:prstGeom>
          <a:blipFill dpi="0" rotWithShape="1">
            <a:blip r:embed="rId3">
              <a:duotone>
                <a:schemeClr val="accent6">
                  <a:shade val="45000"/>
                  <a:satMod val="135000"/>
                </a:schemeClr>
                <a:prstClr val="white"/>
              </a:duotone>
              <a:lum bright="1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428992" y="1285842"/>
            <a:ext cx="2428892" cy="2214578"/>
          </a:xfrm>
          <a:prstGeom prst="diamond">
            <a:avLst/>
          </a:prstGeom>
          <a:blipFill dpi="0" rotWithShape="1">
            <a:blip r:embed="rId4" cstate="print">
              <a:duotone>
                <a:schemeClr val="accent6">
                  <a:shade val="45000"/>
                  <a:satMod val="135000"/>
                </a:schemeClr>
                <a:prstClr val="white"/>
              </a:duotone>
              <a:lum bright="10000" contrast="20000"/>
            </a:blip>
            <a:srcRect/>
            <a:stretch>
              <a:fillRect/>
            </a:stretch>
          </a:blipFill>
          <a:ln w="3175">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222" y="-928712"/>
            <a:ext cx="9858444" cy="678661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50" presetClass="entr" presetSubtype="0" decel="100000"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p:cTn id="9" dur="8000" fill="hold"/>
                                        <p:tgtEl>
                                          <p:spTgt spid="3"/>
                                        </p:tgtEl>
                                        <p:attrNameLst>
                                          <p:attrName>ppt_w</p:attrName>
                                        </p:attrNameLst>
                                      </p:cBhvr>
                                      <p:tavLst>
                                        <p:tav tm="0">
                                          <p:val>
                                            <p:strVal val="#ppt_w+.3"/>
                                          </p:val>
                                        </p:tav>
                                        <p:tav tm="100000">
                                          <p:val>
                                            <p:strVal val="#ppt_w"/>
                                          </p:val>
                                        </p:tav>
                                      </p:tavLst>
                                    </p:anim>
                                    <p:anim calcmode="lin" valueType="num">
                                      <p:cBhvr>
                                        <p:cTn id="10" dur="8000" fill="hold"/>
                                        <p:tgtEl>
                                          <p:spTgt spid="3"/>
                                        </p:tgtEl>
                                        <p:attrNameLst>
                                          <p:attrName>ppt_h</p:attrName>
                                        </p:attrNameLst>
                                      </p:cBhvr>
                                      <p:tavLst>
                                        <p:tav tm="0">
                                          <p:val>
                                            <p:strVal val="#ppt_h"/>
                                          </p:val>
                                        </p:tav>
                                        <p:tav tm="100000">
                                          <p:val>
                                            <p:strVal val="#ppt_h"/>
                                          </p:val>
                                        </p:tav>
                                      </p:tavLst>
                                    </p:anim>
                                    <p:animEffect transition="in" filter="fade">
                                      <p:cBhvr>
                                        <p:cTn id="11" dur="8000"/>
                                        <p:tgtEl>
                                          <p:spTgt spid="3"/>
                                        </p:tgtEl>
                                      </p:cBhvr>
                                    </p:animEffect>
                                  </p:childTnLst>
                                </p:cTn>
                              </p:par>
                              <p:par>
                                <p:cTn id="12" presetID="50" presetClass="entr" presetSubtype="0" decel="100000"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p:cTn id="14" dur="7000" fill="hold"/>
                                        <p:tgtEl>
                                          <p:spTgt spid="4"/>
                                        </p:tgtEl>
                                        <p:attrNameLst>
                                          <p:attrName>ppt_w</p:attrName>
                                        </p:attrNameLst>
                                      </p:cBhvr>
                                      <p:tavLst>
                                        <p:tav tm="0">
                                          <p:val>
                                            <p:strVal val="#ppt_w+.3"/>
                                          </p:val>
                                        </p:tav>
                                        <p:tav tm="100000">
                                          <p:val>
                                            <p:strVal val="#ppt_w"/>
                                          </p:val>
                                        </p:tav>
                                      </p:tavLst>
                                    </p:anim>
                                    <p:anim calcmode="lin" valueType="num">
                                      <p:cBhvr>
                                        <p:cTn id="15" dur="7000" fill="hold"/>
                                        <p:tgtEl>
                                          <p:spTgt spid="4"/>
                                        </p:tgtEl>
                                        <p:attrNameLst>
                                          <p:attrName>ppt_h</p:attrName>
                                        </p:attrNameLst>
                                      </p:cBhvr>
                                      <p:tavLst>
                                        <p:tav tm="0">
                                          <p:val>
                                            <p:strVal val="#ppt_h"/>
                                          </p:val>
                                        </p:tav>
                                        <p:tav tm="100000">
                                          <p:val>
                                            <p:strVal val="#ppt_h"/>
                                          </p:val>
                                        </p:tav>
                                      </p:tavLst>
                                    </p:anim>
                                    <p:animEffect transition="in" filter="fade">
                                      <p:cBhvr>
                                        <p:cTn id="16" dur="7000"/>
                                        <p:tgtEl>
                                          <p:spTgt spid="4"/>
                                        </p:tgtEl>
                                      </p:cBhvr>
                                    </p:animEffect>
                                  </p:childTnLst>
                                </p:cTn>
                              </p:par>
                              <p:par>
                                <p:cTn id="17" presetID="50" presetClass="entr" presetSubtype="0" decel="100000" fill="hold" grpId="0" nodeType="withEffect">
                                  <p:stCondLst>
                                    <p:cond delay="0"/>
                                  </p:stCondLst>
                                  <p:iterate type="lt">
                                    <p:tmPct val="0"/>
                                  </p:iterate>
                                  <p:childTnLst>
                                    <p:set>
                                      <p:cBhvr>
                                        <p:cTn id="18" dur="1" fill="hold">
                                          <p:stCondLst>
                                            <p:cond delay="0"/>
                                          </p:stCondLst>
                                        </p:cTn>
                                        <p:tgtEl>
                                          <p:spTgt spid="5"/>
                                        </p:tgtEl>
                                        <p:attrNameLst>
                                          <p:attrName>style.visibility</p:attrName>
                                        </p:attrNameLst>
                                      </p:cBhvr>
                                      <p:to>
                                        <p:strVal val="visible"/>
                                      </p:to>
                                    </p:set>
                                    <p:anim calcmode="lin" valueType="num">
                                      <p:cBhvr>
                                        <p:cTn id="19" dur="6000" fill="hold"/>
                                        <p:tgtEl>
                                          <p:spTgt spid="5"/>
                                        </p:tgtEl>
                                        <p:attrNameLst>
                                          <p:attrName>ppt_w</p:attrName>
                                        </p:attrNameLst>
                                      </p:cBhvr>
                                      <p:tavLst>
                                        <p:tav tm="0">
                                          <p:val>
                                            <p:strVal val="#ppt_w+.3"/>
                                          </p:val>
                                        </p:tav>
                                        <p:tav tm="100000">
                                          <p:val>
                                            <p:strVal val="#ppt_w"/>
                                          </p:val>
                                        </p:tav>
                                      </p:tavLst>
                                    </p:anim>
                                    <p:anim calcmode="lin" valueType="num">
                                      <p:cBhvr>
                                        <p:cTn id="20" dur="6000" fill="hold"/>
                                        <p:tgtEl>
                                          <p:spTgt spid="5"/>
                                        </p:tgtEl>
                                        <p:attrNameLst>
                                          <p:attrName>ppt_h</p:attrName>
                                        </p:attrNameLst>
                                      </p:cBhvr>
                                      <p:tavLst>
                                        <p:tav tm="0">
                                          <p:val>
                                            <p:strVal val="#ppt_h"/>
                                          </p:val>
                                        </p:tav>
                                        <p:tav tm="100000">
                                          <p:val>
                                            <p:strVal val="#ppt_h"/>
                                          </p:val>
                                        </p:tav>
                                      </p:tavLst>
                                    </p:anim>
                                    <p:animEffect transition="in" filter="fade">
                                      <p:cBhvr>
                                        <p:cTn id="21" dur="6000"/>
                                        <p:tgtEl>
                                          <p:spTgt spid="5"/>
                                        </p:tgtEl>
                                      </p:cBhvr>
                                    </p:animEffect>
                                  </p:childTnLst>
                                </p:cTn>
                              </p:par>
                              <p:par>
                                <p:cTn id="22" presetID="50" presetClass="entr" presetSubtype="0" decel="100000" fill="hold" grpId="0" nodeType="withEffect">
                                  <p:stCondLst>
                                    <p:cond delay="0"/>
                                  </p:stCondLst>
                                  <p:iterate type="lt">
                                    <p:tmPct val="0"/>
                                  </p:iterate>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ppt_w+.3"/>
                                          </p:val>
                                        </p:tav>
                                        <p:tav tm="100000">
                                          <p:val>
                                            <p:strVal val="#ppt_w"/>
                                          </p:val>
                                        </p:tav>
                                      </p:tavLst>
                                    </p:anim>
                                    <p:anim calcmode="lin" valueType="num">
                                      <p:cBhvr>
                                        <p:cTn id="25" dur="5000" fill="hold"/>
                                        <p:tgtEl>
                                          <p:spTgt spid="6"/>
                                        </p:tgtEl>
                                        <p:attrNameLst>
                                          <p:attrName>ppt_h</p:attrName>
                                        </p:attrNameLst>
                                      </p:cBhvr>
                                      <p:tavLst>
                                        <p:tav tm="0">
                                          <p:val>
                                            <p:strVal val="#ppt_h"/>
                                          </p:val>
                                        </p:tav>
                                        <p:tav tm="100000">
                                          <p:val>
                                            <p:strVal val="#ppt_h"/>
                                          </p:val>
                                        </p:tav>
                                      </p:tavLst>
                                    </p:anim>
                                    <p:animEffect transition="in" filter="fade">
                                      <p:cBhvr>
                                        <p:cTn id="26" dur="5000"/>
                                        <p:tgtEl>
                                          <p:spTgt spid="6"/>
                                        </p:tgtEl>
                                      </p:cBhvr>
                                    </p:animEffect>
                                  </p:childTnLst>
                                </p:cTn>
                              </p:par>
                              <p:par>
                                <p:cTn id="27" presetID="50" presetClass="entr" presetSubtype="0" decel="100000" fill="hold" grpId="0" nodeType="withEffect">
                                  <p:stCondLst>
                                    <p:cond delay="0"/>
                                  </p:stCondLst>
                                  <p:iterate type="lt">
                                    <p:tmPct val="0"/>
                                  </p:iterate>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strVal val="#ppt_w+.3"/>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animEffect transition="in" filter="fade">
                                      <p:cBhvr>
                                        <p:cTn id="31" dur="4000"/>
                                        <p:tgtEl>
                                          <p:spTgt spid="7"/>
                                        </p:tgtEl>
                                      </p:cBhvr>
                                    </p:animEffect>
                                  </p:childTnLst>
                                </p:cTn>
                              </p:par>
                              <p:par>
                                <p:cTn id="32" presetID="50" presetClass="entr" presetSubtype="0" decel="100000" fill="hold" grpId="0" nodeType="withEffect">
                                  <p:stCondLst>
                                    <p:cond delay="0"/>
                                  </p:stCondLst>
                                  <p:iterate type="lt">
                                    <p:tmPct val="0"/>
                                  </p:iterate>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3"/>
                                          </p:val>
                                        </p:tav>
                                        <p:tav tm="100000">
                                          <p:val>
                                            <p:strVal val="#ppt_w"/>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animEffect transition="in" filter="fade">
                                      <p:cBhvr>
                                        <p:cTn id="36" dur="3000"/>
                                        <p:tgtEl>
                                          <p:spTgt spid="8"/>
                                        </p:tgtEl>
                                      </p:cBhvr>
                                    </p:animEffect>
                                  </p:childTnLst>
                                </p:cTn>
                              </p:par>
                              <p:par>
                                <p:cTn id="37" presetID="19" presetClass="entr" presetSubtype="5" fill="hold" grpId="1" nodeType="withEffect">
                                  <p:stCondLst>
                                    <p:cond delay="0"/>
                                  </p:stCondLst>
                                  <p:iterate type="lt">
                                    <p:tmPct val="0"/>
                                  </p:iterate>
                                  <p:childTnLst>
                                    <p:set>
                                      <p:cBhvr>
                                        <p:cTn id="38" dur="1" fill="hold">
                                          <p:stCondLst>
                                            <p:cond delay="0"/>
                                          </p:stCondLst>
                                        </p:cTn>
                                        <p:tgtEl>
                                          <p:spTgt spid="4"/>
                                        </p:tgtEl>
                                        <p:attrNameLst>
                                          <p:attrName>style.visibility</p:attrName>
                                        </p:attrNameLst>
                                      </p:cBhvr>
                                      <p:to>
                                        <p:strVal val="visible"/>
                                      </p:to>
                                    </p:set>
                                    <p:anim calcmode="lin" valueType="num">
                                      <p:cBhvr>
                                        <p:cTn id="39" dur="7000" fill="hold"/>
                                        <p:tgtEl>
                                          <p:spTgt spid="4"/>
                                        </p:tgtEl>
                                        <p:attrNameLst>
                                          <p:attrName>ppt_w</p:attrName>
                                        </p:attrNameLst>
                                      </p:cBhvr>
                                      <p:tavLst>
                                        <p:tav tm="0">
                                          <p:val>
                                            <p:strVal val="#ppt_w"/>
                                          </p:val>
                                        </p:tav>
                                        <p:tav tm="100000">
                                          <p:val>
                                            <p:strVal val="#ppt_w"/>
                                          </p:val>
                                        </p:tav>
                                      </p:tavLst>
                                    </p:anim>
                                    <p:anim calcmode="lin" valueType="num">
                                      <p:cBhvr>
                                        <p:cTn id="40" dur="7000" fill="hold"/>
                                        <p:tgtEl>
                                          <p:spTgt spid="4"/>
                                        </p:tgtEl>
                                        <p:attrNameLst>
                                          <p:attrName>ppt_h</p:attrName>
                                        </p:attrNameLst>
                                      </p:cBhvr>
                                      <p:tavLst>
                                        <p:tav tm="0" fmla="#ppt_h*sin(2.5*pi*$)">
                                          <p:val>
                                            <p:fltVal val="0"/>
                                          </p:val>
                                        </p:tav>
                                        <p:tav tm="100000">
                                          <p:val>
                                            <p:fltVal val="1"/>
                                          </p:val>
                                        </p:tav>
                                      </p:tavLst>
                                    </p:anim>
                                  </p:childTnLst>
                                </p:cTn>
                              </p:par>
                              <p:par>
                                <p:cTn id="41" presetID="19" presetClass="entr" presetSubtype="10" fill="hold" grpId="1" nodeType="withEffect">
                                  <p:stCondLst>
                                    <p:cond delay="0"/>
                                  </p:stCondLst>
                                  <p:iterate type="lt">
                                    <p:tmPct val="0"/>
                                  </p:iterate>
                                  <p:childTnLst>
                                    <p:set>
                                      <p:cBhvr>
                                        <p:cTn id="42" dur="1" fill="hold">
                                          <p:stCondLst>
                                            <p:cond delay="0"/>
                                          </p:stCondLst>
                                        </p:cTn>
                                        <p:tgtEl>
                                          <p:spTgt spid="5"/>
                                        </p:tgtEl>
                                        <p:attrNameLst>
                                          <p:attrName>style.visibility</p:attrName>
                                        </p:attrNameLst>
                                      </p:cBhvr>
                                      <p:to>
                                        <p:strVal val="visible"/>
                                      </p:to>
                                    </p:set>
                                    <p:anim calcmode="lin" valueType="num">
                                      <p:cBhvr>
                                        <p:cTn id="43" dur="6000" fill="hold"/>
                                        <p:tgtEl>
                                          <p:spTgt spid="5"/>
                                        </p:tgtEl>
                                        <p:attrNameLst>
                                          <p:attrName>ppt_w</p:attrName>
                                        </p:attrNameLst>
                                      </p:cBhvr>
                                      <p:tavLst>
                                        <p:tav tm="0" fmla="#ppt_w*sin(2.5*pi*$)">
                                          <p:val>
                                            <p:fltVal val="0"/>
                                          </p:val>
                                        </p:tav>
                                        <p:tav tm="100000">
                                          <p:val>
                                            <p:fltVal val="1"/>
                                          </p:val>
                                        </p:tav>
                                      </p:tavLst>
                                    </p:anim>
                                    <p:anim calcmode="lin" valueType="num">
                                      <p:cBhvr>
                                        <p:cTn id="44" dur="6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5" fill="hold" grpId="1" nodeType="withEffect">
                                  <p:stCondLst>
                                    <p:cond delay="0"/>
                                  </p:stCondLst>
                                  <p:iterate type="lt">
                                    <p:tmPct val="0"/>
                                  </p:iterate>
                                  <p:childTnLst>
                                    <p:set>
                                      <p:cBhvr>
                                        <p:cTn id="46" dur="1" fill="hold">
                                          <p:stCondLst>
                                            <p:cond delay="0"/>
                                          </p:stCondLst>
                                        </p:cTn>
                                        <p:tgtEl>
                                          <p:spTgt spid="6"/>
                                        </p:tgtEl>
                                        <p:attrNameLst>
                                          <p:attrName>style.visibility</p:attrName>
                                        </p:attrNameLst>
                                      </p:cBhvr>
                                      <p:to>
                                        <p:strVal val="visible"/>
                                      </p:to>
                                    </p:set>
                                    <p:anim calcmode="lin" valueType="num">
                                      <p:cBhvr>
                                        <p:cTn id="47" dur="5000" fill="hold"/>
                                        <p:tgtEl>
                                          <p:spTgt spid="6"/>
                                        </p:tgtEl>
                                        <p:attrNameLst>
                                          <p:attrName>ppt_w</p:attrName>
                                        </p:attrNameLst>
                                      </p:cBhvr>
                                      <p:tavLst>
                                        <p:tav tm="0">
                                          <p:val>
                                            <p:strVal val="#ppt_w"/>
                                          </p:val>
                                        </p:tav>
                                        <p:tav tm="100000">
                                          <p:val>
                                            <p:strVal val="#ppt_w"/>
                                          </p:val>
                                        </p:tav>
                                      </p:tavLst>
                                    </p:anim>
                                    <p:anim calcmode="lin" valueType="num">
                                      <p:cBhvr>
                                        <p:cTn id="48" dur="5000" fill="hold"/>
                                        <p:tgtEl>
                                          <p:spTgt spid="6"/>
                                        </p:tgtEl>
                                        <p:attrNameLst>
                                          <p:attrName>ppt_h</p:attrName>
                                        </p:attrNameLst>
                                      </p:cBhvr>
                                      <p:tavLst>
                                        <p:tav tm="0" fmla="#ppt_h*sin(2.5*pi*$)">
                                          <p:val>
                                            <p:fltVal val="0"/>
                                          </p:val>
                                        </p:tav>
                                        <p:tav tm="100000">
                                          <p:val>
                                            <p:fltVal val="1"/>
                                          </p:val>
                                        </p:tav>
                                      </p:tavLst>
                                    </p:anim>
                                  </p:childTnLst>
                                </p:cTn>
                              </p:par>
                              <p:par>
                                <p:cTn id="49" presetID="19" presetClass="entr" presetSubtype="10" fill="hold" grpId="1" nodeType="withEffect">
                                  <p:stCondLst>
                                    <p:cond delay="0"/>
                                  </p:stCondLst>
                                  <p:iterate type="lt">
                                    <p:tmPct val="0"/>
                                  </p:iterate>
                                  <p:childTnLst>
                                    <p:set>
                                      <p:cBhvr>
                                        <p:cTn id="50" dur="1" fill="hold">
                                          <p:stCondLst>
                                            <p:cond delay="0"/>
                                          </p:stCondLst>
                                        </p:cTn>
                                        <p:tgtEl>
                                          <p:spTgt spid="7"/>
                                        </p:tgtEl>
                                        <p:attrNameLst>
                                          <p:attrName>style.visibility</p:attrName>
                                        </p:attrNameLst>
                                      </p:cBhvr>
                                      <p:to>
                                        <p:strVal val="visible"/>
                                      </p:to>
                                    </p:set>
                                    <p:anim calcmode="lin" valueType="num">
                                      <p:cBhvr>
                                        <p:cTn id="51" dur="4000" fill="hold"/>
                                        <p:tgtEl>
                                          <p:spTgt spid="7"/>
                                        </p:tgtEl>
                                        <p:attrNameLst>
                                          <p:attrName>ppt_w</p:attrName>
                                        </p:attrNameLst>
                                      </p:cBhvr>
                                      <p:tavLst>
                                        <p:tav tm="0" fmla="#ppt_w*sin(2.5*pi*$)">
                                          <p:val>
                                            <p:fltVal val="0"/>
                                          </p:val>
                                        </p:tav>
                                        <p:tav tm="100000">
                                          <p:val>
                                            <p:fltVal val="1"/>
                                          </p:val>
                                        </p:tav>
                                      </p:tavLst>
                                    </p:anim>
                                    <p:anim calcmode="lin" valueType="num">
                                      <p:cBhvr>
                                        <p:cTn id="52" dur="4000" fill="hold"/>
                                        <p:tgtEl>
                                          <p:spTgt spid="7"/>
                                        </p:tgtEl>
                                        <p:attrNameLst>
                                          <p:attrName>ppt_h</p:attrName>
                                        </p:attrNameLst>
                                      </p:cBhvr>
                                      <p:tavLst>
                                        <p:tav tm="0">
                                          <p:val>
                                            <p:strVal val="#ppt_h"/>
                                          </p:val>
                                        </p:tav>
                                        <p:tav tm="100000">
                                          <p:val>
                                            <p:strVal val="#ppt_h"/>
                                          </p:val>
                                        </p:tav>
                                      </p:tavLst>
                                    </p:anim>
                                  </p:childTnLst>
                                </p:cTn>
                              </p:par>
                              <p:par>
                                <p:cTn id="53" presetID="19" presetClass="entr" presetSubtype="5" fill="hold" grpId="1" nodeType="withEffect">
                                  <p:stCondLst>
                                    <p:cond delay="0"/>
                                  </p:stCondLst>
                                  <p:iterate type="lt">
                                    <p:tmPct val="0"/>
                                  </p:iterate>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strVal val="#ppt_w"/>
                                          </p:val>
                                        </p:tav>
                                        <p:tav tm="100000">
                                          <p:val>
                                            <p:strVal val="#ppt_w"/>
                                          </p:val>
                                        </p:tav>
                                      </p:tavLst>
                                    </p:anim>
                                    <p:anim calcmode="lin" valueType="num">
                                      <p:cBhvr>
                                        <p:cTn id="56" dur="3000" fill="hold"/>
                                        <p:tgtEl>
                                          <p:spTgt spid="8"/>
                                        </p:tgtEl>
                                        <p:attrNameLst>
                                          <p:attrName>ppt_h</p:attrName>
                                        </p:attrNameLst>
                                      </p:cBhvr>
                                      <p:tavLst>
                                        <p:tav tm="0" fmla="#ppt_h*sin(2.5*pi*$)">
                                          <p:val>
                                            <p:fltVal val="0"/>
                                          </p:val>
                                        </p:tav>
                                        <p:tav tm="100000">
                                          <p:val>
                                            <p:fltVal val="1"/>
                                          </p:val>
                                        </p:tav>
                                      </p:tavLst>
                                    </p:anim>
                                  </p:childTnLst>
                                </p:cTn>
                              </p:par>
                            </p:childTnLst>
                          </p:cTn>
                        </p:par>
                        <p:par>
                          <p:cTn id="57" fill="hold">
                            <p:stCondLst>
                              <p:cond delay="8000"/>
                            </p:stCondLst>
                            <p:childTnLst>
                              <p:par>
                                <p:cTn id="58" presetID="20" presetClass="exit" presetSubtype="0" fill="hold" grpId="2" nodeType="afterEffect">
                                  <p:stCondLst>
                                    <p:cond delay="0"/>
                                  </p:stCondLst>
                                  <p:iterate type="lt">
                                    <p:tmPct val="0"/>
                                  </p:iterate>
                                  <p:childTnLst>
                                    <p:animEffect transition="out" filter="wedge">
                                      <p:cBhvr>
                                        <p:cTn id="59" dur="8000"/>
                                        <p:tgtEl>
                                          <p:spTgt spid="3"/>
                                        </p:tgtEl>
                                      </p:cBhvr>
                                    </p:animEffect>
                                    <p:set>
                                      <p:cBhvr>
                                        <p:cTn id="60" dur="1" fill="hold">
                                          <p:stCondLst>
                                            <p:cond delay="7999"/>
                                          </p:stCondLst>
                                        </p:cTn>
                                        <p:tgtEl>
                                          <p:spTgt spid="3"/>
                                        </p:tgtEl>
                                        <p:attrNameLst>
                                          <p:attrName>style.visibility</p:attrName>
                                        </p:attrNameLst>
                                      </p:cBhvr>
                                      <p:to>
                                        <p:strVal val="hidden"/>
                                      </p:to>
                                    </p:set>
                                  </p:childTnLst>
                                </p:cTn>
                              </p:par>
                              <p:par>
                                <p:cTn id="61" presetID="20" presetClass="exit" presetSubtype="0" fill="hold" grpId="3" nodeType="withEffect">
                                  <p:stCondLst>
                                    <p:cond delay="0"/>
                                  </p:stCondLst>
                                  <p:iterate type="lt">
                                    <p:tmPct val="0"/>
                                  </p:iterate>
                                  <p:childTnLst>
                                    <p:animEffect transition="out" filter="wedge">
                                      <p:cBhvr>
                                        <p:cTn id="62" dur="7000"/>
                                        <p:tgtEl>
                                          <p:spTgt spid="4"/>
                                        </p:tgtEl>
                                      </p:cBhvr>
                                    </p:animEffect>
                                    <p:set>
                                      <p:cBhvr>
                                        <p:cTn id="63" dur="1" fill="hold">
                                          <p:stCondLst>
                                            <p:cond delay="6999"/>
                                          </p:stCondLst>
                                        </p:cTn>
                                        <p:tgtEl>
                                          <p:spTgt spid="4"/>
                                        </p:tgtEl>
                                        <p:attrNameLst>
                                          <p:attrName>style.visibility</p:attrName>
                                        </p:attrNameLst>
                                      </p:cBhvr>
                                      <p:to>
                                        <p:strVal val="hidden"/>
                                      </p:to>
                                    </p:set>
                                  </p:childTnLst>
                                </p:cTn>
                              </p:par>
                              <p:par>
                                <p:cTn id="64" presetID="20" presetClass="exit" presetSubtype="0" fill="hold" grpId="3" nodeType="withEffect">
                                  <p:stCondLst>
                                    <p:cond delay="0"/>
                                  </p:stCondLst>
                                  <p:iterate type="lt">
                                    <p:tmPct val="0"/>
                                  </p:iterate>
                                  <p:childTnLst>
                                    <p:animEffect transition="out" filter="wedge">
                                      <p:cBhvr>
                                        <p:cTn id="65" dur="6000"/>
                                        <p:tgtEl>
                                          <p:spTgt spid="5"/>
                                        </p:tgtEl>
                                      </p:cBhvr>
                                    </p:animEffect>
                                    <p:set>
                                      <p:cBhvr>
                                        <p:cTn id="66" dur="1" fill="hold">
                                          <p:stCondLst>
                                            <p:cond delay="5999"/>
                                          </p:stCondLst>
                                        </p:cTn>
                                        <p:tgtEl>
                                          <p:spTgt spid="5"/>
                                        </p:tgtEl>
                                        <p:attrNameLst>
                                          <p:attrName>style.visibility</p:attrName>
                                        </p:attrNameLst>
                                      </p:cBhvr>
                                      <p:to>
                                        <p:strVal val="hidden"/>
                                      </p:to>
                                    </p:set>
                                  </p:childTnLst>
                                </p:cTn>
                              </p:par>
                              <p:par>
                                <p:cTn id="67" presetID="20" presetClass="exit" presetSubtype="0" fill="hold" grpId="3" nodeType="withEffect">
                                  <p:stCondLst>
                                    <p:cond delay="0"/>
                                  </p:stCondLst>
                                  <p:iterate type="lt">
                                    <p:tmPct val="0"/>
                                  </p:iterate>
                                  <p:childTnLst>
                                    <p:animEffect transition="out" filter="wedge">
                                      <p:cBhvr>
                                        <p:cTn id="68" dur="5000"/>
                                        <p:tgtEl>
                                          <p:spTgt spid="6"/>
                                        </p:tgtEl>
                                      </p:cBhvr>
                                    </p:animEffect>
                                    <p:set>
                                      <p:cBhvr>
                                        <p:cTn id="69" dur="1" fill="hold">
                                          <p:stCondLst>
                                            <p:cond delay="4999"/>
                                          </p:stCondLst>
                                        </p:cTn>
                                        <p:tgtEl>
                                          <p:spTgt spid="6"/>
                                        </p:tgtEl>
                                        <p:attrNameLst>
                                          <p:attrName>style.visibility</p:attrName>
                                        </p:attrNameLst>
                                      </p:cBhvr>
                                      <p:to>
                                        <p:strVal val="hidden"/>
                                      </p:to>
                                    </p:set>
                                  </p:childTnLst>
                                </p:cTn>
                              </p:par>
                              <p:par>
                                <p:cTn id="70" presetID="20" presetClass="exit" presetSubtype="0" fill="hold" grpId="3" nodeType="withEffect">
                                  <p:stCondLst>
                                    <p:cond delay="0"/>
                                  </p:stCondLst>
                                  <p:iterate type="lt">
                                    <p:tmPct val="0"/>
                                  </p:iterate>
                                  <p:childTnLst>
                                    <p:animEffect transition="out" filter="wedge">
                                      <p:cBhvr>
                                        <p:cTn id="71" dur="4000"/>
                                        <p:tgtEl>
                                          <p:spTgt spid="7"/>
                                        </p:tgtEl>
                                      </p:cBhvr>
                                    </p:animEffect>
                                    <p:set>
                                      <p:cBhvr>
                                        <p:cTn id="72" dur="1" fill="hold">
                                          <p:stCondLst>
                                            <p:cond delay="3999"/>
                                          </p:stCondLst>
                                        </p:cTn>
                                        <p:tgtEl>
                                          <p:spTgt spid="7"/>
                                        </p:tgtEl>
                                        <p:attrNameLst>
                                          <p:attrName>style.visibility</p:attrName>
                                        </p:attrNameLst>
                                      </p:cBhvr>
                                      <p:to>
                                        <p:strVal val="hidden"/>
                                      </p:to>
                                    </p:set>
                                  </p:childTnLst>
                                </p:cTn>
                              </p:par>
                              <p:par>
                                <p:cTn id="73" presetID="20" presetClass="exit" presetSubtype="0" fill="hold" grpId="3" nodeType="withEffect">
                                  <p:stCondLst>
                                    <p:cond delay="0"/>
                                  </p:stCondLst>
                                  <p:iterate type="lt">
                                    <p:tmPct val="0"/>
                                  </p:iterate>
                                  <p:childTnLst>
                                    <p:animEffect transition="out" filter="wedge">
                                      <p:cBhvr>
                                        <p:cTn id="74" dur="3000"/>
                                        <p:tgtEl>
                                          <p:spTgt spid="8"/>
                                        </p:tgtEl>
                                      </p:cBhvr>
                                    </p:animEffect>
                                    <p:set>
                                      <p:cBhvr>
                                        <p:cTn id="75" dur="1" fill="hold">
                                          <p:stCondLst>
                                            <p:cond delay="2999"/>
                                          </p:stCondLst>
                                        </p:cTn>
                                        <p:tgtEl>
                                          <p:spTgt spid="8"/>
                                        </p:tgtEl>
                                        <p:attrNameLst>
                                          <p:attrName>style.visibility</p:attrName>
                                        </p:attrNameLst>
                                      </p:cBhvr>
                                      <p:to>
                                        <p:strVal val="hidden"/>
                                      </p:to>
                                    </p:set>
                                  </p:childTnLst>
                                </p:cTn>
                              </p:par>
                              <p:par>
                                <p:cTn id="76" presetID="50" presetClass="exit" presetSubtype="0" accel="100000" fill="hold" grpId="1" nodeType="withEffect">
                                  <p:stCondLst>
                                    <p:cond delay="0"/>
                                  </p:stCondLst>
                                  <p:iterate type="lt">
                                    <p:tmPct val="0"/>
                                  </p:iterate>
                                  <p:childTnLst>
                                    <p:anim calcmode="lin" valueType="num">
                                      <p:cBhvr>
                                        <p:cTn id="77" dur="8000"/>
                                        <p:tgtEl>
                                          <p:spTgt spid="3"/>
                                        </p:tgtEl>
                                        <p:attrNameLst>
                                          <p:attrName>ppt_w</p:attrName>
                                        </p:attrNameLst>
                                      </p:cBhvr>
                                      <p:tavLst>
                                        <p:tav tm="0">
                                          <p:val>
                                            <p:strVal val="ppt_w"/>
                                          </p:val>
                                        </p:tav>
                                        <p:tav tm="100000">
                                          <p:val>
                                            <p:strVal val="ppt_w+.3"/>
                                          </p:val>
                                        </p:tav>
                                      </p:tavLst>
                                    </p:anim>
                                    <p:anim calcmode="lin" valueType="num">
                                      <p:cBhvr>
                                        <p:cTn id="78" dur="8000"/>
                                        <p:tgtEl>
                                          <p:spTgt spid="3"/>
                                        </p:tgtEl>
                                        <p:attrNameLst>
                                          <p:attrName>ppt_h</p:attrName>
                                        </p:attrNameLst>
                                      </p:cBhvr>
                                      <p:tavLst>
                                        <p:tav tm="0">
                                          <p:val>
                                            <p:strVal val="ppt_h"/>
                                          </p:val>
                                        </p:tav>
                                        <p:tav tm="100000">
                                          <p:val>
                                            <p:strVal val="ppt_h"/>
                                          </p:val>
                                        </p:tav>
                                      </p:tavLst>
                                    </p:anim>
                                    <p:animEffect transition="out" filter="fade">
                                      <p:cBhvr>
                                        <p:cTn id="79" dur="8000"/>
                                        <p:tgtEl>
                                          <p:spTgt spid="3"/>
                                        </p:tgtEl>
                                      </p:cBhvr>
                                    </p:animEffect>
                                    <p:set>
                                      <p:cBhvr>
                                        <p:cTn id="80" dur="1" fill="hold">
                                          <p:stCondLst>
                                            <p:cond delay="7999"/>
                                          </p:stCondLst>
                                        </p:cTn>
                                        <p:tgtEl>
                                          <p:spTgt spid="3"/>
                                        </p:tgtEl>
                                        <p:attrNameLst>
                                          <p:attrName>style.visibility</p:attrName>
                                        </p:attrNameLst>
                                      </p:cBhvr>
                                      <p:to>
                                        <p:strVal val="hidden"/>
                                      </p:to>
                                    </p:set>
                                  </p:childTnLst>
                                </p:cTn>
                              </p:par>
                              <p:par>
                                <p:cTn id="81" presetID="50" presetClass="exit" presetSubtype="0" accel="100000" fill="hold" grpId="2" nodeType="withEffect">
                                  <p:stCondLst>
                                    <p:cond delay="0"/>
                                  </p:stCondLst>
                                  <p:iterate type="lt">
                                    <p:tmPct val="0"/>
                                  </p:iterate>
                                  <p:childTnLst>
                                    <p:anim calcmode="lin" valueType="num">
                                      <p:cBhvr>
                                        <p:cTn id="82" dur="7000"/>
                                        <p:tgtEl>
                                          <p:spTgt spid="4"/>
                                        </p:tgtEl>
                                        <p:attrNameLst>
                                          <p:attrName>ppt_w</p:attrName>
                                        </p:attrNameLst>
                                      </p:cBhvr>
                                      <p:tavLst>
                                        <p:tav tm="0">
                                          <p:val>
                                            <p:strVal val="ppt_w"/>
                                          </p:val>
                                        </p:tav>
                                        <p:tav tm="100000">
                                          <p:val>
                                            <p:strVal val="ppt_w+.3"/>
                                          </p:val>
                                        </p:tav>
                                      </p:tavLst>
                                    </p:anim>
                                    <p:anim calcmode="lin" valueType="num">
                                      <p:cBhvr>
                                        <p:cTn id="83" dur="7000"/>
                                        <p:tgtEl>
                                          <p:spTgt spid="4"/>
                                        </p:tgtEl>
                                        <p:attrNameLst>
                                          <p:attrName>ppt_h</p:attrName>
                                        </p:attrNameLst>
                                      </p:cBhvr>
                                      <p:tavLst>
                                        <p:tav tm="0">
                                          <p:val>
                                            <p:strVal val="ppt_h"/>
                                          </p:val>
                                        </p:tav>
                                        <p:tav tm="100000">
                                          <p:val>
                                            <p:strVal val="ppt_h"/>
                                          </p:val>
                                        </p:tav>
                                      </p:tavLst>
                                    </p:anim>
                                    <p:animEffect transition="out" filter="fade">
                                      <p:cBhvr>
                                        <p:cTn id="84" dur="7000"/>
                                        <p:tgtEl>
                                          <p:spTgt spid="4"/>
                                        </p:tgtEl>
                                      </p:cBhvr>
                                    </p:animEffect>
                                    <p:set>
                                      <p:cBhvr>
                                        <p:cTn id="85" dur="1" fill="hold">
                                          <p:stCondLst>
                                            <p:cond delay="6999"/>
                                          </p:stCondLst>
                                        </p:cTn>
                                        <p:tgtEl>
                                          <p:spTgt spid="4"/>
                                        </p:tgtEl>
                                        <p:attrNameLst>
                                          <p:attrName>style.visibility</p:attrName>
                                        </p:attrNameLst>
                                      </p:cBhvr>
                                      <p:to>
                                        <p:strVal val="hidden"/>
                                      </p:to>
                                    </p:set>
                                  </p:childTnLst>
                                </p:cTn>
                              </p:par>
                              <p:par>
                                <p:cTn id="86" presetID="50" presetClass="exit" presetSubtype="0" accel="100000" fill="hold" grpId="2" nodeType="withEffect">
                                  <p:stCondLst>
                                    <p:cond delay="0"/>
                                  </p:stCondLst>
                                  <p:iterate type="lt">
                                    <p:tmPct val="0"/>
                                  </p:iterate>
                                  <p:childTnLst>
                                    <p:anim calcmode="lin" valueType="num">
                                      <p:cBhvr>
                                        <p:cTn id="87" dur="6000"/>
                                        <p:tgtEl>
                                          <p:spTgt spid="5"/>
                                        </p:tgtEl>
                                        <p:attrNameLst>
                                          <p:attrName>ppt_w</p:attrName>
                                        </p:attrNameLst>
                                      </p:cBhvr>
                                      <p:tavLst>
                                        <p:tav tm="0">
                                          <p:val>
                                            <p:strVal val="ppt_w"/>
                                          </p:val>
                                        </p:tav>
                                        <p:tav tm="100000">
                                          <p:val>
                                            <p:strVal val="ppt_w+.3"/>
                                          </p:val>
                                        </p:tav>
                                      </p:tavLst>
                                    </p:anim>
                                    <p:anim calcmode="lin" valueType="num">
                                      <p:cBhvr>
                                        <p:cTn id="88" dur="6000"/>
                                        <p:tgtEl>
                                          <p:spTgt spid="5"/>
                                        </p:tgtEl>
                                        <p:attrNameLst>
                                          <p:attrName>ppt_h</p:attrName>
                                        </p:attrNameLst>
                                      </p:cBhvr>
                                      <p:tavLst>
                                        <p:tav tm="0">
                                          <p:val>
                                            <p:strVal val="ppt_h"/>
                                          </p:val>
                                        </p:tav>
                                        <p:tav tm="100000">
                                          <p:val>
                                            <p:strVal val="ppt_h"/>
                                          </p:val>
                                        </p:tav>
                                      </p:tavLst>
                                    </p:anim>
                                    <p:animEffect transition="out" filter="fade">
                                      <p:cBhvr>
                                        <p:cTn id="89" dur="6000"/>
                                        <p:tgtEl>
                                          <p:spTgt spid="5"/>
                                        </p:tgtEl>
                                      </p:cBhvr>
                                    </p:animEffect>
                                    <p:set>
                                      <p:cBhvr>
                                        <p:cTn id="90" dur="1" fill="hold">
                                          <p:stCondLst>
                                            <p:cond delay="5999"/>
                                          </p:stCondLst>
                                        </p:cTn>
                                        <p:tgtEl>
                                          <p:spTgt spid="5"/>
                                        </p:tgtEl>
                                        <p:attrNameLst>
                                          <p:attrName>style.visibility</p:attrName>
                                        </p:attrNameLst>
                                      </p:cBhvr>
                                      <p:to>
                                        <p:strVal val="hidden"/>
                                      </p:to>
                                    </p:set>
                                  </p:childTnLst>
                                </p:cTn>
                              </p:par>
                              <p:par>
                                <p:cTn id="91" presetID="50" presetClass="exit" presetSubtype="0" accel="100000" fill="hold" grpId="2" nodeType="withEffect">
                                  <p:stCondLst>
                                    <p:cond delay="0"/>
                                  </p:stCondLst>
                                  <p:iterate type="lt">
                                    <p:tmPct val="0"/>
                                  </p:iterate>
                                  <p:childTnLst>
                                    <p:anim calcmode="lin" valueType="num">
                                      <p:cBhvr>
                                        <p:cTn id="92" dur="5000"/>
                                        <p:tgtEl>
                                          <p:spTgt spid="6"/>
                                        </p:tgtEl>
                                        <p:attrNameLst>
                                          <p:attrName>ppt_w</p:attrName>
                                        </p:attrNameLst>
                                      </p:cBhvr>
                                      <p:tavLst>
                                        <p:tav tm="0">
                                          <p:val>
                                            <p:strVal val="ppt_w"/>
                                          </p:val>
                                        </p:tav>
                                        <p:tav tm="100000">
                                          <p:val>
                                            <p:strVal val="ppt_w+.3"/>
                                          </p:val>
                                        </p:tav>
                                      </p:tavLst>
                                    </p:anim>
                                    <p:anim calcmode="lin" valueType="num">
                                      <p:cBhvr>
                                        <p:cTn id="93" dur="5000"/>
                                        <p:tgtEl>
                                          <p:spTgt spid="6"/>
                                        </p:tgtEl>
                                        <p:attrNameLst>
                                          <p:attrName>ppt_h</p:attrName>
                                        </p:attrNameLst>
                                      </p:cBhvr>
                                      <p:tavLst>
                                        <p:tav tm="0">
                                          <p:val>
                                            <p:strVal val="ppt_h"/>
                                          </p:val>
                                        </p:tav>
                                        <p:tav tm="100000">
                                          <p:val>
                                            <p:strVal val="ppt_h"/>
                                          </p:val>
                                        </p:tav>
                                      </p:tavLst>
                                    </p:anim>
                                    <p:animEffect transition="out" filter="fade">
                                      <p:cBhvr>
                                        <p:cTn id="94" dur="5000"/>
                                        <p:tgtEl>
                                          <p:spTgt spid="6"/>
                                        </p:tgtEl>
                                      </p:cBhvr>
                                    </p:animEffect>
                                    <p:set>
                                      <p:cBhvr>
                                        <p:cTn id="95" dur="1" fill="hold">
                                          <p:stCondLst>
                                            <p:cond delay="4999"/>
                                          </p:stCondLst>
                                        </p:cTn>
                                        <p:tgtEl>
                                          <p:spTgt spid="6"/>
                                        </p:tgtEl>
                                        <p:attrNameLst>
                                          <p:attrName>style.visibility</p:attrName>
                                        </p:attrNameLst>
                                      </p:cBhvr>
                                      <p:to>
                                        <p:strVal val="hidden"/>
                                      </p:to>
                                    </p:set>
                                  </p:childTnLst>
                                </p:cTn>
                              </p:par>
                              <p:par>
                                <p:cTn id="96" presetID="50" presetClass="exit" presetSubtype="0" accel="100000" fill="hold" grpId="2" nodeType="withEffect">
                                  <p:stCondLst>
                                    <p:cond delay="0"/>
                                  </p:stCondLst>
                                  <p:iterate type="lt">
                                    <p:tmPct val="0"/>
                                  </p:iterate>
                                  <p:childTnLst>
                                    <p:anim calcmode="lin" valueType="num">
                                      <p:cBhvr>
                                        <p:cTn id="97" dur="4000"/>
                                        <p:tgtEl>
                                          <p:spTgt spid="7"/>
                                        </p:tgtEl>
                                        <p:attrNameLst>
                                          <p:attrName>ppt_w</p:attrName>
                                        </p:attrNameLst>
                                      </p:cBhvr>
                                      <p:tavLst>
                                        <p:tav tm="0">
                                          <p:val>
                                            <p:strVal val="ppt_w"/>
                                          </p:val>
                                        </p:tav>
                                        <p:tav tm="100000">
                                          <p:val>
                                            <p:strVal val="ppt_w+.3"/>
                                          </p:val>
                                        </p:tav>
                                      </p:tavLst>
                                    </p:anim>
                                    <p:anim calcmode="lin" valueType="num">
                                      <p:cBhvr>
                                        <p:cTn id="98" dur="4000"/>
                                        <p:tgtEl>
                                          <p:spTgt spid="7"/>
                                        </p:tgtEl>
                                        <p:attrNameLst>
                                          <p:attrName>ppt_h</p:attrName>
                                        </p:attrNameLst>
                                      </p:cBhvr>
                                      <p:tavLst>
                                        <p:tav tm="0">
                                          <p:val>
                                            <p:strVal val="ppt_h"/>
                                          </p:val>
                                        </p:tav>
                                        <p:tav tm="100000">
                                          <p:val>
                                            <p:strVal val="ppt_h"/>
                                          </p:val>
                                        </p:tav>
                                      </p:tavLst>
                                    </p:anim>
                                    <p:animEffect transition="out" filter="fade">
                                      <p:cBhvr>
                                        <p:cTn id="99" dur="4000"/>
                                        <p:tgtEl>
                                          <p:spTgt spid="7"/>
                                        </p:tgtEl>
                                      </p:cBhvr>
                                    </p:animEffect>
                                    <p:set>
                                      <p:cBhvr>
                                        <p:cTn id="100" dur="1" fill="hold">
                                          <p:stCondLst>
                                            <p:cond delay="3999"/>
                                          </p:stCondLst>
                                        </p:cTn>
                                        <p:tgtEl>
                                          <p:spTgt spid="7"/>
                                        </p:tgtEl>
                                        <p:attrNameLst>
                                          <p:attrName>style.visibility</p:attrName>
                                        </p:attrNameLst>
                                      </p:cBhvr>
                                      <p:to>
                                        <p:strVal val="hidden"/>
                                      </p:to>
                                    </p:set>
                                  </p:childTnLst>
                                </p:cTn>
                              </p:par>
                              <p:par>
                                <p:cTn id="101" presetID="50" presetClass="exit" presetSubtype="0" accel="100000" fill="hold" grpId="2" nodeType="withEffect">
                                  <p:stCondLst>
                                    <p:cond delay="0"/>
                                  </p:stCondLst>
                                  <p:iterate type="lt">
                                    <p:tmPct val="0"/>
                                  </p:iterate>
                                  <p:childTnLst>
                                    <p:anim calcmode="lin" valueType="num">
                                      <p:cBhvr>
                                        <p:cTn id="102" dur="3000"/>
                                        <p:tgtEl>
                                          <p:spTgt spid="8"/>
                                        </p:tgtEl>
                                        <p:attrNameLst>
                                          <p:attrName>ppt_w</p:attrName>
                                        </p:attrNameLst>
                                      </p:cBhvr>
                                      <p:tavLst>
                                        <p:tav tm="0">
                                          <p:val>
                                            <p:strVal val="ppt_w"/>
                                          </p:val>
                                        </p:tav>
                                        <p:tav tm="100000">
                                          <p:val>
                                            <p:strVal val="ppt_w+.3"/>
                                          </p:val>
                                        </p:tav>
                                      </p:tavLst>
                                    </p:anim>
                                    <p:anim calcmode="lin" valueType="num">
                                      <p:cBhvr>
                                        <p:cTn id="103" dur="3000"/>
                                        <p:tgtEl>
                                          <p:spTgt spid="8"/>
                                        </p:tgtEl>
                                        <p:attrNameLst>
                                          <p:attrName>ppt_h</p:attrName>
                                        </p:attrNameLst>
                                      </p:cBhvr>
                                      <p:tavLst>
                                        <p:tav tm="0">
                                          <p:val>
                                            <p:strVal val="ppt_h"/>
                                          </p:val>
                                        </p:tav>
                                        <p:tav tm="100000">
                                          <p:val>
                                            <p:strVal val="ppt_h"/>
                                          </p:val>
                                        </p:tav>
                                      </p:tavLst>
                                    </p:anim>
                                    <p:animEffect transition="out" filter="fade">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23" presetClass="entr" presetSubtype="288" fill="hold" nodeType="withEffect">
                                  <p:stCondLst>
                                    <p:cond delay="0"/>
                                  </p:stCondLst>
                                  <p:childTnLst>
                                    <p:set>
                                      <p:cBhvr>
                                        <p:cTn id="107" dur="1" fill="hold">
                                          <p:stCondLst>
                                            <p:cond delay="0"/>
                                          </p:stCondLst>
                                        </p:cTn>
                                        <p:tgtEl>
                                          <p:spTgt spid="2"/>
                                        </p:tgtEl>
                                        <p:attrNameLst>
                                          <p:attrName>style.visibility</p:attrName>
                                        </p:attrNameLst>
                                      </p:cBhvr>
                                      <p:to>
                                        <p:strVal val="visible"/>
                                      </p:to>
                                    </p:set>
                                    <p:anim calcmode="lin" valueType="num">
                                      <p:cBhvr>
                                        <p:cTn id="108" dur="8000" fill="hold"/>
                                        <p:tgtEl>
                                          <p:spTgt spid="2"/>
                                        </p:tgtEl>
                                        <p:attrNameLst>
                                          <p:attrName>ppt_w</p:attrName>
                                        </p:attrNameLst>
                                      </p:cBhvr>
                                      <p:tavLst>
                                        <p:tav tm="0">
                                          <p:val>
                                            <p:strVal val="4/3*#ppt_w"/>
                                          </p:val>
                                        </p:tav>
                                        <p:tav tm="100000">
                                          <p:val>
                                            <p:strVal val="#ppt_w"/>
                                          </p:val>
                                        </p:tav>
                                      </p:tavLst>
                                    </p:anim>
                                    <p:anim calcmode="lin" valueType="num">
                                      <p:cBhvr>
                                        <p:cTn id="109" dur="8000" fill="hold"/>
                                        <p:tgtEl>
                                          <p:spTgt spid="2"/>
                                        </p:tgtEl>
                                        <p:attrNameLst>
                                          <p:attrName>ppt_h</p:attrName>
                                        </p:attrNameLst>
                                      </p:cBhvr>
                                      <p:tavLst>
                                        <p:tav tm="0">
                                          <p:val>
                                            <p:strVal val="4/3*#ppt_h"/>
                                          </p:val>
                                        </p:tav>
                                        <p:tav tm="100000">
                                          <p:val>
                                            <p:strVal val="#ppt_h"/>
                                          </p:val>
                                        </p:tav>
                                      </p:tavLst>
                                    </p:anim>
                                  </p:childTnLst>
                                </p:cTn>
                              </p:par>
                              <p:par>
                                <p:cTn id="110" presetID="20" presetClass="entr" presetSubtype="0"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wedge">
                                      <p:cBhvr>
                                        <p:cTn id="112" dur="8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52F76"/>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214290"/>
            <a:ext cx="2619380" cy="714356"/>
          </a:xfrm>
          <a:prstGeom prst="rect">
            <a:avLst/>
          </a:prstGeom>
          <a:effectLst>
            <a:reflection blurRad="6350" stA="50000" endA="295" endPos="92000" dist="101600" dir="5400000" sy="-100000" algn="bl" rotWithShape="0"/>
          </a:effectLst>
        </p:spPr>
      </p:pic>
      <p:pic>
        <p:nvPicPr>
          <p:cNvPr id="4" name="3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214290"/>
            <a:ext cx="2738470" cy="714356"/>
          </a:xfrm>
          <a:prstGeom prst="rect">
            <a:avLst/>
          </a:prstGeom>
          <a:effectLst>
            <a:reflection blurRad="6350" stA="50000" endA="295" endPos="92000" dist="101600" dir="5400000" sy="-100000" algn="bl" rotWithShape="0"/>
          </a:effectLst>
        </p:spPr>
      </p:pic>
      <p:pic>
        <p:nvPicPr>
          <p:cNvPr id="5" name="4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142876"/>
            <a:ext cx="2619380" cy="714356"/>
          </a:xfrm>
          <a:prstGeom prst="rect">
            <a:avLst/>
          </a:prstGeom>
          <a:effectLst>
            <a:reflection blurRad="6350" stA="50000" endA="295" endPos="92000" dist="101600" dir="5400000" sy="-100000" algn="bl" rotWithShape="0"/>
          </a:effectLst>
        </p:spPr>
      </p:pic>
      <p:pic>
        <p:nvPicPr>
          <p:cNvPr id="6" name="5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142876"/>
            <a:ext cx="2738470" cy="714356"/>
          </a:xfrm>
          <a:prstGeom prst="rect">
            <a:avLst/>
          </a:prstGeom>
          <a:effectLst>
            <a:reflection blurRad="6350" stA="50000" endA="295" endPos="92000" dist="101600" dir="5400000" sy="-100000" algn="bl" rotWithShape="0"/>
          </a:effectLst>
        </p:spPr>
      </p:pic>
      <p:pic>
        <p:nvPicPr>
          <p:cNvPr id="7" name="6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642966"/>
            <a:ext cx="2619380" cy="714356"/>
          </a:xfrm>
          <a:prstGeom prst="rect">
            <a:avLst/>
          </a:prstGeom>
          <a:effectLst>
            <a:reflection blurRad="6350" stA="50000" endA="295" endPos="92000" dist="101600" dir="5400000" sy="-100000" algn="bl" rotWithShape="0"/>
          </a:effectLst>
        </p:spPr>
      </p:pic>
      <p:pic>
        <p:nvPicPr>
          <p:cNvPr id="8" name="7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642966"/>
            <a:ext cx="2738470" cy="714356"/>
          </a:xfrm>
          <a:prstGeom prst="rect">
            <a:avLst/>
          </a:prstGeom>
          <a:effectLst>
            <a:reflection blurRad="6350" stA="50000" endA="295" endPos="92000" dist="101600" dir="5400000" sy="-100000" algn="bl" rotWithShape="0"/>
          </a:effectLst>
        </p:spPr>
      </p:pic>
      <p:pic>
        <p:nvPicPr>
          <p:cNvPr id="9" name="8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1000132"/>
            <a:ext cx="2619380" cy="714356"/>
          </a:xfrm>
          <a:prstGeom prst="rect">
            <a:avLst/>
          </a:prstGeom>
          <a:effectLst>
            <a:reflection blurRad="6350" stA="50000" endA="295" endPos="92000" dist="101600" dir="5400000" sy="-100000" algn="bl" rotWithShape="0"/>
          </a:effectLst>
        </p:spPr>
      </p:pic>
      <p:pic>
        <p:nvPicPr>
          <p:cNvPr id="10" name="9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1000132"/>
            <a:ext cx="2738470" cy="714356"/>
          </a:xfrm>
          <a:prstGeom prst="rect">
            <a:avLst/>
          </a:prstGeom>
          <a:effectLst>
            <a:reflection blurRad="6350" stA="50000" endA="295" endPos="92000" dist="101600" dir="5400000" sy="-100000" algn="bl" rotWithShape="0"/>
          </a:effectLst>
        </p:spPr>
      </p:pic>
      <p:pic>
        <p:nvPicPr>
          <p:cNvPr id="11" name="10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1500198"/>
            <a:ext cx="2619380" cy="714356"/>
          </a:xfrm>
          <a:prstGeom prst="rect">
            <a:avLst/>
          </a:prstGeom>
          <a:effectLst>
            <a:reflection blurRad="6350" stA="50000" endA="295" endPos="92000" dist="101600" dir="5400000" sy="-100000" algn="bl" rotWithShape="0"/>
          </a:effectLst>
        </p:spPr>
      </p:pic>
      <p:pic>
        <p:nvPicPr>
          <p:cNvPr id="12" name="11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1500198"/>
            <a:ext cx="2738470" cy="714356"/>
          </a:xfrm>
          <a:prstGeom prst="rect">
            <a:avLst/>
          </a:prstGeom>
          <a:effectLst>
            <a:reflection blurRad="6350" stA="50000" endA="295" endPos="92000" dist="101600" dir="5400000" sy="-100000" algn="bl" rotWithShape="0"/>
          </a:effectLst>
        </p:spPr>
      </p:pic>
      <p:pic>
        <p:nvPicPr>
          <p:cNvPr id="13" name="12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1857364"/>
            <a:ext cx="2619380" cy="714356"/>
          </a:xfrm>
          <a:prstGeom prst="rect">
            <a:avLst/>
          </a:prstGeom>
          <a:effectLst>
            <a:reflection blurRad="6350" stA="50000" endA="295" endPos="92000" dist="101600" dir="5400000" sy="-100000" algn="bl" rotWithShape="0"/>
          </a:effectLst>
        </p:spPr>
      </p:pic>
      <p:pic>
        <p:nvPicPr>
          <p:cNvPr id="14" name="13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1857364"/>
            <a:ext cx="2738470" cy="714356"/>
          </a:xfrm>
          <a:prstGeom prst="rect">
            <a:avLst/>
          </a:prstGeom>
          <a:effectLst>
            <a:reflection blurRad="6350" stA="50000" endA="295" endPos="92000" dist="101600" dir="5400000" sy="-100000" algn="bl" rotWithShape="0"/>
          </a:effectLst>
        </p:spPr>
      </p:pic>
      <p:pic>
        <p:nvPicPr>
          <p:cNvPr id="15" name="14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2357478"/>
            <a:ext cx="2619380" cy="714356"/>
          </a:xfrm>
          <a:prstGeom prst="rect">
            <a:avLst/>
          </a:prstGeom>
          <a:effectLst>
            <a:reflection blurRad="6350" stA="50000" endA="295" endPos="92000" dist="101600" dir="5400000" sy="-100000" algn="bl" rotWithShape="0"/>
          </a:effectLst>
        </p:spPr>
      </p:pic>
      <p:pic>
        <p:nvPicPr>
          <p:cNvPr id="16" name="15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2357478"/>
            <a:ext cx="2738470" cy="714356"/>
          </a:xfrm>
          <a:prstGeom prst="rect">
            <a:avLst/>
          </a:prstGeom>
          <a:effectLst>
            <a:reflection blurRad="6350" stA="50000" endA="295" endPos="92000" dist="101600" dir="5400000" sy="-100000" algn="bl" rotWithShape="0"/>
          </a:effectLst>
        </p:spPr>
      </p:pic>
      <p:pic>
        <p:nvPicPr>
          <p:cNvPr id="17" name="16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2714644"/>
            <a:ext cx="2619380" cy="714356"/>
          </a:xfrm>
          <a:prstGeom prst="rect">
            <a:avLst/>
          </a:prstGeom>
          <a:effectLst>
            <a:reflection blurRad="6350" stA="50000" endA="295" endPos="92000" dist="101600" dir="5400000" sy="-100000" algn="bl" rotWithShape="0"/>
          </a:effectLst>
        </p:spPr>
      </p:pic>
      <p:pic>
        <p:nvPicPr>
          <p:cNvPr id="18" name="17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2714644"/>
            <a:ext cx="2738470" cy="714356"/>
          </a:xfrm>
          <a:prstGeom prst="rect">
            <a:avLst/>
          </a:prstGeom>
          <a:effectLst>
            <a:reflection blurRad="6350" stA="50000" endA="295" endPos="92000" dist="101600" dir="5400000" sy="-100000" algn="bl" rotWithShape="0"/>
          </a:effectLst>
        </p:spPr>
      </p:pic>
      <p:pic>
        <p:nvPicPr>
          <p:cNvPr id="19" name="18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3214734"/>
            <a:ext cx="2619380" cy="714356"/>
          </a:xfrm>
          <a:prstGeom prst="rect">
            <a:avLst/>
          </a:prstGeom>
          <a:effectLst>
            <a:reflection blurRad="6350" stA="50000" endA="295" endPos="92000" dist="101600" dir="5400000" sy="-100000" algn="bl" rotWithShape="0"/>
          </a:effectLst>
        </p:spPr>
      </p:pic>
      <p:pic>
        <p:nvPicPr>
          <p:cNvPr id="20" name="19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3214734"/>
            <a:ext cx="2738470" cy="714356"/>
          </a:xfrm>
          <a:prstGeom prst="rect">
            <a:avLst/>
          </a:prstGeom>
          <a:effectLst>
            <a:reflection blurRad="6350" stA="50000" endA="295" endPos="92000" dist="101600" dir="5400000" sy="-100000" algn="bl" rotWithShape="0"/>
          </a:effectLst>
        </p:spPr>
      </p:pic>
      <p:pic>
        <p:nvPicPr>
          <p:cNvPr id="21" name="20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3571900"/>
            <a:ext cx="2619380" cy="714356"/>
          </a:xfrm>
          <a:prstGeom prst="rect">
            <a:avLst/>
          </a:prstGeom>
          <a:effectLst>
            <a:reflection blurRad="6350" stA="50000" endA="295" endPos="92000" dist="101600" dir="5400000" sy="-100000" algn="bl" rotWithShape="0"/>
          </a:effectLst>
        </p:spPr>
      </p:pic>
      <p:pic>
        <p:nvPicPr>
          <p:cNvPr id="22" name="21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3571900"/>
            <a:ext cx="2738470" cy="714356"/>
          </a:xfrm>
          <a:prstGeom prst="rect">
            <a:avLst/>
          </a:prstGeom>
          <a:effectLst>
            <a:reflection blurRad="6350" stA="50000" endA="295" endPos="92000" dist="101600" dir="5400000" sy="-100000" algn="bl" rotWithShape="0"/>
          </a:effectLst>
        </p:spPr>
      </p:pic>
      <p:pic>
        <p:nvPicPr>
          <p:cNvPr id="23" name="22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4071966"/>
            <a:ext cx="2619380" cy="714356"/>
          </a:xfrm>
          <a:prstGeom prst="rect">
            <a:avLst/>
          </a:prstGeom>
          <a:effectLst>
            <a:reflection blurRad="6350" stA="50000" endA="295" endPos="92000" dist="101600" dir="5400000" sy="-100000" algn="bl" rotWithShape="0"/>
          </a:effectLst>
        </p:spPr>
      </p:pic>
      <p:pic>
        <p:nvPicPr>
          <p:cNvPr id="24" name="23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4071966"/>
            <a:ext cx="2738470" cy="714356"/>
          </a:xfrm>
          <a:prstGeom prst="rect">
            <a:avLst/>
          </a:prstGeom>
          <a:effectLst>
            <a:reflection blurRad="6350" stA="50000" endA="295" endPos="92000" dist="101600" dir="5400000" sy="-100000" algn="bl" rotWithShape="0"/>
          </a:effectLst>
        </p:spPr>
      </p:pic>
      <p:pic>
        <p:nvPicPr>
          <p:cNvPr id="25" name="24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a:off x="1928794" y="4429132"/>
            <a:ext cx="2619380" cy="714356"/>
          </a:xfrm>
          <a:prstGeom prst="rect">
            <a:avLst/>
          </a:prstGeom>
          <a:effectLst>
            <a:reflection blurRad="6350" stA="50000" endA="295" endPos="92000" dist="101600" dir="5400000" sy="-100000" algn="bl" rotWithShape="0"/>
          </a:effectLst>
        </p:spPr>
      </p:pic>
      <p:pic>
        <p:nvPicPr>
          <p:cNvPr id="26" name="25 Imagen" descr="crbst_curvas.png"/>
          <p:cNvPicPr>
            <a:picLocks noChangeAspect="1"/>
          </p:cNvPicPr>
          <p:nvPr/>
        </p:nvPicPr>
        <p:blipFill>
          <a:blip r:embed="rId3">
            <a:duotone>
              <a:prstClr val="black"/>
              <a:srgbClr val="0033CC">
                <a:tint val="45000"/>
                <a:satMod val="400000"/>
              </a:srgbClr>
            </a:duotone>
            <a:lum contrast="40000"/>
          </a:blip>
          <a:stretch>
            <a:fillRect/>
          </a:stretch>
        </p:blipFill>
        <p:spPr>
          <a:xfrm flipH="1">
            <a:off x="4572000" y="4429132"/>
            <a:ext cx="2738470" cy="714356"/>
          </a:xfrm>
          <a:prstGeom prst="rect">
            <a:avLst/>
          </a:prstGeom>
          <a:effectLst>
            <a:reflection blurRad="6350" stA="50000" endA="295" endPos="92000" dist="101600" dir="5400000" sy="-100000" algn="bl" rotWithShape="0"/>
          </a:effectLst>
        </p:spPr>
      </p:pic>
      <p:sp>
        <p:nvSpPr>
          <p:cNvPr id="27" name="26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19" presetClass="entr" presetSubtype="5" fill="hold"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3000" fill="hold"/>
                                        <p:tgtEl>
                                          <p:spTgt spid="3"/>
                                        </p:tgtEl>
                                        <p:attrNameLst>
                                          <p:attrName>ppt_w</p:attrName>
                                        </p:attrNameLst>
                                      </p:cBhvr>
                                      <p:tavLst>
                                        <p:tav tm="0">
                                          <p:val>
                                            <p:strVal val="#ppt_w"/>
                                          </p:val>
                                        </p:tav>
                                        <p:tav tm="100000">
                                          <p:val>
                                            <p:strVal val="#ppt_w"/>
                                          </p:val>
                                        </p:tav>
                                      </p:tavLst>
                                    </p:anim>
                                    <p:anim calcmode="lin" valueType="num">
                                      <p:cBhvr>
                                        <p:cTn id="106" dur="3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nodeType="withEffect">
                                  <p:stCondLst>
                                    <p:cond delay="0"/>
                                  </p:stCondLst>
                                  <p:childTnLst>
                                    <p:set>
                                      <p:cBhvr>
                                        <p:cTn id="108" dur="1" fill="hold">
                                          <p:stCondLst>
                                            <p:cond delay="0"/>
                                          </p:stCondLst>
                                        </p:cTn>
                                        <p:tgtEl>
                                          <p:spTgt spid="4"/>
                                        </p:tgtEl>
                                        <p:attrNameLst>
                                          <p:attrName>style.visibility</p:attrName>
                                        </p:attrNameLst>
                                      </p:cBhvr>
                                      <p:to>
                                        <p:strVal val="visible"/>
                                      </p:to>
                                    </p:set>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fmla="#ppt_h*sin(2.5*pi*$)">
                                          <p:val>
                                            <p:fltVal val="0"/>
                                          </p:val>
                                        </p:tav>
                                        <p:tav tm="100000">
                                          <p:val>
                                            <p:fltVal val="1"/>
                                          </p:val>
                                        </p:tav>
                                      </p:tavLst>
                                    </p:anim>
                                  </p:childTnLst>
                                </p:cTn>
                              </p:par>
                              <p:par>
                                <p:cTn id="111" presetID="19" presetClass="entr" presetSubtype="5"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3000" fill="hold"/>
                                        <p:tgtEl>
                                          <p:spTgt spid="5"/>
                                        </p:tgtEl>
                                        <p:attrNameLst>
                                          <p:attrName>ppt_w</p:attrName>
                                        </p:attrNameLst>
                                      </p:cBhvr>
                                      <p:tavLst>
                                        <p:tav tm="0">
                                          <p:val>
                                            <p:strVal val="#ppt_w"/>
                                          </p:val>
                                        </p:tav>
                                        <p:tav tm="100000">
                                          <p:val>
                                            <p:strVal val="#ppt_w"/>
                                          </p:val>
                                        </p:tav>
                                      </p:tavLst>
                                    </p:anim>
                                    <p:anim calcmode="lin" valueType="num">
                                      <p:cBhvr>
                                        <p:cTn id="114" dur="3000" fill="hold"/>
                                        <p:tgtEl>
                                          <p:spTgt spid="5"/>
                                        </p:tgtEl>
                                        <p:attrNameLst>
                                          <p:attrName>ppt_h</p:attrName>
                                        </p:attrNameLst>
                                      </p:cBhvr>
                                      <p:tavLst>
                                        <p:tav tm="0" fmla="#ppt_h*sin(2.5*pi*$)">
                                          <p:val>
                                            <p:fltVal val="0"/>
                                          </p:val>
                                        </p:tav>
                                        <p:tav tm="100000">
                                          <p:val>
                                            <p:fltVal val="1"/>
                                          </p:val>
                                        </p:tav>
                                      </p:tavLst>
                                    </p:anim>
                                  </p:childTnLst>
                                </p:cTn>
                              </p:par>
                              <p:par>
                                <p:cTn id="115" presetID="19" presetClass="entr" presetSubtype="5"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p:cTn id="117" dur="3000" fill="hold"/>
                                        <p:tgtEl>
                                          <p:spTgt spid="6"/>
                                        </p:tgtEl>
                                        <p:attrNameLst>
                                          <p:attrName>ppt_w</p:attrName>
                                        </p:attrNameLst>
                                      </p:cBhvr>
                                      <p:tavLst>
                                        <p:tav tm="0">
                                          <p:val>
                                            <p:strVal val="#ppt_w"/>
                                          </p:val>
                                        </p:tav>
                                        <p:tav tm="100000">
                                          <p:val>
                                            <p:strVal val="#ppt_w"/>
                                          </p:val>
                                        </p:tav>
                                      </p:tavLst>
                                    </p:anim>
                                    <p:anim calcmode="lin" valueType="num">
                                      <p:cBhvr>
                                        <p:cTn id="118" dur="3000" fill="hold"/>
                                        <p:tgtEl>
                                          <p:spTgt spid="6"/>
                                        </p:tgtEl>
                                        <p:attrNameLst>
                                          <p:attrName>ppt_h</p:attrName>
                                        </p:attrNameLst>
                                      </p:cBhvr>
                                      <p:tavLst>
                                        <p:tav tm="0" fmla="#ppt_h*sin(2.5*pi*$)">
                                          <p:val>
                                            <p:fltVal val="0"/>
                                          </p:val>
                                        </p:tav>
                                        <p:tav tm="100000">
                                          <p:val>
                                            <p:fltVal val="1"/>
                                          </p:val>
                                        </p:tav>
                                      </p:tavLst>
                                    </p:anim>
                                  </p:childTnLst>
                                </p:cTn>
                              </p:par>
                              <p:par>
                                <p:cTn id="119" presetID="19" presetClass="entr" presetSubtype="5" fill="hold"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p:cTn id="121" dur="3000" fill="hold"/>
                                        <p:tgtEl>
                                          <p:spTgt spid="7"/>
                                        </p:tgtEl>
                                        <p:attrNameLst>
                                          <p:attrName>ppt_w</p:attrName>
                                        </p:attrNameLst>
                                      </p:cBhvr>
                                      <p:tavLst>
                                        <p:tav tm="0">
                                          <p:val>
                                            <p:strVal val="#ppt_w"/>
                                          </p:val>
                                        </p:tav>
                                        <p:tav tm="100000">
                                          <p:val>
                                            <p:strVal val="#ppt_w"/>
                                          </p:val>
                                        </p:tav>
                                      </p:tavLst>
                                    </p:anim>
                                    <p:anim calcmode="lin" valueType="num">
                                      <p:cBhvr>
                                        <p:cTn id="122" dur="3000" fill="hold"/>
                                        <p:tgtEl>
                                          <p:spTgt spid="7"/>
                                        </p:tgtEl>
                                        <p:attrNameLst>
                                          <p:attrName>ppt_h</p:attrName>
                                        </p:attrNameLst>
                                      </p:cBhvr>
                                      <p:tavLst>
                                        <p:tav tm="0" fmla="#ppt_h*sin(2.5*pi*$)">
                                          <p:val>
                                            <p:fltVal val="0"/>
                                          </p:val>
                                        </p:tav>
                                        <p:tav tm="100000">
                                          <p:val>
                                            <p:fltVal val="1"/>
                                          </p:val>
                                        </p:tav>
                                      </p:tavLst>
                                    </p:anim>
                                  </p:childTnLst>
                                </p:cTn>
                              </p:par>
                              <p:par>
                                <p:cTn id="123" presetID="19" presetClass="entr" presetSubtype="5" fill="hold"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3000" fill="hold"/>
                                        <p:tgtEl>
                                          <p:spTgt spid="8"/>
                                        </p:tgtEl>
                                        <p:attrNameLst>
                                          <p:attrName>ppt_w</p:attrName>
                                        </p:attrNameLst>
                                      </p:cBhvr>
                                      <p:tavLst>
                                        <p:tav tm="0">
                                          <p:val>
                                            <p:strVal val="#ppt_w"/>
                                          </p:val>
                                        </p:tav>
                                        <p:tav tm="100000">
                                          <p:val>
                                            <p:strVal val="#ppt_w"/>
                                          </p:val>
                                        </p:tav>
                                      </p:tavLst>
                                    </p:anim>
                                    <p:anim calcmode="lin" valueType="num">
                                      <p:cBhvr>
                                        <p:cTn id="126" dur="3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3000" fill="hold"/>
                                        <p:tgtEl>
                                          <p:spTgt spid="9"/>
                                        </p:tgtEl>
                                        <p:attrNameLst>
                                          <p:attrName>ppt_w</p:attrName>
                                        </p:attrNameLst>
                                      </p:cBhvr>
                                      <p:tavLst>
                                        <p:tav tm="0">
                                          <p:val>
                                            <p:strVal val="#ppt_w"/>
                                          </p:val>
                                        </p:tav>
                                        <p:tav tm="100000">
                                          <p:val>
                                            <p:strVal val="#ppt_w"/>
                                          </p:val>
                                        </p:tav>
                                      </p:tavLst>
                                    </p:anim>
                                    <p:anim calcmode="lin" valueType="num">
                                      <p:cBhvr>
                                        <p:cTn id="130" dur="3000" fill="hold"/>
                                        <p:tgtEl>
                                          <p:spTgt spid="9"/>
                                        </p:tgtEl>
                                        <p:attrNameLst>
                                          <p:attrName>ppt_h</p:attrName>
                                        </p:attrNameLst>
                                      </p:cBhvr>
                                      <p:tavLst>
                                        <p:tav tm="0" fmla="#ppt_h*sin(2.5*pi*$)">
                                          <p:val>
                                            <p:fltVal val="0"/>
                                          </p:val>
                                        </p:tav>
                                        <p:tav tm="100000">
                                          <p:val>
                                            <p:fltVal val="1"/>
                                          </p:val>
                                        </p:tav>
                                      </p:tavLst>
                                    </p:anim>
                                  </p:childTnLst>
                                </p:cTn>
                              </p:par>
                              <p:par>
                                <p:cTn id="131" presetID="19" presetClass="entr" presetSubtype="5" fill="hold" nodeType="withEffect">
                                  <p:stCondLst>
                                    <p:cond delay="0"/>
                                  </p:stCondLst>
                                  <p:childTnLst>
                                    <p:set>
                                      <p:cBhvr>
                                        <p:cTn id="132" dur="1" fill="hold">
                                          <p:stCondLst>
                                            <p:cond delay="0"/>
                                          </p:stCondLst>
                                        </p:cTn>
                                        <p:tgtEl>
                                          <p:spTgt spid="10"/>
                                        </p:tgtEl>
                                        <p:attrNameLst>
                                          <p:attrName>style.visibility</p:attrName>
                                        </p:attrNameLst>
                                      </p:cBhvr>
                                      <p:to>
                                        <p:strVal val="visible"/>
                                      </p:to>
                                    </p:set>
                                    <p:anim calcmode="lin" valueType="num">
                                      <p:cBhvr>
                                        <p:cTn id="133" dur="3000" fill="hold"/>
                                        <p:tgtEl>
                                          <p:spTgt spid="10"/>
                                        </p:tgtEl>
                                        <p:attrNameLst>
                                          <p:attrName>ppt_w</p:attrName>
                                        </p:attrNameLst>
                                      </p:cBhvr>
                                      <p:tavLst>
                                        <p:tav tm="0">
                                          <p:val>
                                            <p:strVal val="#ppt_w"/>
                                          </p:val>
                                        </p:tav>
                                        <p:tav tm="100000">
                                          <p:val>
                                            <p:strVal val="#ppt_w"/>
                                          </p:val>
                                        </p:tav>
                                      </p:tavLst>
                                    </p:anim>
                                    <p:anim calcmode="lin" valueType="num">
                                      <p:cBhvr>
                                        <p:cTn id="134" dur="3000" fill="hold"/>
                                        <p:tgtEl>
                                          <p:spTgt spid="10"/>
                                        </p:tgtEl>
                                        <p:attrNameLst>
                                          <p:attrName>ppt_h</p:attrName>
                                        </p:attrNameLst>
                                      </p:cBhvr>
                                      <p:tavLst>
                                        <p:tav tm="0" fmla="#ppt_h*sin(2.5*pi*$)">
                                          <p:val>
                                            <p:fltVal val="0"/>
                                          </p:val>
                                        </p:tav>
                                        <p:tav tm="100000">
                                          <p:val>
                                            <p:fltVal val="1"/>
                                          </p:val>
                                        </p:tav>
                                      </p:tavLst>
                                    </p:anim>
                                  </p:childTnLst>
                                </p:cTn>
                              </p:par>
                              <p:par>
                                <p:cTn id="135" presetID="19" presetClass="entr" presetSubtype="5"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3000" fill="hold"/>
                                        <p:tgtEl>
                                          <p:spTgt spid="11"/>
                                        </p:tgtEl>
                                        <p:attrNameLst>
                                          <p:attrName>ppt_w</p:attrName>
                                        </p:attrNameLst>
                                      </p:cBhvr>
                                      <p:tavLst>
                                        <p:tav tm="0">
                                          <p:val>
                                            <p:strVal val="#ppt_w"/>
                                          </p:val>
                                        </p:tav>
                                        <p:tav tm="100000">
                                          <p:val>
                                            <p:strVal val="#ppt_w"/>
                                          </p:val>
                                        </p:tav>
                                      </p:tavLst>
                                    </p:anim>
                                    <p:anim calcmode="lin" valueType="num">
                                      <p:cBhvr>
                                        <p:cTn id="138" dur="3000" fill="hold"/>
                                        <p:tgtEl>
                                          <p:spTgt spid="11"/>
                                        </p:tgtEl>
                                        <p:attrNameLst>
                                          <p:attrName>ppt_h</p:attrName>
                                        </p:attrNameLst>
                                      </p:cBhvr>
                                      <p:tavLst>
                                        <p:tav tm="0" fmla="#ppt_h*sin(2.5*pi*$)">
                                          <p:val>
                                            <p:fltVal val="0"/>
                                          </p:val>
                                        </p:tav>
                                        <p:tav tm="100000">
                                          <p:val>
                                            <p:fltVal val="1"/>
                                          </p:val>
                                        </p:tav>
                                      </p:tavLst>
                                    </p:anim>
                                  </p:childTnLst>
                                </p:cTn>
                              </p:par>
                              <p:par>
                                <p:cTn id="139" presetID="19" presetClass="entr" presetSubtype="5"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 calcmode="lin" valueType="num">
                                      <p:cBhvr>
                                        <p:cTn id="141" dur="3000" fill="hold"/>
                                        <p:tgtEl>
                                          <p:spTgt spid="12"/>
                                        </p:tgtEl>
                                        <p:attrNameLst>
                                          <p:attrName>ppt_w</p:attrName>
                                        </p:attrNameLst>
                                      </p:cBhvr>
                                      <p:tavLst>
                                        <p:tav tm="0">
                                          <p:val>
                                            <p:strVal val="#ppt_w"/>
                                          </p:val>
                                        </p:tav>
                                        <p:tav tm="100000">
                                          <p:val>
                                            <p:strVal val="#ppt_w"/>
                                          </p:val>
                                        </p:tav>
                                      </p:tavLst>
                                    </p:anim>
                                    <p:anim calcmode="lin" valueType="num">
                                      <p:cBhvr>
                                        <p:cTn id="142" dur="3000" fill="hold"/>
                                        <p:tgtEl>
                                          <p:spTgt spid="12"/>
                                        </p:tgtEl>
                                        <p:attrNameLst>
                                          <p:attrName>ppt_h</p:attrName>
                                        </p:attrNameLst>
                                      </p:cBhvr>
                                      <p:tavLst>
                                        <p:tav tm="0" fmla="#ppt_h*sin(2.5*pi*$)">
                                          <p:val>
                                            <p:fltVal val="0"/>
                                          </p:val>
                                        </p:tav>
                                        <p:tav tm="100000">
                                          <p:val>
                                            <p:fltVal val="1"/>
                                          </p:val>
                                        </p:tav>
                                      </p:tavLst>
                                    </p:anim>
                                  </p:childTnLst>
                                </p:cTn>
                              </p:par>
                              <p:par>
                                <p:cTn id="143" presetID="19" presetClass="entr" presetSubtype="5"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p:cTn id="145" dur="3000" fill="hold"/>
                                        <p:tgtEl>
                                          <p:spTgt spid="13"/>
                                        </p:tgtEl>
                                        <p:attrNameLst>
                                          <p:attrName>ppt_w</p:attrName>
                                        </p:attrNameLst>
                                      </p:cBhvr>
                                      <p:tavLst>
                                        <p:tav tm="0">
                                          <p:val>
                                            <p:strVal val="#ppt_w"/>
                                          </p:val>
                                        </p:tav>
                                        <p:tav tm="100000">
                                          <p:val>
                                            <p:strVal val="#ppt_w"/>
                                          </p:val>
                                        </p:tav>
                                      </p:tavLst>
                                    </p:anim>
                                    <p:anim calcmode="lin" valueType="num">
                                      <p:cBhvr>
                                        <p:cTn id="146" dur="3000" fill="hold"/>
                                        <p:tgtEl>
                                          <p:spTgt spid="13"/>
                                        </p:tgtEl>
                                        <p:attrNameLst>
                                          <p:attrName>ppt_h</p:attrName>
                                        </p:attrNameLst>
                                      </p:cBhvr>
                                      <p:tavLst>
                                        <p:tav tm="0" fmla="#ppt_h*sin(2.5*pi*$)">
                                          <p:val>
                                            <p:fltVal val="0"/>
                                          </p:val>
                                        </p:tav>
                                        <p:tav tm="100000">
                                          <p:val>
                                            <p:fltVal val="1"/>
                                          </p:val>
                                        </p:tav>
                                      </p:tavLst>
                                    </p:anim>
                                  </p:childTnLst>
                                </p:cTn>
                              </p:par>
                              <p:par>
                                <p:cTn id="147" presetID="19" presetClass="entr" presetSubtype="5" fill="hold"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p:cTn id="149" dur="3000" fill="hold"/>
                                        <p:tgtEl>
                                          <p:spTgt spid="14"/>
                                        </p:tgtEl>
                                        <p:attrNameLst>
                                          <p:attrName>ppt_w</p:attrName>
                                        </p:attrNameLst>
                                      </p:cBhvr>
                                      <p:tavLst>
                                        <p:tav tm="0">
                                          <p:val>
                                            <p:strVal val="#ppt_w"/>
                                          </p:val>
                                        </p:tav>
                                        <p:tav tm="100000">
                                          <p:val>
                                            <p:strVal val="#ppt_w"/>
                                          </p:val>
                                        </p:tav>
                                      </p:tavLst>
                                    </p:anim>
                                    <p:anim calcmode="lin" valueType="num">
                                      <p:cBhvr>
                                        <p:cTn id="150" dur="3000" fill="hold"/>
                                        <p:tgtEl>
                                          <p:spTgt spid="14"/>
                                        </p:tgtEl>
                                        <p:attrNameLst>
                                          <p:attrName>ppt_h</p:attrName>
                                        </p:attrNameLst>
                                      </p:cBhvr>
                                      <p:tavLst>
                                        <p:tav tm="0" fmla="#ppt_h*sin(2.5*pi*$)">
                                          <p:val>
                                            <p:fltVal val="0"/>
                                          </p:val>
                                        </p:tav>
                                        <p:tav tm="100000">
                                          <p:val>
                                            <p:fltVal val="1"/>
                                          </p:val>
                                        </p:tav>
                                      </p:tavLst>
                                    </p:anim>
                                  </p:childTnLst>
                                </p:cTn>
                              </p:par>
                              <p:par>
                                <p:cTn id="151" presetID="19" presetClass="entr" presetSubtype="5"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p:cTn id="153" dur="3000" fill="hold"/>
                                        <p:tgtEl>
                                          <p:spTgt spid="15"/>
                                        </p:tgtEl>
                                        <p:attrNameLst>
                                          <p:attrName>ppt_w</p:attrName>
                                        </p:attrNameLst>
                                      </p:cBhvr>
                                      <p:tavLst>
                                        <p:tav tm="0">
                                          <p:val>
                                            <p:strVal val="#ppt_w"/>
                                          </p:val>
                                        </p:tav>
                                        <p:tav tm="100000">
                                          <p:val>
                                            <p:strVal val="#ppt_w"/>
                                          </p:val>
                                        </p:tav>
                                      </p:tavLst>
                                    </p:anim>
                                    <p:anim calcmode="lin" valueType="num">
                                      <p:cBhvr>
                                        <p:cTn id="154" dur="3000" fill="hold"/>
                                        <p:tgtEl>
                                          <p:spTgt spid="15"/>
                                        </p:tgtEl>
                                        <p:attrNameLst>
                                          <p:attrName>ppt_h</p:attrName>
                                        </p:attrNameLst>
                                      </p:cBhvr>
                                      <p:tavLst>
                                        <p:tav tm="0" fmla="#ppt_h*sin(2.5*pi*$)">
                                          <p:val>
                                            <p:fltVal val="0"/>
                                          </p:val>
                                        </p:tav>
                                        <p:tav tm="100000">
                                          <p:val>
                                            <p:fltVal val="1"/>
                                          </p:val>
                                        </p:tav>
                                      </p:tavLst>
                                    </p:anim>
                                  </p:childTnLst>
                                </p:cTn>
                              </p:par>
                              <p:par>
                                <p:cTn id="155" presetID="19" presetClass="entr" presetSubtype="5" fill="hold" nodeType="withEffect">
                                  <p:stCondLst>
                                    <p:cond delay="0"/>
                                  </p:stCondLst>
                                  <p:childTnLst>
                                    <p:set>
                                      <p:cBhvr>
                                        <p:cTn id="156" dur="1" fill="hold">
                                          <p:stCondLst>
                                            <p:cond delay="0"/>
                                          </p:stCondLst>
                                        </p:cTn>
                                        <p:tgtEl>
                                          <p:spTgt spid="16"/>
                                        </p:tgtEl>
                                        <p:attrNameLst>
                                          <p:attrName>style.visibility</p:attrName>
                                        </p:attrNameLst>
                                      </p:cBhvr>
                                      <p:to>
                                        <p:strVal val="visible"/>
                                      </p:to>
                                    </p:set>
                                    <p:anim calcmode="lin" valueType="num">
                                      <p:cBhvr>
                                        <p:cTn id="157" dur="3000" fill="hold"/>
                                        <p:tgtEl>
                                          <p:spTgt spid="16"/>
                                        </p:tgtEl>
                                        <p:attrNameLst>
                                          <p:attrName>ppt_w</p:attrName>
                                        </p:attrNameLst>
                                      </p:cBhvr>
                                      <p:tavLst>
                                        <p:tav tm="0">
                                          <p:val>
                                            <p:strVal val="#ppt_w"/>
                                          </p:val>
                                        </p:tav>
                                        <p:tav tm="100000">
                                          <p:val>
                                            <p:strVal val="#ppt_w"/>
                                          </p:val>
                                        </p:tav>
                                      </p:tavLst>
                                    </p:anim>
                                    <p:anim calcmode="lin" valueType="num">
                                      <p:cBhvr>
                                        <p:cTn id="158" dur="3000" fill="hold"/>
                                        <p:tgtEl>
                                          <p:spTgt spid="16"/>
                                        </p:tgtEl>
                                        <p:attrNameLst>
                                          <p:attrName>ppt_h</p:attrName>
                                        </p:attrNameLst>
                                      </p:cBhvr>
                                      <p:tavLst>
                                        <p:tav tm="0" fmla="#ppt_h*sin(2.5*pi*$)">
                                          <p:val>
                                            <p:fltVal val="0"/>
                                          </p:val>
                                        </p:tav>
                                        <p:tav tm="100000">
                                          <p:val>
                                            <p:fltVal val="1"/>
                                          </p:val>
                                        </p:tav>
                                      </p:tavLst>
                                    </p:anim>
                                  </p:childTnLst>
                                </p:cTn>
                              </p:par>
                              <p:par>
                                <p:cTn id="159" presetID="19" presetClass="entr" presetSubtype="5"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3000" fill="hold"/>
                                        <p:tgtEl>
                                          <p:spTgt spid="17"/>
                                        </p:tgtEl>
                                        <p:attrNameLst>
                                          <p:attrName>ppt_w</p:attrName>
                                        </p:attrNameLst>
                                      </p:cBhvr>
                                      <p:tavLst>
                                        <p:tav tm="0">
                                          <p:val>
                                            <p:strVal val="#ppt_w"/>
                                          </p:val>
                                        </p:tav>
                                        <p:tav tm="100000">
                                          <p:val>
                                            <p:strVal val="#ppt_w"/>
                                          </p:val>
                                        </p:tav>
                                      </p:tavLst>
                                    </p:anim>
                                    <p:anim calcmode="lin" valueType="num">
                                      <p:cBhvr>
                                        <p:cTn id="162" dur="3000" fill="hold"/>
                                        <p:tgtEl>
                                          <p:spTgt spid="17"/>
                                        </p:tgtEl>
                                        <p:attrNameLst>
                                          <p:attrName>ppt_h</p:attrName>
                                        </p:attrNameLst>
                                      </p:cBhvr>
                                      <p:tavLst>
                                        <p:tav tm="0" fmla="#ppt_h*sin(2.5*pi*$)">
                                          <p:val>
                                            <p:fltVal val="0"/>
                                          </p:val>
                                        </p:tav>
                                        <p:tav tm="100000">
                                          <p:val>
                                            <p:fltVal val="1"/>
                                          </p:val>
                                        </p:tav>
                                      </p:tavLst>
                                    </p:anim>
                                  </p:childTnLst>
                                </p:cTn>
                              </p:par>
                              <p:par>
                                <p:cTn id="163" presetID="19" presetClass="entr" presetSubtype="5" fill="hold" nodeType="withEffect">
                                  <p:stCondLst>
                                    <p:cond delay="0"/>
                                  </p:stCondLst>
                                  <p:childTnLst>
                                    <p:set>
                                      <p:cBhvr>
                                        <p:cTn id="164" dur="1" fill="hold">
                                          <p:stCondLst>
                                            <p:cond delay="0"/>
                                          </p:stCondLst>
                                        </p:cTn>
                                        <p:tgtEl>
                                          <p:spTgt spid="18"/>
                                        </p:tgtEl>
                                        <p:attrNameLst>
                                          <p:attrName>style.visibility</p:attrName>
                                        </p:attrNameLst>
                                      </p:cBhvr>
                                      <p:to>
                                        <p:strVal val="visible"/>
                                      </p:to>
                                    </p:set>
                                    <p:anim calcmode="lin" valueType="num">
                                      <p:cBhvr>
                                        <p:cTn id="165" dur="3000" fill="hold"/>
                                        <p:tgtEl>
                                          <p:spTgt spid="18"/>
                                        </p:tgtEl>
                                        <p:attrNameLst>
                                          <p:attrName>ppt_w</p:attrName>
                                        </p:attrNameLst>
                                      </p:cBhvr>
                                      <p:tavLst>
                                        <p:tav tm="0">
                                          <p:val>
                                            <p:strVal val="#ppt_w"/>
                                          </p:val>
                                        </p:tav>
                                        <p:tav tm="100000">
                                          <p:val>
                                            <p:strVal val="#ppt_w"/>
                                          </p:val>
                                        </p:tav>
                                      </p:tavLst>
                                    </p:anim>
                                    <p:anim calcmode="lin" valueType="num">
                                      <p:cBhvr>
                                        <p:cTn id="166" dur="3000" fill="hold"/>
                                        <p:tgtEl>
                                          <p:spTgt spid="18"/>
                                        </p:tgtEl>
                                        <p:attrNameLst>
                                          <p:attrName>ppt_h</p:attrName>
                                        </p:attrNameLst>
                                      </p:cBhvr>
                                      <p:tavLst>
                                        <p:tav tm="0" fmla="#ppt_h*sin(2.5*pi*$)">
                                          <p:val>
                                            <p:fltVal val="0"/>
                                          </p:val>
                                        </p:tav>
                                        <p:tav tm="100000">
                                          <p:val>
                                            <p:fltVal val="1"/>
                                          </p:val>
                                        </p:tav>
                                      </p:tavLst>
                                    </p:anim>
                                  </p:childTnLst>
                                </p:cTn>
                              </p:par>
                              <p:par>
                                <p:cTn id="167" presetID="19" presetClass="entr" presetSubtype="5" fill="hold"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ppt_w</p:attrName>
                                        </p:attrNameLst>
                                      </p:cBhvr>
                                      <p:tavLst>
                                        <p:tav tm="0">
                                          <p:val>
                                            <p:strVal val="#ppt_w"/>
                                          </p:val>
                                        </p:tav>
                                        <p:tav tm="100000">
                                          <p:val>
                                            <p:strVal val="#ppt_w"/>
                                          </p:val>
                                        </p:tav>
                                      </p:tavLst>
                                    </p:anim>
                                    <p:anim calcmode="lin" valueType="num">
                                      <p:cBhvr>
                                        <p:cTn id="170" dur="3000" fill="hold"/>
                                        <p:tgtEl>
                                          <p:spTgt spid="19"/>
                                        </p:tgtEl>
                                        <p:attrNameLst>
                                          <p:attrName>ppt_h</p:attrName>
                                        </p:attrNameLst>
                                      </p:cBhvr>
                                      <p:tavLst>
                                        <p:tav tm="0" fmla="#ppt_h*sin(2.5*pi*$)">
                                          <p:val>
                                            <p:fltVal val="0"/>
                                          </p:val>
                                        </p:tav>
                                        <p:tav tm="100000">
                                          <p:val>
                                            <p:fltVal val="1"/>
                                          </p:val>
                                        </p:tav>
                                      </p:tavLst>
                                    </p:anim>
                                  </p:childTnLst>
                                </p:cTn>
                              </p:par>
                              <p:par>
                                <p:cTn id="171" presetID="19" presetClass="entr" presetSubtype="5"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3000" fill="hold"/>
                                        <p:tgtEl>
                                          <p:spTgt spid="20"/>
                                        </p:tgtEl>
                                        <p:attrNameLst>
                                          <p:attrName>ppt_w</p:attrName>
                                        </p:attrNameLst>
                                      </p:cBhvr>
                                      <p:tavLst>
                                        <p:tav tm="0">
                                          <p:val>
                                            <p:strVal val="#ppt_w"/>
                                          </p:val>
                                        </p:tav>
                                        <p:tav tm="100000">
                                          <p:val>
                                            <p:strVal val="#ppt_w"/>
                                          </p:val>
                                        </p:tav>
                                      </p:tavLst>
                                    </p:anim>
                                    <p:anim calcmode="lin" valueType="num">
                                      <p:cBhvr>
                                        <p:cTn id="174" dur="3000" fill="hold"/>
                                        <p:tgtEl>
                                          <p:spTgt spid="20"/>
                                        </p:tgtEl>
                                        <p:attrNameLst>
                                          <p:attrName>ppt_h</p:attrName>
                                        </p:attrNameLst>
                                      </p:cBhvr>
                                      <p:tavLst>
                                        <p:tav tm="0" fmla="#ppt_h*sin(2.5*pi*$)">
                                          <p:val>
                                            <p:fltVal val="0"/>
                                          </p:val>
                                        </p:tav>
                                        <p:tav tm="100000">
                                          <p:val>
                                            <p:fltVal val="1"/>
                                          </p:val>
                                        </p:tav>
                                      </p:tavLst>
                                    </p:anim>
                                  </p:childTnLst>
                                </p:cTn>
                              </p:par>
                              <p:par>
                                <p:cTn id="175" presetID="19" presetClass="entr" presetSubtype="5"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p:cTn id="177" dur="3000" fill="hold"/>
                                        <p:tgtEl>
                                          <p:spTgt spid="21"/>
                                        </p:tgtEl>
                                        <p:attrNameLst>
                                          <p:attrName>ppt_w</p:attrName>
                                        </p:attrNameLst>
                                      </p:cBhvr>
                                      <p:tavLst>
                                        <p:tav tm="0">
                                          <p:val>
                                            <p:strVal val="#ppt_w"/>
                                          </p:val>
                                        </p:tav>
                                        <p:tav tm="100000">
                                          <p:val>
                                            <p:strVal val="#ppt_w"/>
                                          </p:val>
                                        </p:tav>
                                      </p:tavLst>
                                    </p:anim>
                                    <p:anim calcmode="lin" valueType="num">
                                      <p:cBhvr>
                                        <p:cTn id="178" dur="3000" fill="hold"/>
                                        <p:tgtEl>
                                          <p:spTgt spid="21"/>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22"/>
                                        </p:tgtEl>
                                        <p:attrNameLst>
                                          <p:attrName>style.visibility</p:attrName>
                                        </p:attrNameLst>
                                      </p:cBhvr>
                                      <p:to>
                                        <p:strVal val="visible"/>
                                      </p:to>
                                    </p:set>
                                    <p:anim calcmode="lin" valueType="num">
                                      <p:cBhvr>
                                        <p:cTn id="181" dur="3000" fill="hold"/>
                                        <p:tgtEl>
                                          <p:spTgt spid="22"/>
                                        </p:tgtEl>
                                        <p:attrNameLst>
                                          <p:attrName>ppt_w</p:attrName>
                                        </p:attrNameLst>
                                      </p:cBhvr>
                                      <p:tavLst>
                                        <p:tav tm="0">
                                          <p:val>
                                            <p:strVal val="#ppt_w"/>
                                          </p:val>
                                        </p:tav>
                                        <p:tav tm="100000">
                                          <p:val>
                                            <p:strVal val="#ppt_w"/>
                                          </p:val>
                                        </p:tav>
                                      </p:tavLst>
                                    </p:anim>
                                    <p:anim calcmode="lin" valueType="num">
                                      <p:cBhvr>
                                        <p:cTn id="182" dur="3000" fill="hold"/>
                                        <p:tgtEl>
                                          <p:spTgt spid="22"/>
                                        </p:tgtEl>
                                        <p:attrNameLst>
                                          <p:attrName>ppt_h</p:attrName>
                                        </p:attrNameLst>
                                      </p:cBhvr>
                                      <p:tavLst>
                                        <p:tav tm="0" fmla="#ppt_h*sin(2.5*pi*$)">
                                          <p:val>
                                            <p:fltVal val="0"/>
                                          </p:val>
                                        </p:tav>
                                        <p:tav tm="100000">
                                          <p:val>
                                            <p:fltVal val="1"/>
                                          </p:val>
                                        </p:tav>
                                      </p:tavLst>
                                    </p:anim>
                                  </p:childTnLst>
                                </p:cTn>
                              </p:par>
                              <p:par>
                                <p:cTn id="183" presetID="19" presetClass="entr" presetSubtype="5" fill="hold" nodeType="withEffect">
                                  <p:stCondLst>
                                    <p:cond delay="0"/>
                                  </p:stCondLst>
                                  <p:childTnLst>
                                    <p:set>
                                      <p:cBhvr>
                                        <p:cTn id="184" dur="1" fill="hold">
                                          <p:stCondLst>
                                            <p:cond delay="0"/>
                                          </p:stCondLst>
                                        </p:cTn>
                                        <p:tgtEl>
                                          <p:spTgt spid="23"/>
                                        </p:tgtEl>
                                        <p:attrNameLst>
                                          <p:attrName>style.visibility</p:attrName>
                                        </p:attrNameLst>
                                      </p:cBhvr>
                                      <p:to>
                                        <p:strVal val="visible"/>
                                      </p:to>
                                    </p:set>
                                    <p:anim calcmode="lin" valueType="num">
                                      <p:cBhvr>
                                        <p:cTn id="185" dur="3000" fill="hold"/>
                                        <p:tgtEl>
                                          <p:spTgt spid="23"/>
                                        </p:tgtEl>
                                        <p:attrNameLst>
                                          <p:attrName>ppt_w</p:attrName>
                                        </p:attrNameLst>
                                      </p:cBhvr>
                                      <p:tavLst>
                                        <p:tav tm="0">
                                          <p:val>
                                            <p:strVal val="#ppt_w"/>
                                          </p:val>
                                        </p:tav>
                                        <p:tav tm="100000">
                                          <p:val>
                                            <p:strVal val="#ppt_w"/>
                                          </p:val>
                                        </p:tav>
                                      </p:tavLst>
                                    </p:anim>
                                    <p:anim calcmode="lin" valueType="num">
                                      <p:cBhvr>
                                        <p:cTn id="186" dur="3000" fill="hold"/>
                                        <p:tgtEl>
                                          <p:spTgt spid="23"/>
                                        </p:tgtEl>
                                        <p:attrNameLst>
                                          <p:attrName>ppt_h</p:attrName>
                                        </p:attrNameLst>
                                      </p:cBhvr>
                                      <p:tavLst>
                                        <p:tav tm="0" fmla="#ppt_h*sin(2.5*pi*$)">
                                          <p:val>
                                            <p:fltVal val="0"/>
                                          </p:val>
                                        </p:tav>
                                        <p:tav tm="100000">
                                          <p:val>
                                            <p:fltVal val="1"/>
                                          </p:val>
                                        </p:tav>
                                      </p:tavLst>
                                    </p:anim>
                                  </p:childTnLst>
                                </p:cTn>
                              </p:par>
                              <p:par>
                                <p:cTn id="187" presetID="19" presetClass="entr" presetSubtype="5" fill="hold" nodeType="withEffect">
                                  <p:stCondLst>
                                    <p:cond delay="0"/>
                                  </p:stCondLst>
                                  <p:childTnLst>
                                    <p:set>
                                      <p:cBhvr>
                                        <p:cTn id="188" dur="1" fill="hold">
                                          <p:stCondLst>
                                            <p:cond delay="0"/>
                                          </p:stCondLst>
                                        </p:cTn>
                                        <p:tgtEl>
                                          <p:spTgt spid="24"/>
                                        </p:tgtEl>
                                        <p:attrNameLst>
                                          <p:attrName>style.visibility</p:attrName>
                                        </p:attrNameLst>
                                      </p:cBhvr>
                                      <p:to>
                                        <p:strVal val="visible"/>
                                      </p:to>
                                    </p:set>
                                    <p:anim calcmode="lin" valueType="num">
                                      <p:cBhvr>
                                        <p:cTn id="189" dur="3000" fill="hold"/>
                                        <p:tgtEl>
                                          <p:spTgt spid="24"/>
                                        </p:tgtEl>
                                        <p:attrNameLst>
                                          <p:attrName>ppt_w</p:attrName>
                                        </p:attrNameLst>
                                      </p:cBhvr>
                                      <p:tavLst>
                                        <p:tav tm="0">
                                          <p:val>
                                            <p:strVal val="#ppt_w"/>
                                          </p:val>
                                        </p:tav>
                                        <p:tav tm="100000">
                                          <p:val>
                                            <p:strVal val="#ppt_w"/>
                                          </p:val>
                                        </p:tav>
                                      </p:tavLst>
                                    </p:anim>
                                    <p:anim calcmode="lin" valueType="num">
                                      <p:cBhvr>
                                        <p:cTn id="190" dur="3000" fill="hold"/>
                                        <p:tgtEl>
                                          <p:spTgt spid="24"/>
                                        </p:tgtEl>
                                        <p:attrNameLst>
                                          <p:attrName>ppt_h</p:attrName>
                                        </p:attrNameLst>
                                      </p:cBhvr>
                                      <p:tavLst>
                                        <p:tav tm="0" fmla="#ppt_h*sin(2.5*pi*$)">
                                          <p:val>
                                            <p:fltVal val="0"/>
                                          </p:val>
                                        </p:tav>
                                        <p:tav tm="100000">
                                          <p:val>
                                            <p:fltVal val="1"/>
                                          </p:val>
                                        </p:tav>
                                      </p:tavLst>
                                    </p:anim>
                                  </p:childTnLst>
                                </p:cTn>
                              </p:par>
                              <p:par>
                                <p:cTn id="191" presetID="19" presetClass="entr" presetSubtype="5" fill="hold"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p:cTn id="193" dur="3000" fill="hold"/>
                                        <p:tgtEl>
                                          <p:spTgt spid="25"/>
                                        </p:tgtEl>
                                        <p:attrNameLst>
                                          <p:attrName>ppt_w</p:attrName>
                                        </p:attrNameLst>
                                      </p:cBhvr>
                                      <p:tavLst>
                                        <p:tav tm="0">
                                          <p:val>
                                            <p:strVal val="#ppt_w"/>
                                          </p:val>
                                        </p:tav>
                                        <p:tav tm="100000">
                                          <p:val>
                                            <p:strVal val="#ppt_w"/>
                                          </p:val>
                                        </p:tav>
                                      </p:tavLst>
                                    </p:anim>
                                    <p:anim calcmode="lin" valueType="num">
                                      <p:cBhvr>
                                        <p:cTn id="194" dur="3000" fill="hold"/>
                                        <p:tgtEl>
                                          <p:spTgt spid="25"/>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26"/>
                                        </p:tgtEl>
                                        <p:attrNameLst>
                                          <p:attrName>style.visibility</p:attrName>
                                        </p:attrNameLst>
                                      </p:cBhvr>
                                      <p:to>
                                        <p:strVal val="visible"/>
                                      </p:to>
                                    </p:set>
                                    <p:anim calcmode="lin" valueType="num">
                                      <p:cBhvr>
                                        <p:cTn id="197" dur="3000" fill="hold"/>
                                        <p:tgtEl>
                                          <p:spTgt spid="26"/>
                                        </p:tgtEl>
                                        <p:attrNameLst>
                                          <p:attrName>ppt_w</p:attrName>
                                        </p:attrNameLst>
                                      </p:cBhvr>
                                      <p:tavLst>
                                        <p:tav tm="0">
                                          <p:val>
                                            <p:strVal val="#ppt_w"/>
                                          </p:val>
                                        </p:tav>
                                        <p:tav tm="100000">
                                          <p:val>
                                            <p:strVal val="#ppt_w"/>
                                          </p:val>
                                        </p:tav>
                                      </p:tavLst>
                                    </p:anim>
                                    <p:anim calcmode="lin" valueType="num">
                                      <p:cBhvr>
                                        <p:cTn id="198" dur="3000" fill="hold"/>
                                        <p:tgtEl>
                                          <p:spTgt spid="26"/>
                                        </p:tgtEl>
                                        <p:attrNameLst>
                                          <p:attrName>ppt_h</p:attrName>
                                        </p:attrNameLst>
                                      </p:cBhvr>
                                      <p:tavLst>
                                        <p:tav tm="0" fmla="#ppt_h*sin(2.5*pi*$)">
                                          <p:val>
                                            <p:fltVal val="0"/>
                                          </p:val>
                                        </p:tav>
                                        <p:tav tm="100000">
                                          <p:val>
                                            <p:fltVal val="1"/>
                                          </p:val>
                                        </p:tav>
                                      </p:tavLst>
                                    </p:anim>
                                  </p:childTnLst>
                                </p:cTn>
                              </p:par>
                            </p:childTnLst>
                          </p:cTn>
                        </p:par>
                        <p:par>
                          <p:cTn id="199" fill="hold">
                            <p:stCondLst>
                              <p:cond delay="3000"/>
                            </p:stCondLst>
                            <p:childTnLst>
                              <p:par>
                                <p:cTn id="200" presetID="2" presetClass="exit" presetSubtype="2" fill="hold" nodeType="afterEffect">
                                  <p:stCondLst>
                                    <p:cond delay="0"/>
                                  </p:stCondLst>
                                  <p:childTnLst>
                                    <p:anim calcmode="lin" valueType="num">
                                      <p:cBhvr additive="base">
                                        <p:cTn id="201" dur="3000"/>
                                        <p:tgtEl>
                                          <p:spTgt spid="3"/>
                                        </p:tgtEl>
                                        <p:attrNameLst>
                                          <p:attrName>ppt_x</p:attrName>
                                        </p:attrNameLst>
                                      </p:cBhvr>
                                      <p:tavLst>
                                        <p:tav tm="0">
                                          <p:val>
                                            <p:strVal val="ppt_x"/>
                                          </p:val>
                                        </p:tav>
                                        <p:tav tm="100000">
                                          <p:val>
                                            <p:strVal val="1+ppt_w/2"/>
                                          </p:val>
                                        </p:tav>
                                      </p:tavLst>
                                    </p:anim>
                                    <p:anim calcmode="lin" valueType="num">
                                      <p:cBhvr additive="base">
                                        <p:cTn id="202" dur="3000"/>
                                        <p:tgtEl>
                                          <p:spTgt spid="3"/>
                                        </p:tgtEl>
                                        <p:attrNameLst>
                                          <p:attrName>ppt_y</p:attrName>
                                        </p:attrNameLst>
                                      </p:cBhvr>
                                      <p:tavLst>
                                        <p:tav tm="0">
                                          <p:val>
                                            <p:strVal val="ppt_y"/>
                                          </p:val>
                                        </p:tav>
                                        <p:tav tm="100000">
                                          <p:val>
                                            <p:strVal val="ppt_y"/>
                                          </p:val>
                                        </p:tav>
                                      </p:tavLst>
                                    </p:anim>
                                    <p:set>
                                      <p:cBhvr>
                                        <p:cTn id="203" dur="1" fill="hold">
                                          <p:stCondLst>
                                            <p:cond delay="2999"/>
                                          </p:stCondLst>
                                        </p:cTn>
                                        <p:tgtEl>
                                          <p:spTgt spid="3"/>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3000"/>
                                        <p:tgtEl>
                                          <p:spTgt spid="5"/>
                                        </p:tgtEl>
                                        <p:attrNameLst>
                                          <p:attrName>ppt_x</p:attrName>
                                        </p:attrNameLst>
                                      </p:cBhvr>
                                      <p:tavLst>
                                        <p:tav tm="0">
                                          <p:val>
                                            <p:strVal val="ppt_x"/>
                                          </p:val>
                                        </p:tav>
                                        <p:tav tm="100000">
                                          <p:val>
                                            <p:strVal val="1+ppt_w/2"/>
                                          </p:val>
                                        </p:tav>
                                      </p:tavLst>
                                    </p:anim>
                                    <p:anim calcmode="lin" valueType="num">
                                      <p:cBhvr additive="base">
                                        <p:cTn id="206" dur="3000"/>
                                        <p:tgtEl>
                                          <p:spTgt spid="5"/>
                                        </p:tgtEl>
                                        <p:attrNameLst>
                                          <p:attrName>ppt_y</p:attrName>
                                        </p:attrNameLst>
                                      </p:cBhvr>
                                      <p:tavLst>
                                        <p:tav tm="0">
                                          <p:val>
                                            <p:strVal val="ppt_y"/>
                                          </p:val>
                                        </p:tav>
                                        <p:tav tm="100000">
                                          <p:val>
                                            <p:strVal val="ppt_y"/>
                                          </p:val>
                                        </p:tav>
                                      </p:tavLst>
                                    </p:anim>
                                    <p:set>
                                      <p:cBhvr>
                                        <p:cTn id="207" dur="1" fill="hold">
                                          <p:stCondLst>
                                            <p:cond delay="2999"/>
                                          </p:stCondLst>
                                        </p:cTn>
                                        <p:tgtEl>
                                          <p:spTgt spid="5"/>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3000"/>
                                        <p:tgtEl>
                                          <p:spTgt spid="7"/>
                                        </p:tgtEl>
                                        <p:attrNameLst>
                                          <p:attrName>ppt_x</p:attrName>
                                        </p:attrNameLst>
                                      </p:cBhvr>
                                      <p:tavLst>
                                        <p:tav tm="0">
                                          <p:val>
                                            <p:strVal val="ppt_x"/>
                                          </p:val>
                                        </p:tav>
                                        <p:tav tm="100000">
                                          <p:val>
                                            <p:strVal val="1+ppt_w/2"/>
                                          </p:val>
                                        </p:tav>
                                      </p:tavLst>
                                    </p:anim>
                                    <p:anim calcmode="lin" valueType="num">
                                      <p:cBhvr additive="base">
                                        <p:cTn id="210" dur="3000"/>
                                        <p:tgtEl>
                                          <p:spTgt spid="7"/>
                                        </p:tgtEl>
                                        <p:attrNameLst>
                                          <p:attrName>ppt_y</p:attrName>
                                        </p:attrNameLst>
                                      </p:cBhvr>
                                      <p:tavLst>
                                        <p:tav tm="0">
                                          <p:val>
                                            <p:strVal val="ppt_y"/>
                                          </p:val>
                                        </p:tav>
                                        <p:tav tm="100000">
                                          <p:val>
                                            <p:strVal val="ppt_y"/>
                                          </p:val>
                                        </p:tav>
                                      </p:tavLst>
                                    </p:anim>
                                    <p:set>
                                      <p:cBhvr>
                                        <p:cTn id="211" dur="1" fill="hold">
                                          <p:stCondLst>
                                            <p:cond delay="2999"/>
                                          </p:stCondLst>
                                        </p:cTn>
                                        <p:tgtEl>
                                          <p:spTgt spid="7"/>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3000"/>
                                        <p:tgtEl>
                                          <p:spTgt spid="9"/>
                                        </p:tgtEl>
                                        <p:attrNameLst>
                                          <p:attrName>ppt_x</p:attrName>
                                        </p:attrNameLst>
                                      </p:cBhvr>
                                      <p:tavLst>
                                        <p:tav tm="0">
                                          <p:val>
                                            <p:strVal val="ppt_x"/>
                                          </p:val>
                                        </p:tav>
                                        <p:tav tm="100000">
                                          <p:val>
                                            <p:strVal val="1+ppt_w/2"/>
                                          </p:val>
                                        </p:tav>
                                      </p:tavLst>
                                    </p:anim>
                                    <p:anim calcmode="lin" valueType="num">
                                      <p:cBhvr additive="base">
                                        <p:cTn id="214" dur="3000"/>
                                        <p:tgtEl>
                                          <p:spTgt spid="9"/>
                                        </p:tgtEl>
                                        <p:attrNameLst>
                                          <p:attrName>ppt_y</p:attrName>
                                        </p:attrNameLst>
                                      </p:cBhvr>
                                      <p:tavLst>
                                        <p:tav tm="0">
                                          <p:val>
                                            <p:strVal val="ppt_y"/>
                                          </p:val>
                                        </p:tav>
                                        <p:tav tm="100000">
                                          <p:val>
                                            <p:strVal val="ppt_y"/>
                                          </p:val>
                                        </p:tav>
                                      </p:tavLst>
                                    </p:anim>
                                    <p:set>
                                      <p:cBhvr>
                                        <p:cTn id="215" dur="1" fill="hold">
                                          <p:stCondLst>
                                            <p:cond delay="2999"/>
                                          </p:stCondLst>
                                        </p:cTn>
                                        <p:tgtEl>
                                          <p:spTgt spid="9"/>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3000"/>
                                        <p:tgtEl>
                                          <p:spTgt spid="11"/>
                                        </p:tgtEl>
                                        <p:attrNameLst>
                                          <p:attrName>ppt_x</p:attrName>
                                        </p:attrNameLst>
                                      </p:cBhvr>
                                      <p:tavLst>
                                        <p:tav tm="0">
                                          <p:val>
                                            <p:strVal val="ppt_x"/>
                                          </p:val>
                                        </p:tav>
                                        <p:tav tm="100000">
                                          <p:val>
                                            <p:strVal val="1+ppt_w/2"/>
                                          </p:val>
                                        </p:tav>
                                      </p:tavLst>
                                    </p:anim>
                                    <p:anim calcmode="lin" valueType="num">
                                      <p:cBhvr additive="base">
                                        <p:cTn id="218" dur="3000"/>
                                        <p:tgtEl>
                                          <p:spTgt spid="11"/>
                                        </p:tgtEl>
                                        <p:attrNameLst>
                                          <p:attrName>ppt_y</p:attrName>
                                        </p:attrNameLst>
                                      </p:cBhvr>
                                      <p:tavLst>
                                        <p:tav tm="0">
                                          <p:val>
                                            <p:strVal val="ppt_y"/>
                                          </p:val>
                                        </p:tav>
                                        <p:tav tm="100000">
                                          <p:val>
                                            <p:strVal val="ppt_y"/>
                                          </p:val>
                                        </p:tav>
                                      </p:tavLst>
                                    </p:anim>
                                    <p:set>
                                      <p:cBhvr>
                                        <p:cTn id="219" dur="1" fill="hold">
                                          <p:stCondLst>
                                            <p:cond delay="2999"/>
                                          </p:stCondLst>
                                        </p:cTn>
                                        <p:tgtEl>
                                          <p:spTgt spid="11"/>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3000"/>
                                        <p:tgtEl>
                                          <p:spTgt spid="13"/>
                                        </p:tgtEl>
                                        <p:attrNameLst>
                                          <p:attrName>ppt_x</p:attrName>
                                        </p:attrNameLst>
                                      </p:cBhvr>
                                      <p:tavLst>
                                        <p:tav tm="0">
                                          <p:val>
                                            <p:strVal val="ppt_x"/>
                                          </p:val>
                                        </p:tav>
                                        <p:tav tm="100000">
                                          <p:val>
                                            <p:strVal val="1+ppt_w/2"/>
                                          </p:val>
                                        </p:tav>
                                      </p:tavLst>
                                    </p:anim>
                                    <p:anim calcmode="lin" valueType="num">
                                      <p:cBhvr additive="base">
                                        <p:cTn id="222" dur="3000"/>
                                        <p:tgtEl>
                                          <p:spTgt spid="13"/>
                                        </p:tgtEl>
                                        <p:attrNameLst>
                                          <p:attrName>ppt_y</p:attrName>
                                        </p:attrNameLst>
                                      </p:cBhvr>
                                      <p:tavLst>
                                        <p:tav tm="0">
                                          <p:val>
                                            <p:strVal val="ppt_y"/>
                                          </p:val>
                                        </p:tav>
                                        <p:tav tm="100000">
                                          <p:val>
                                            <p:strVal val="ppt_y"/>
                                          </p:val>
                                        </p:tav>
                                      </p:tavLst>
                                    </p:anim>
                                    <p:set>
                                      <p:cBhvr>
                                        <p:cTn id="223" dur="1" fill="hold">
                                          <p:stCondLst>
                                            <p:cond delay="2999"/>
                                          </p:stCondLst>
                                        </p:cTn>
                                        <p:tgtEl>
                                          <p:spTgt spid="13"/>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3000"/>
                                        <p:tgtEl>
                                          <p:spTgt spid="17"/>
                                        </p:tgtEl>
                                        <p:attrNameLst>
                                          <p:attrName>ppt_x</p:attrName>
                                        </p:attrNameLst>
                                      </p:cBhvr>
                                      <p:tavLst>
                                        <p:tav tm="0">
                                          <p:val>
                                            <p:strVal val="ppt_x"/>
                                          </p:val>
                                        </p:tav>
                                        <p:tav tm="100000">
                                          <p:val>
                                            <p:strVal val="1+ppt_w/2"/>
                                          </p:val>
                                        </p:tav>
                                      </p:tavLst>
                                    </p:anim>
                                    <p:anim calcmode="lin" valueType="num">
                                      <p:cBhvr additive="base">
                                        <p:cTn id="230" dur="3000"/>
                                        <p:tgtEl>
                                          <p:spTgt spid="17"/>
                                        </p:tgtEl>
                                        <p:attrNameLst>
                                          <p:attrName>ppt_y</p:attrName>
                                        </p:attrNameLst>
                                      </p:cBhvr>
                                      <p:tavLst>
                                        <p:tav tm="0">
                                          <p:val>
                                            <p:strVal val="ppt_y"/>
                                          </p:val>
                                        </p:tav>
                                        <p:tav tm="100000">
                                          <p:val>
                                            <p:strVal val="ppt_y"/>
                                          </p:val>
                                        </p:tav>
                                      </p:tavLst>
                                    </p:anim>
                                    <p:set>
                                      <p:cBhvr>
                                        <p:cTn id="231" dur="1" fill="hold">
                                          <p:stCondLst>
                                            <p:cond delay="2999"/>
                                          </p:stCondLst>
                                        </p:cTn>
                                        <p:tgtEl>
                                          <p:spTgt spid="17"/>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3000"/>
                                        <p:tgtEl>
                                          <p:spTgt spid="19"/>
                                        </p:tgtEl>
                                        <p:attrNameLst>
                                          <p:attrName>ppt_x</p:attrName>
                                        </p:attrNameLst>
                                      </p:cBhvr>
                                      <p:tavLst>
                                        <p:tav tm="0">
                                          <p:val>
                                            <p:strVal val="ppt_x"/>
                                          </p:val>
                                        </p:tav>
                                        <p:tav tm="100000">
                                          <p:val>
                                            <p:strVal val="1+ppt_w/2"/>
                                          </p:val>
                                        </p:tav>
                                      </p:tavLst>
                                    </p:anim>
                                    <p:anim calcmode="lin" valueType="num">
                                      <p:cBhvr additive="base">
                                        <p:cTn id="234" dur="3000"/>
                                        <p:tgtEl>
                                          <p:spTgt spid="19"/>
                                        </p:tgtEl>
                                        <p:attrNameLst>
                                          <p:attrName>ppt_y</p:attrName>
                                        </p:attrNameLst>
                                      </p:cBhvr>
                                      <p:tavLst>
                                        <p:tav tm="0">
                                          <p:val>
                                            <p:strVal val="ppt_y"/>
                                          </p:val>
                                        </p:tav>
                                        <p:tav tm="100000">
                                          <p:val>
                                            <p:strVal val="ppt_y"/>
                                          </p:val>
                                        </p:tav>
                                      </p:tavLst>
                                    </p:anim>
                                    <p:set>
                                      <p:cBhvr>
                                        <p:cTn id="235" dur="1" fill="hold">
                                          <p:stCondLst>
                                            <p:cond delay="2999"/>
                                          </p:stCondLst>
                                        </p:cTn>
                                        <p:tgtEl>
                                          <p:spTgt spid="19"/>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3000"/>
                                        <p:tgtEl>
                                          <p:spTgt spid="21"/>
                                        </p:tgtEl>
                                        <p:attrNameLst>
                                          <p:attrName>ppt_x</p:attrName>
                                        </p:attrNameLst>
                                      </p:cBhvr>
                                      <p:tavLst>
                                        <p:tav tm="0">
                                          <p:val>
                                            <p:strVal val="ppt_x"/>
                                          </p:val>
                                        </p:tav>
                                        <p:tav tm="100000">
                                          <p:val>
                                            <p:strVal val="1+ppt_w/2"/>
                                          </p:val>
                                        </p:tav>
                                      </p:tavLst>
                                    </p:anim>
                                    <p:anim calcmode="lin" valueType="num">
                                      <p:cBhvr additive="base">
                                        <p:cTn id="238" dur="3000"/>
                                        <p:tgtEl>
                                          <p:spTgt spid="21"/>
                                        </p:tgtEl>
                                        <p:attrNameLst>
                                          <p:attrName>ppt_y</p:attrName>
                                        </p:attrNameLst>
                                      </p:cBhvr>
                                      <p:tavLst>
                                        <p:tav tm="0">
                                          <p:val>
                                            <p:strVal val="ppt_y"/>
                                          </p:val>
                                        </p:tav>
                                        <p:tav tm="100000">
                                          <p:val>
                                            <p:strVal val="ppt_y"/>
                                          </p:val>
                                        </p:tav>
                                      </p:tavLst>
                                    </p:anim>
                                    <p:set>
                                      <p:cBhvr>
                                        <p:cTn id="239" dur="1" fill="hold">
                                          <p:stCondLst>
                                            <p:cond delay="2999"/>
                                          </p:stCondLst>
                                        </p:cTn>
                                        <p:tgtEl>
                                          <p:spTgt spid="21"/>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1+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3000"/>
                                        <p:tgtEl>
                                          <p:spTgt spid="25"/>
                                        </p:tgtEl>
                                        <p:attrNameLst>
                                          <p:attrName>ppt_x</p:attrName>
                                        </p:attrNameLst>
                                      </p:cBhvr>
                                      <p:tavLst>
                                        <p:tav tm="0">
                                          <p:val>
                                            <p:strVal val="ppt_x"/>
                                          </p:val>
                                        </p:tav>
                                        <p:tav tm="100000">
                                          <p:val>
                                            <p:strVal val="1+ppt_w/2"/>
                                          </p:val>
                                        </p:tav>
                                      </p:tavLst>
                                    </p:anim>
                                    <p:anim calcmode="lin" valueType="num">
                                      <p:cBhvr additive="base">
                                        <p:cTn id="246" dur="3000"/>
                                        <p:tgtEl>
                                          <p:spTgt spid="25"/>
                                        </p:tgtEl>
                                        <p:attrNameLst>
                                          <p:attrName>ppt_y</p:attrName>
                                        </p:attrNameLst>
                                      </p:cBhvr>
                                      <p:tavLst>
                                        <p:tav tm="0">
                                          <p:val>
                                            <p:strVal val="ppt_y"/>
                                          </p:val>
                                        </p:tav>
                                        <p:tav tm="100000">
                                          <p:val>
                                            <p:strVal val="ppt_y"/>
                                          </p:val>
                                        </p:tav>
                                      </p:tavLst>
                                    </p:anim>
                                    <p:set>
                                      <p:cBhvr>
                                        <p:cTn id="247" dur="1" fill="hold">
                                          <p:stCondLst>
                                            <p:cond delay="2999"/>
                                          </p:stCondLst>
                                        </p:cTn>
                                        <p:tgtEl>
                                          <p:spTgt spid="25"/>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4"/>
                                        </p:tgtEl>
                                        <p:attrNameLst>
                                          <p:attrName>ppt_x</p:attrName>
                                        </p:attrNameLst>
                                      </p:cBhvr>
                                      <p:tavLst>
                                        <p:tav tm="0">
                                          <p:val>
                                            <p:strVal val="ppt_x"/>
                                          </p:val>
                                        </p:tav>
                                        <p:tav tm="100000">
                                          <p:val>
                                            <p:strVal val="0-ppt_w/2"/>
                                          </p:val>
                                        </p:tav>
                                      </p:tavLst>
                                    </p:anim>
                                    <p:anim calcmode="lin" valueType="num">
                                      <p:cBhvr additive="base">
                                        <p:cTn id="250" dur="3000"/>
                                        <p:tgtEl>
                                          <p:spTgt spid="4"/>
                                        </p:tgtEl>
                                        <p:attrNameLst>
                                          <p:attrName>ppt_y</p:attrName>
                                        </p:attrNameLst>
                                      </p:cBhvr>
                                      <p:tavLst>
                                        <p:tav tm="0">
                                          <p:val>
                                            <p:strVal val="ppt_y"/>
                                          </p:val>
                                        </p:tav>
                                        <p:tav tm="100000">
                                          <p:val>
                                            <p:strVal val="ppt_y"/>
                                          </p:val>
                                        </p:tav>
                                      </p:tavLst>
                                    </p:anim>
                                    <p:set>
                                      <p:cBhvr>
                                        <p:cTn id="251" dur="1" fill="hold">
                                          <p:stCondLst>
                                            <p:cond delay="2999"/>
                                          </p:stCondLst>
                                        </p:cTn>
                                        <p:tgtEl>
                                          <p:spTgt spid="4"/>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0-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8"/>
                                        </p:tgtEl>
                                        <p:attrNameLst>
                                          <p:attrName>ppt_x</p:attrName>
                                        </p:attrNameLst>
                                      </p:cBhvr>
                                      <p:tavLst>
                                        <p:tav tm="0">
                                          <p:val>
                                            <p:strVal val="ppt_x"/>
                                          </p:val>
                                        </p:tav>
                                        <p:tav tm="100000">
                                          <p:val>
                                            <p:strVal val="0-ppt_w/2"/>
                                          </p:val>
                                        </p:tav>
                                      </p:tavLst>
                                    </p:anim>
                                    <p:anim calcmode="lin" valueType="num">
                                      <p:cBhvr additive="base">
                                        <p:cTn id="258" dur="3000"/>
                                        <p:tgtEl>
                                          <p:spTgt spid="8"/>
                                        </p:tgtEl>
                                        <p:attrNameLst>
                                          <p:attrName>ppt_y</p:attrName>
                                        </p:attrNameLst>
                                      </p:cBhvr>
                                      <p:tavLst>
                                        <p:tav tm="0">
                                          <p:val>
                                            <p:strVal val="ppt_y"/>
                                          </p:val>
                                        </p:tav>
                                        <p:tav tm="100000">
                                          <p:val>
                                            <p:strVal val="ppt_y"/>
                                          </p:val>
                                        </p:tav>
                                      </p:tavLst>
                                    </p:anim>
                                    <p:set>
                                      <p:cBhvr>
                                        <p:cTn id="259" dur="1" fill="hold">
                                          <p:stCondLst>
                                            <p:cond delay="2999"/>
                                          </p:stCondLst>
                                        </p:cTn>
                                        <p:tgtEl>
                                          <p:spTgt spid="8"/>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10"/>
                                        </p:tgtEl>
                                        <p:attrNameLst>
                                          <p:attrName>ppt_x</p:attrName>
                                        </p:attrNameLst>
                                      </p:cBhvr>
                                      <p:tavLst>
                                        <p:tav tm="0">
                                          <p:val>
                                            <p:strVal val="ppt_x"/>
                                          </p:val>
                                        </p:tav>
                                        <p:tav tm="100000">
                                          <p:val>
                                            <p:strVal val="0-ppt_w/2"/>
                                          </p:val>
                                        </p:tav>
                                      </p:tavLst>
                                    </p:anim>
                                    <p:anim calcmode="lin" valueType="num">
                                      <p:cBhvr additive="base">
                                        <p:cTn id="262" dur="3000"/>
                                        <p:tgtEl>
                                          <p:spTgt spid="10"/>
                                        </p:tgtEl>
                                        <p:attrNameLst>
                                          <p:attrName>ppt_y</p:attrName>
                                        </p:attrNameLst>
                                      </p:cBhvr>
                                      <p:tavLst>
                                        <p:tav tm="0">
                                          <p:val>
                                            <p:strVal val="ppt_y"/>
                                          </p:val>
                                        </p:tav>
                                        <p:tav tm="100000">
                                          <p:val>
                                            <p:strVal val="ppt_y"/>
                                          </p:val>
                                        </p:tav>
                                      </p:tavLst>
                                    </p:anim>
                                    <p:set>
                                      <p:cBhvr>
                                        <p:cTn id="263" dur="1" fill="hold">
                                          <p:stCondLst>
                                            <p:cond delay="2999"/>
                                          </p:stCondLst>
                                        </p:cTn>
                                        <p:tgtEl>
                                          <p:spTgt spid="10"/>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12"/>
                                        </p:tgtEl>
                                        <p:attrNameLst>
                                          <p:attrName>ppt_x</p:attrName>
                                        </p:attrNameLst>
                                      </p:cBhvr>
                                      <p:tavLst>
                                        <p:tav tm="0">
                                          <p:val>
                                            <p:strVal val="ppt_x"/>
                                          </p:val>
                                        </p:tav>
                                        <p:tav tm="100000">
                                          <p:val>
                                            <p:strVal val="0-ppt_w/2"/>
                                          </p:val>
                                        </p:tav>
                                      </p:tavLst>
                                    </p:anim>
                                    <p:anim calcmode="lin" valueType="num">
                                      <p:cBhvr additive="base">
                                        <p:cTn id="266" dur="3000"/>
                                        <p:tgtEl>
                                          <p:spTgt spid="12"/>
                                        </p:tgtEl>
                                        <p:attrNameLst>
                                          <p:attrName>ppt_y</p:attrName>
                                        </p:attrNameLst>
                                      </p:cBhvr>
                                      <p:tavLst>
                                        <p:tav tm="0">
                                          <p:val>
                                            <p:strVal val="ppt_y"/>
                                          </p:val>
                                        </p:tav>
                                        <p:tav tm="100000">
                                          <p:val>
                                            <p:strVal val="ppt_y"/>
                                          </p:val>
                                        </p:tav>
                                      </p:tavLst>
                                    </p:anim>
                                    <p:set>
                                      <p:cBhvr>
                                        <p:cTn id="267" dur="1" fill="hold">
                                          <p:stCondLst>
                                            <p:cond delay="2999"/>
                                          </p:stCondLst>
                                        </p:cTn>
                                        <p:tgtEl>
                                          <p:spTgt spid="12"/>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14"/>
                                        </p:tgtEl>
                                        <p:attrNameLst>
                                          <p:attrName>ppt_x</p:attrName>
                                        </p:attrNameLst>
                                      </p:cBhvr>
                                      <p:tavLst>
                                        <p:tav tm="0">
                                          <p:val>
                                            <p:strVal val="ppt_x"/>
                                          </p:val>
                                        </p:tav>
                                        <p:tav tm="100000">
                                          <p:val>
                                            <p:strVal val="0-ppt_w/2"/>
                                          </p:val>
                                        </p:tav>
                                      </p:tavLst>
                                    </p:anim>
                                    <p:anim calcmode="lin" valueType="num">
                                      <p:cBhvr additive="base">
                                        <p:cTn id="270" dur="3000"/>
                                        <p:tgtEl>
                                          <p:spTgt spid="14"/>
                                        </p:tgtEl>
                                        <p:attrNameLst>
                                          <p:attrName>ppt_y</p:attrName>
                                        </p:attrNameLst>
                                      </p:cBhvr>
                                      <p:tavLst>
                                        <p:tav tm="0">
                                          <p:val>
                                            <p:strVal val="ppt_y"/>
                                          </p:val>
                                        </p:tav>
                                        <p:tav tm="100000">
                                          <p:val>
                                            <p:strVal val="ppt_y"/>
                                          </p:val>
                                        </p:tav>
                                      </p:tavLst>
                                    </p:anim>
                                    <p:set>
                                      <p:cBhvr>
                                        <p:cTn id="271" dur="1" fill="hold">
                                          <p:stCondLst>
                                            <p:cond delay="2999"/>
                                          </p:stCondLst>
                                        </p:cTn>
                                        <p:tgtEl>
                                          <p:spTgt spid="14"/>
                                        </p:tgtEl>
                                        <p:attrNameLst>
                                          <p:attrName>style.visibility</p:attrName>
                                        </p:attrNameLst>
                                      </p:cBhvr>
                                      <p:to>
                                        <p:strVal val="hidden"/>
                                      </p:to>
                                    </p:set>
                                  </p:childTnLst>
                                </p:cTn>
                              </p:par>
                              <p:par>
                                <p:cTn id="272" presetID="2" presetClass="exit" presetSubtype="8" fill="hold" nodeType="withEffect">
                                  <p:stCondLst>
                                    <p:cond delay="0"/>
                                  </p:stCondLst>
                                  <p:childTnLst>
                                    <p:anim calcmode="lin" valueType="num">
                                      <p:cBhvr additive="base">
                                        <p:cTn id="273" dur="3000"/>
                                        <p:tgtEl>
                                          <p:spTgt spid="16"/>
                                        </p:tgtEl>
                                        <p:attrNameLst>
                                          <p:attrName>ppt_x</p:attrName>
                                        </p:attrNameLst>
                                      </p:cBhvr>
                                      <p:tavLst>
                                        <p:tav tm="0">
                                          <p:val>
                                            <p:strVal val="ppt_x"/>
                                          </p:val>
                                        </p:tav>
                                        <p:tav tm="100000">
                                          <p:val>
                                            <p:strVal val="0-ppt_w/2"/>
                                          </p:val>
                                        </p:tav>
                                      </p:tavLst>
                                    </p:anim>
                                    <p:anim calcmode="lin" valueType="num">
                                      <p:cBhvr additive="base">
                                        <p:cTn id="274" dur="3000"/>
                                        <p:tgtEl>
                                          <p:spTgt spid="16"/>
                                        </p:tgtEl>
                                        <p:attrNameLst>
                                          <p:attrName>ppt_y</p:attrName>
                                        </p:attrNameLst>
                                      </p:cBhvr>
                                      <p:tavLst>
                                        <p:tav tm="0">
                                          <p:val>
                                            <p:strVal val="ppt_y"/>
                                          </p:val>
                                        </p:tav>
                                        <p:tav tm="100000">
                                          <p:val>
                                            <p:strVal val="ppt_y"/>
                                          </p:val>
                                        </p:tav>
                                      </p:tavLst>
                                    </p:anim>
                                    <p:set>
                                      <p:cBhvr>
                                        <p:cTn id="275" dur="1" fill="hold">
                                          <p:stCondLst>
                                            <p:cond delay="2999"/>
                                          </p:stCondLst>
                                        </p:cTn>
                                        <p:tgtEl>
                                          <p:spTgt spid="16"/>
                                        </p:tgtEl>
                                        <p:attrNameLst>
                                          <p:attrName>style.visibility</p:attrName>
                                        </p:attrNameLst>
                                      </p:cBhvr>
                                      <p:to>
                                        <p:strVal val="hidden"/>
                                      </p:to>
                                    </p:set>
                                  </p:childTnLst>
                                </p:cTn>
                              </p:par>
                              <p:par>
                                <p:cTn id="276" presetID="2" presetClass="exit" presetSubtype="8" fill="hold" nodeType="withEffect">
                                  <p:stCondLst>
                                    <p:cond delay="0"/>
                                  </p:stCondLst>
                                  <p:childTnLst>
                                    <p:anim calcmode="lin" valueType="num">
                                      <p:cBhvr additive="base">
                                        <p:cTn id="277" dur="3000"/>
                                        <p:tgtEl>
                                          <p:spTgt spid="18"/>
                                        </p:tgtEl>
                                        <p:attrNameLst>
                                          <p:attrName>ppt_x</p:attrName>
                                        </p:attrNameLst>
                                      </p:cBhvr>
                                      <p:tavLst>
                                        <p:tav tm="0">
                                          <p:val>
                                            <p:strVal val="ppt_x"/>
                                          </p:val>
                                        </p:tav>
                                        <p:tav tm="100000">
                                          <p:val>
                                            <p:strVal val="0-ppt_w/2"/>
                                          </p:val>
                                        </p:tav>
                                      </p:tavLst>
                                    </p:anim>
                                    <p:anim calcmode="lin" valueType="num">
                                      <p:cBhvr additive="base">
                                        <p:cTn id="278" dur="3000"/>
                                        <p:tgtEl>
                                          <p:spTgt spid="18"/>
                                        </p:tgtEl>
                                        <p:attrNameLst>
                                          <p:attrName>ppt_y</p:attrName>
                                        </p:attrNameLst>
                                      </p:cBhvr>
                                      <p:tavLst>
                                        <p:tav tm="0">
                                          <p:val>
                                            <p:strVal val="ppt_y"/>
                                          </p:val>
                                        </p:tav>
                                        <p:tav tm="100000">
                                          <p:val>
                                            <p:strVal val="ppt_y"/>
                                          </p:val>
                                        </p:tav>
                                      </p:tavLst>
                                    </p:anim>
                                    <p:set>
                                      <p:cBhvr>
                                        <p:cTn id="279" dur="1" fill="hold">
                                          <p:stCondLst>
                                            <p:cond delay="2999"/>
                                          </p:stCondLst>
                                        </p:cTn>
                                        <p:tgtEl>
                                          <p:spTgt spid="18"/>
                                        </p:tgtEl>
                                        <p:attrNameLst>
                                          <p:attrName>style.visibility</p:attrName>
                                        </p:attrNameLst>
                                      </p:cBhvr>
                                      <p:to>
                                        <p:strVal val="hidden"/>
                                      </p:to>
                                    </p:set>
                                  </p:childTnLst>
                                </p:cTn>
                              </p:par>
                              <p:par>
                                <p:cTn id="280" presetID="2" presetClass="exit" presetSubtype="8" fill="hold" nodeType="withEffect">
                                  <p:stCondLst>
                                    <p:cond delay="0"/>
                                  </p:stCondLst>
                                  <p:childTnLst>
                                    <p:anim calcmode="lin" valueType="num">
                                      <p:cBhvr additive="base">
                                        <p:cTn id="281" dur="3000"/>
                                        <p:tgtEl>
                                          <p:spTgt spid="20"/>
                                        </p:tgtEl>
                                        <p:attrNameLst>
                                          <p:attrName>ppt_x</p:attrName>
                                        </p:attrNameLst>
                                      </p:cBhvr>
                                      <p:tavLst>
                                        <p:tav tm="0">
                                          <p:val>
                                            <p:strVal val="ppt_x"/>
                                          </p:val>
                                        </p:tav>
                                        <p:tav tm="100000">
                                          <p:val>
                                            <p:strVal val="0-ppt_w/2"/>
                                          </p:val>
                                        </p:tav>
                                      </p:tavLst>
                                    </p:anim>
                                    <p:anim calcmode="lin" valueType="num">
                                      <p:cBhvr additive="base">
                                        <p:cTn id="282" dur="3000"/>
                                        <p:tgtEl>
                                          <p:spTgt spid="20"/>
                                        </p:tgtEl>
                                        <p:attrNameLst>
                                          <p:attrName>ppt_y</p:attrName>
                                        </p:attrNameLst>
                                      </p:cBhvr>
                                      <p:tavLst>
                                        <p:tav tm="0">
                                          <p:val>
                                            <p:strVal val="ppt_y"/>
                                          </p:val>
                                        </p:tav>
                                        <p:tav tm="100000">
                                          <p:val>
                                            <p:strVal val="ppt_y"/>
                                          </p:val>
                                        </p:tav>
                                      </p:tavLst>
                                    </p:anim>
                                    <p:set>
                                      <p:cBhvr>
                                        <p:cTn id="283" dur="1" fill="hold">
                                          <p:stCondLst>
                                            <p:cond delay="2999"/>
                                          </p:stCondLst>
                                        </p:cTn>
                                        <p:tgtEl>
                                          <p:spTgt spid="20"/>
                                        </p:tgtEl>
                                        <p:attrNameLst>
                                          <p:attrName>style.visibility</p:attrName>
                                        </p:attrNameLst>
                                      </p:cBhvr>
                                      <p:to>
                                        <p:strVal val="hidden"/>
                                      </p:to>
                                    </p:set>
                                  </p:childTnLst>
                                </p:cTn>
                              </p:par>
                              <p:par>
                                <p:cTn id="284" presetID="2" presetClass="exit" presetSubtype="8" fill="hold" nodeType="withEffect">
                                  <p:stCondLst>
                                    <p:cond delay="0"/>
                                  </p:stCondLst>
                                  <p:childTnLst>
                                    <p:anim calcmode="lin" valueType="num">
                                      <p:cBhvr additive="base">
                                        <p:cTn id="285" dur="3000"/>
                                        <p:tgtEl>
                                          <p:spTgt spid="22"/>
                                        </p:tgtEl>
                                        <p:attrNameLst>
                                          <p:attrName>ppt_x</p:attrName>
                                        </p:attrNameLst>
                                      </p:cBhvr>
                                      <p:tavLst>
                                        <p:tav tm="0">
                                          <p:val>
                                            <p:strVal val="ppt_x"/>
                                          </p:val>
                                        </p:tav>
                                        <p:tav tm="100000">
                                          <p:val>
                                            <p:strVal val="0-ppt_w/2"/>
                                          </p:val>
                                        </p:tav>
                                      </p:tavLst>
                                    </p:anim>
                                    <p:anim calcmode="lin" valueType="num">
                                      <p:cBhvr additive="base">
                                        <p:cTn id="286" dur="3000"/>
                                        <p:tgtEl>
                                          <p:spTgt spid="22"/>
                                        </p:tgtEl>
                                        <p:attrNameLst>
                                          <p:attrName>ppt_y</p:attrName>
                                        </p:attrNameLst>
                                      </p:cBhvr>
                                      <p:tavLst>
                                        <p:tav tm="0">
                                          <p:val>
                                            <p:strVal val="ppt_y"/>
                                          </p:val>
                                        </p:tav>
                                        <p:tav tm="100000">
                                          <p:val>
                                            <p:strVal val="ppt_y"/>
                                          </p:val>
                                        </p:tav>
                                      </p:tavLst>
                                    </p:anim>
                                    <p:set>
                                      <p:cBhvr>
                                        <p:cTn id="287" dur="1" fill="hold">
                                          <p:stCondLst>
                                            <p:cond delay="2999"/>
                                          </p:stCondLst>
                                        </p:cTn>
                                        <p:tgtEl>
                                          <p:spTgt spid="22"/>
                                        </p:tgtEl>
                                        <p:attrNameLst>
                                          <p:attrName>style.visibility</p:attrName>
                                        </p:attrNameLst>
                                      </p:cBhvr>
                                      <p:to>
                                        <p:strVal val="hidden"/>
                                      </p:to>
                                    </p:set>
                                  </p:childTnLst>
                                </p:cTn>
                              </p:par>
                              <p:par>
                                <p:cTn id="288" presetID="2" presetClass="exit" presetSubtype="8" fill="hold" nodeType="withEffect">
                                  <p:stCondLst>
                                    <p:cond delay="0"/>
                                  </p:stCondLst>
                                  <p:childTnLst>
                                    <p:anim calcmode="lin" valueType="num">
                                      <p:cBhvr additive="base">
                                        <p:cTn id="289" dur="3000"/>
                                        <p:tgtEl>
                                          <p:spTgt spid="24"/>
                                        </p:tgtEl>
                                        <p:attrNameLst>
                                          <p:attrName>ppt_x</p:attrName>
                                        </p:attrNameLst>
                                      </p:cBhvr>
                                      <p:tavLst>
                                        <p:tav tm="0">
                                          <p:val>
                                            <p:strVal val="ppt_x"/>
                                          </p:val>
                                        </p:tav>
                                        <p:tav tm="100000">
                                          <p:val>
                                            <p:strVal val="0-ppt_w/2"/>
                                          </p:val>
                                        </p:tav>
                                      </p:tavLst>
                                    </p:anim>
                                    <p:anim calcmode="lin" valueType="num">
                                      <p:cBhvr additive="base">
                                        <p:cTn id="290" dur="3000"/>
                                        <p:tgtEl>
                                          <p:spTgt spid="24"/>
                                        </p:tgtEl>
                                        <p:attrNameLst>
                                          <p:attrName>ppt_y</p:attrName>
                                        </p:attrNameLst>
                                      </p:cBhvr>
                                      <p:tavLst>
                                        <p:tav tm="0">
                                          <p:val>
                                            <p:strVal val="ppt_y"/>
                                          </p:val>
                                        </p:tav>
                                        <p:tav tm="100000">
                                          <p:val>
                                            <p:strVal val="ppt_y"/>
                                          </p:val>
                                        </p:tav>
                                      </p:tavLst>
                                    </p:anim>
                                    <p:set>
                                      <p:cBhvr>
                                        <p:cTn id="291" dur="1" fill="hold">
                                          <p:stCondLst>
                                            <p:cond delay="2999"/>
                                          </p:stCondLst>
                                        </p:cTn>
                                        <p:tgtEl>
                                          <p:spTgt spid="24"/>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3000"/>
                                        <p:tgtEl>
                                          <p:spTgt spid="26"/>
                                        </p:tgtEl>
                                        <p:attrNameLst>
                                          <p:attrName>ppt_x</p:attrName>
                                        </p:attrNameLst>
                                      </p:cBhvr>
                                      <p:tavLst>
                                        <p:tav tm="0">
                                          <p:val>
                                            <p:strVal val="ppt_x"/>
                                          </p:val>
                                        </p:tav>
                                        <p:tav tm="100000">
                                          <p:val>
                                            <p:strVal val="0-ppt_w/2"/>
                                          </p:val>
                                        </p:tav>
                                      </p:tavLst>
                                    </p:anim>
                                    <p:anim calcmode="lin" valueType="num">
                                      <p:cBhvr additive="base">
                                        <p:cTn id="294" dur="3000"/>
                                        <p:tgtEl>
                                          <p:spTgt spid="26"/>
                                        </p:tgtEl>
                                        <p:attrNameLst>
                                          <p:attrName>ppt_y</p:attrName>
                                        </p:attrNameLst>
                                      </p:cBhvr>
                                      <p:tavLst>
                                        <p:tav tm="0">
                                          <p:val>
                                            <p:strVal val="ppt_y"/>
                                          </p:val>
                                        </p:tav>
                                        <p:tav tm="100000">
                                          <p:val>
                                            <p:strVal val="ppt_y"/>
                                          </p:val>
                                        </p:tav>
                                      </p:tavLst>
                                    </p:anim>
                                    <p:set>
                                      <p:cBhvr>
                                        <p:cTn id="295" dur="1" fill="hold">
                                          <p:stCondLst>
                                            <p:cond delay="2999"/>
                                          </p:stCondLst>
                                        </p:cTn>
                                        <p:tgtEl>
                                          <p:spTgt spid="26"/>
                                        </p:tgtEl>
                                        <p:attrNameLst>
                                          <p:attrName>style.visibility</p:attrName>
                                        </p:attrNameLst>
                                      </p:cBhvr>
                                      <p:to>
                                        <p:strVal val="hidden"/>
                                      </p:to>
                                    </p:set>
                                  </p:childTnLst>
                                </p:cTn>
                              </p:par>
                              <p:par>
                                <p:cTn id="296" presetID="8" presetClass="emph" presetSubtype="0" fill="hold" nodeType="withEffect">
                                  <p:stCondLst>
                                    <p:cond delay="0"/>
                                  </p:stCondLst>
                                  <p:childTnLst>
                                    <p:animRot by="-21600000">
                                      <p:cBhvr>
                                        <p:cTn id="297" dur="3000" fill="hold"/>
                                        <p:tgtEl>
                                          <p:spTgt spid="4"/>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6"/>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8"/>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10"/>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12"/>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14"/>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16"/>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1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0"/>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22"/>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24"/>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26"/>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5"/>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7"/>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9"/>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11"/>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13"/>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15"/>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7"/>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9"/>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21"/>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23"/>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25"/>
                                        </p:tgtEl>
                                        <p:attrNameLst>
                                          <p:attrName>r</p:attrName>
                                        </p:attrNameLst>
                                      </p:cBhvr>
                                    </p:animRo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ppt_w</p:attrName>
                                        </p:attrNameLst>
                                      </p:cBhvr>
                                      <p:tavLst>
                                        <p:tav tm="0">
                                          <p:val>
                                            <p:fltVal val="0"/>
                                          </p:val>
                                        </p:tav>
                                        <p:tav tm="100000">
                                          <p:val>
                                            <p:strVal val="#ppt_w"/>
                                          </p:val>
                                        </p:tav>
                                      </p:tavLst>
                                    </p:anim>
                                    <p:anim calcmode="lin" valueType="num">
                                      <p:cBhvr>
                                        <p:cTn id="34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980618">
            <a:off x="4709146" y="-577067"/>
            <a:ext cx="1390943" cy="1487861"/>
          </a:xfrm>
          <a:prstGeom prst="rect">
            <a:avLst/>
          </a:prstGeom>
        </p:spPr>
      </p:pic>
      <p:pic>
        <p:nvPicPr>
          <p:cNvPr id="5" name="4 Imagen" descr="5.png"/>
          <p:cNvPicPr>
            <a:picLocks noChangeAspect="1"/>
          </p:cNvPicPr>
          <p:nvPr/>
        </p:nvPicPr>
        <p:blipFill>
          <a:blip r:embed="rId4" cstate="print">
            <a:duotone>
              <a:schemeClr val="accent1">
                <a:shade val="45000"/>
                <a:satMod val="135000"/>
              </a:schemeClr>
              <a:prstClr val="white"/>
            </a:duotone>
            <a:lum contrast="40000"/>
          </a:blip>
          <a:srcRect l="44093" t="19086"/>
          <a:stretch>
            <a:fillRect/>
          </a:stretch>
        </p:blipFill>
        <p:spPr>
          <a:xfrm rot="1092373">
            <a:off x="5486248" y="-349234"/>
            <a:ext cx="1385417" cy="1487861"/>
          </a:xfrm>
          <a:prstGeom prst="rect">
            <a:avLst/>
          </a:prstGeom>
        </p:spPr>
      </p:pic>
      <p:pic>
        <p:nvPicPr>
          <p:cNvPr id="6" name="5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376209">
            <a:off x="6094931" y="183864"/>
            <a:ext cx="1390943" cy="1487861"/>
          </a:xfrm>
          <a:prstGeom prst="rect">
            <a:avLst/>
          </a:prstGeom>
        </p:spPr>
      </p:pic>
      <p:pic>
        <p:nvPicPr>
          <p:cNvPr id="7" name="6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923468">
            <a:off x="6539604" y="1241284"/>
            <a:ext cx="1390943" cy="1487861"/>
          </a:xfrm>
          <a:prstGeom prst="rect">
            <a:avLst/>
          </a:prstGeom>
        </p:spPr>
      </p:pic>
      <p:pic>
        <p:nvPicPr>
          <p:cNvPr id="8" name="7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4449499">
            <a:off x="6498680" y="2528743"/>
            <a:ext cx="1390943" cy="1487861"/>
          </a:xfrm>
          <a:prstGeom prst="rect">
            <a:avLst/>
          </a:prstGeom>
        </p:spPr>
      </p:pic>
      <p:pic>
        <p:nvPicPr>
          <p:cNvPr id="9" name="8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5629041">
            <a:off x="6167422" y="3400196"/>
            <a:ext cx="1390943" cy="1487861"/>
          </a:xfrm>
          <a:prstGeom prst="rect">
            <a:avLst/>
          </a:prstGeom>
        </p:spPr>
      </p:pic>
      <p:pic>
        <p:nvPicPr>
          <p:cNvPr id="10" name="9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6665572">
            <a:off x="5394520" y="4144844"/>
            <a:ext cx="1390943" cy="1487861"/>
          </a:xfrm>
          <a:prstGeom prst="rect">
            <a:avLst/>
          </a:prstGeom>
        </p:spPr>
      </p:pic>
      <p:pic>
        <p:nvPicPr>
          <p:cNvPr id="11" name="10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8238051">
            <a:off x="4387905" y="4570651"/>
            <a:ext cx="1390943" cy="1487861"/>
          </a:xfrm>
          <a:prstGeom prst="rect">
            <a:avLst/>
          </a:prstGeom>
        </p:spPr>
      </p:pic>
      <p:pic>
        <p:nvPicPr>
          <p:cNvPr id="12" name="11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0018384">
            <a:off x="3364469" y="4638197"/>
            <a:ext cx="1390943" cy="1487861"/>
          </a:xfrm>
          <a:prstGeom prst="rect">
            <a:avLst/>
          </a:prstGeom>
        </p:spPr>
      </p:pic>
      <p:pic>
        <p:nvPicPr>
          <p:cNvPr id="13" name="12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1623373">
            <a:off x="2578651" y="4390037"/>
            <a:ext cx="1390943" cy="1487861"/>
          </a:xfrm>
          <a:prstGeom prst="rect">
            <a:avLst/>
          </a:prstGeom>
        </p:spPr>
      </p:pic>
      <p:pic>
        <p:nvPicPr>
          <p:cNvPr id="14" name="13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2143762">
            <a:off x="1858608" y="3722783"/>
            <a:ext cx="1390943" cy="1487861"/>
          </a:xfrm>
          <a:prstGeom prst="rect">
            <a:avLst/>
          </a:prstGeom>
        </p:spPr>
      </p:pic>
      <p:pic>
        <p:nvPicPr>
          <p:cNvPr id="15" name="14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3830082">
            <a:off x="1429980" y="3151279"/>
            <a:ext cx="1390943" cy="1487861"/>
          </a:xfrm>
          <a:prstGeom prst="rect">
            <a:avLst/>
          </a:prstGeom>
        </p:spPr>
      </p:pic>
      <p:pic>
        <p:nvPicPr>
          <p:cNvPr id="16" name="15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4745629">
            <a:off x="1162328" y="2362052"/>
            <a:ext cx="1390943" cy="1487861"/>
          </a:xfrm>
          <a:prstGeom prst="rect">
            <a:avLst/>
          </a:prstGeom>
        </p:spPr>
      </p:pic>
      <p:pic>
        <p:nvPicPr>
          <p:cNvPr id="17" name="16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5688647">
            <a:off x="1147344" y="1423386"/>
            <a:ext cx="1390943" cy="1487861"/>
          </a:xfrm>
          <a:prstGeom prst="rect">
            <a:avLst/>
          </a:prstGeom>
        </p:spPr>
      </p:pic>
      <p:pic>
        <p:nvPicPr>
          <p:cNvPr id="18" name="17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7273802">
            <a:off x="1547853" y="770787"/>
            <a:ext cx="1390943" cy="1487861"/>
          </a:xfrm>
          <a:prstGeom prst="rect">
            <a:avLst/>
          </a:prstGeom>
        </p:spPr>
      </p:pic>
      <p:pic>
        <p:nvPicPr>
          <p:cNvPr id="19" name="18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8322049">
            <a:off x="1744565" y="28281"/>
            <a:ext cx="1390943" cy="1487861"/>
          </a:xfrm>
          <a:prstGeom prst="rect">
            <a:avLst/>
          </a:prstGeom>
        </p:spPr>
      </p:pic>
      <p:pic>
        <p:nvPicPr>
          <p:cNvPr id="20" name="19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9901661">
            <a:off x="2297176" y="-501886"/>
            <a:ext cx="1390943" cy="1487861"/>
          </a:xfrm>
          <a:prstGeom prst="rect">
            <a:avLst/>
          </a:prstGeom>
        </p:spPr>
      </p:pic>
      <p:pic>
        <p:nvPicPr>
          <p:cNvPr id="21" name="20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1116853">
            <a:off x="3099829" y="-652623"/>
            <a:ext cx="1390943" cy="1487861"/>
          </a:xfrm>
          <a:prstGeom prst="rect">
            <a:avLst/>
          </a:prstGeom>
        </p:spPr>
      </p:pic>
      <p:pic>
        <p:nvPicPr>
          <p:cNvPr id="22" name="21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0848830">
            <a:off x="3790146" y="-823977"/>
            <a:ext cx="1390943" cy="1487861"/>
          </a:xfrm>
          <a:prstGeom prst="rect">
            <a:avLst/>
          </a:prstGeom>
        </p:spPr>
      </p:pic>
      <p:sp>
        <p:nvSpPr>
          <p:cNvPr id="23" name="22 CuadroTexto"/>
          <p:cNvSpPr txBox="1"/>
          <p:nvPr/>
        </p:nvSpPr>
        <p:spPr>
          <a:xfrm>
            <a:off x="3002479" y="1757597"/>
            <a:ext cx="2643206" cy="923330"/>
          </a:xfrm>
          <a:prstGeom prst="rect">
            <a:avLst/>
          </a:prstGeom>
          <a:noFill/>
        </p:spPr>
        <p:txBody>
          <a:bodyPr wrap="square" rtlCol="0">
            <a:spAutoFit/>
          </a:bodyPr>
          <a:lstStyle/>
          <a:p>
            <a:pPr algn="ctr"/>
            <a:r>
              <a:rPr lang="es-PE" dirty="0" smtClean="0"/>
              <a:t/>
            </a:r>
            <a:br>
              <a:rPr lang="es-PE" dirty="0" smtClean="0"/>
            </a:br>
            <a:r>
              <a:rPr lang="es-PE" dirty="0" smtClean="0"/>
              <a:t/>
            </a:r>
            <a:br>
              <a:rPr lang="es-PE" dirty="0" smtClean="0"/>
            </a:br>
            <a:endParaRPr lang="es-PE" dirty="0">
              <a:effectLst>
                <a:outerShdw blurRad="38100" dist="38100" dir="2700000" algn="tl">
                  <a:srgbClr val="000000">
                    <a:alpha val="43137"/>
                  </a:srgbClr>
                </a:outerShdw>
              </a:effectLst>
            </a:endParaRPr>
          </a:p>
        </p:txBody>
      </p:sp>
      <p:sp>
        <p:nvSpPr>
          <p:cNvPr id="24" name="23 Rectángulo"/>
          <p:cNvSpPr/>
          <p:nvPr/>
        </p:nvSpPr>
        <p:spPr>
          <a:xfrm>
            <a:off x="-357222" y="-714398"/>
            <a:ext cx="9858444" cy="678661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2"/>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4"/>
                                        </p:tgtEl>
                                        <p:attrNameLst>
                                          <p:attrName>ppt_w</p:attrName>
                                        </p:attrNameLst>
                                      </p:cBhvr>
                                      <p:tavLst>
                                        <p:tav tm="0">
                                          <p:val>
                                            <p:strVal val="ppt_w"/>
                                          </p:val>
                                        </p:tav>
                                        <p:tav tm="100000">
                                          <p:val>
                                            <p:fltVal val="0"/>
                                          </p:val>
                                        </p:tav>
                                      </p:tavLst>
                                    </p:anim>
                                    <p:anim calcmode="lin" valueType="num">
                                      <p:cBhvr>
                                        <p:cTn id="162" dur="2000"/>
                                        <p:tgtEl>
                                          <p:spTgt spid="4"/>
                                        </p:tgtEl>
                                        <p:attrNameLst>
                                          <p:attrName>ppt_h</p:attrName>
                                        </p:attrNameLst>
                                      </p:cBhvr>
                                      <p:tavLst>
                                        <p:tav tm="0">
                                          <p:val>
                                            <p:strVal val="ppt_h"/>
                                          </p:val>
                                        </p:tav>
                                        <p:tav tm="100000">
                                          <p:val>
                                            <p:fltVal val="0"/>
                                          </p:val>
                                        </p:tav>
                                      </p:tavLst>
                                    </p:anim>
                                    <p:anim calcmode="lin" valueType="num">
                                      <p:cBhvr>
                                        <p:cTn id="163" dur="2000"/>
                                        <p:tgtEl>
                                          <p:spTgt spid="4"/>
                                        </p:tgtEl>
                                        <p:attrNameLst>
                                          <p:attrName>ppt_x</p:attrName>
                                        </p:attrNameLst>
                                      </p:cBhvr>
                                      <p:tavLst>
                                        <p:tav tm="0">
                                          <p:val>
                                            <p:strVal val="ppt_x"/>
                                          </p:val>
                                        </p:tav>
                                        <p:tav tm="100000">
                                          <p:val>
                                            <p:fltVal val="0.5"/>
                                          </p:val>
                                        </p:tav>
                                      </p:tavLst>
                                    </p:anim>
                                    <p:anim calcmode="lin" valueType="num">
                                      <p:cBhvr>
                                        <p:cTn id="164" dur="2000"/>
                                        <p:tgtEl>
                                          <p:spTgt spid="4"/>
                                        </p:tgtEl>
                                        <p:attrNameLst>
                                          <p:attrName>ppt_y</p:attrName>
                                        </p:attrNameLst>
                                      </p:cBhvr>
                                      <p:tavLst>
                                        <p:tav tm="0">
                                          <p:val>
                                            <p:strVal val="ppt_y"/>
                                          </p:val>
                                        </p:tav>
                                        <p:tav tm="100000">
                                          <p:val>
                                            <p:fltVal val="0.5"/>
                                          </p:val>
                                        </p:tav>
                                      </p:tavLst>
                                    </p:anim>
                                    <p:set>
                                      <p:cBhvr>
                                        <p:cTn id="165" dur="1" fill="hold">
                                          <p:stCondLst>
                                            <p:cond delay="1999"/>
                                          </p:stCondLst>
                                        </p:cTn>
                                        <p:tgtEl>
                                          <p:spTgt spid="4"/>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5"/>
                                        </p:tgtEl>
                                        <p:attrNameLst>
                                          <p:attrName>ppt_w</p:attrName>
                                        </p:attrNameLst>
                                      </p:cBhvr>
                                      <p:tavLst>
                                        <p:tav tm="0">
                                          <p:val>
                                            <p:strVal val="ppt_w"/>
                                          </p:val>
                                        </p:tav>
                                        <p:tav tm="100000">
                                          <p:val>
                                            <p:fltVal val="0"/>
                                          </p:val>
                                        </p:tav>
                                      </p:tavLst>
                                    </p:anim>
                                    <p:anim calcmode="lin" valueType="num">
                                      <p:cBhvr>
                                        <p:cTn id="168" dur="2000"/>
                                        <p:tgtEl>
                                          <p:spTgt spid="5"/>
                                        </p:tgtEl>
                                        <p:attrNameLst>
                                          <p:attrName>ppt_h</p:attrName>
                                        </p:attrNameLst>
                                      </p:cBhvr>
                                      <p:tavLst>
                                        <p:tav tm="0">
                                          <p:val>
                                            <p:strVal val="ppt_h"/>
                                          </p:val>
                                        </p:tav>
                                        <p:tav tm="100000">
                                          <p:val>
                                            <p:fltVal val="0"/>
                                          </p:val>
                                        </p:tav>
                                      </p:tavLst>
                                    </p:anim>
                                    <p:anim calcmode="lin" valueType="num">
                                      <p:cBhvr>
                                        <p:cTn id="169" dur="2000"/>
                                        <p:tgtEl>
                                          <p:spTgt spid="5"/>
                                        </p:tgtEl>
                                        <p:attrNameLst>
                                          <p:attrName>ppt_x</p:attrName>
                                        </p:attrNameLst>
                                      </p:cBhvr>
                                      <p:tavLst>
                                        <p:tav tm="0">
                                          <p:val>
                                            <p:strVal val="ppt_x"/>
                                          </p:val>
                                        </p:tav>
                                        <p:tav tm="100000">
                                          <p:val>
                                            <p:fltVal val="0.5"/>
                                          </p:val>
                                        </p:tav>
                                      </p:tavLst>
                                    </p:anim>
                                    <p:anim calcmode="lin" valueType="num">
                                      <p:cBhvr>
                                        <p:cTn id="170" dur="2000"/>
                                        <p:tgtEl>
                                          <p:spTgt spid="5"/>
                                        </p:tgtEl>
                                        <p:attrNameLst>
                                          <p:attrName>ppt_y</p:attrName>
                                        </p:attrNameLst>
                                      </p:cBhvr>
                                      <p:tavLst>
                                        <p:tav tm="0">
                                          <p:val>
                                            <p:strVal val="ppt_y"/>
                                          </p:val>
                                        </p:tav>
                                        <p:tav tm="100000">
                                          <p:val>
                                            <p:fltVal val="0.5"/>
                                          </p:val>
                                        </p:tav>
                                      </p:tavLst>
                                    </p:anim>
                                    <p:set>
                                      <p:cBhvr>
                                        <p:cTn id="171" dur="1" fill="hold">
                                          <p:stCondLst>
                                            <p:cond delay="1999"/>
                                          </p:stCondLst>
                                        </p:cTn>
                                        <p:tgtEl>
                                          <p:spTgt spid="5"/>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6"/>
                                        </p:tgtEl>
                                        <p:attrNameLst>
                                          <p:attrName>ppt_w</p:attrName>
                                        </p:attrNameLst>
                                      </p:cBhvr>
                                      <p:tavLst>
                                        <p:tav tm="0">
                                          <p:val>
                                            <p:strVal val="ppt_w"/>
                                          </p:val>
                                        </p:tav>
                                        <p:tav tm="100000">
                                          <p:val>
                                            <p:fltVal val="0"/>
                                          </p:val>
                                        </p:tav>
                                      </p:tavLst>
                                    </p:anim>
                                    <p:anim calcmode="lin" valueType="num">
                                      <p:cBhvr>
                                        <p:cTn id="174" dur="2000"/>
                                        <p:tgtEl>
                                          <p:spTgt spid="6"/>
                                        </p:tgtEl>
                                        <p:attrNameLst>
                                          <p:attrName>ppt_h</p:attrName>
                                        </p:attrNameLst>
                                      </p:cBhvr>
                                      <p:tavLst>
                                        <p:tav tm="0">
                                          <p:val>
                                            <p:strVal val="ppt_h"/>
                                          </p:val>
                                        </p:tav>
                                        <p:tav tm="100000">
                                          <p:val>
                                            <p:fltVal val="0"/>
                                          </p:val>
                                        </p:tav>
                                      </p:tavLst>
                                    </p:anim>
                                    <p:anim calcmode="lin" valueType="num">
                                      <p:cBhvr>
                                        <p:cTn id="175" dur="2000"/>
                                        <p:tgtEl>
                                          <p:spTgt spid="6"/>
                                        </p:tgtEl>
                                        <p:attrNameLst>
                                          <p:attrName>ppt_x</p:attrName>
                                        </p:attrNameLst>
                                      </p:cBhvr>
                                      <p:tavLst>
                                        <p:tav tm="0">
                                          <p:val>
                                            <p:strVal val="ppt_x"/>
                                          </p:val>
                                        </p:tav>
                                        <p:tav tm="100000">
                                          <p:val>
                                            <p:fltVal val="0.5"/>
                                          </p:val>
                                        </p:tav>
                                      </p:tavLst>
                                    </p:anim>
                                    <p:anim calcmode="lin" valueType="num">
                                      <p:cBhvr>
                                        <p:cTn id="176" dur="2000"/>
                                        <p:tgtEl>
                                          <p:spTgt spid="6"/>
                                        </p:tgtEl>
                                        <p:attrNameLst>
                                          <p:attrName>ppt_y</p:attrName>
                                        </p:attrNameLst>
                                      </p:cBhvr>
                                      <p:tavLst>
                                        <p:tav tm="0">
                                          <p:val>
                                            <p:strVal val="ppt_y"/>
                                          </p:val>
                                        </p:tav>
                                        <p:tav tm="100000">
                                          <p:val>
                                            <p:fltVal val="0.5"/>
                                          </p:val>
                                        </p:tav>
                                      </p:tavLst>
                                    </p:anim>
                                    <p:set>
                                      <p:cBhvr>
                                        <p:cTn id="177" dur="1" fill="hold">
                                          <p:stCondLst>
                                            <p:cond delay="1999"/>
                                          </p:stCondLst>
                                        </p:cTn>
                                        <p:tgtEl>
                                          <p:spTgt spid="6"/>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7"/>
                                        </p:tgtEl>
                                        <p:attrNameLst>
                                          <p:attrName>ppt_w</p:attrName>
                                        </p:attrNameLst>
                                      </p:cBhvr>
                                      <p:tavLst>
                                        <p:tav tm="0">
                                          <p:val>
                                            <p:strVal val="ppt_w"/>
                                          </p:val>
                                        </p:tav>
                                        <p:tav tm="100000">
                                          <p:val>
                                            <p:fltVal val="0"/>
                                          </p:val>
                                        </p:tav>
                                      </p:tavLst>
                                    </p:anim>
                                    <p:anim calcmode="lin" valueType="num">
                                      <p:cBhvr>
                                        <p:cTn id="180" dur="2000"/>
                                        <p:tgtEl>
                                          <p:spTgt spid="7"/>
                                        </p:tgtEl>
                                        <p:attrNameLst>
                                          <p:attrName>ppt_h</p:attrName>
                                        </p:attrNameLst>
                                      </p:cBhvr>
                                      <p:tavLst>
                                        <p:tav tm="0">
                                          <p:val>
                                            <p:strVal val="ppt_h"/>
                                          </p:val>
                                        </p:tav>
                                        <p:tav tm="100000">
                                          <p:val>
                                            <p:fltVal val="0"/>
                                          </p:val>
                                        </p:tav>
                                      </p:tavLst>
                                    </p:anim>
                                    <p:anim calcmode="lin" valueType="num">
                                      <p:cBhvr>
                                        <p:cTn id="181" dur="2000"/>
                                        <p:tgtEl>
                                          <p:spTgt spid="7"/>
                                        </p:tgtEl>
                                        <p:attrNameLst>
                                          <p:attrName>ppt_x</p:attrName>
                                        </p:attrNameLst>
                                      </p:cBhvr>
                                      <p:tavLst>
                                        <p:tav tm="0">
                                          <p:val>
                                            <p:strVal val="ppt_x"/>
                                          </p:val>
                                        </p:tav>
                                        <p:tav tm="100000">
                                          <p:val>
                                            <p:fltVal val="0.5"/>
                                          </p:val>
                                        </p:tav>
                                      </p:tavLst>
                                    </p:anim>
                                    <p:anim calcmode="lin" valueType="num">
                                      <p:cBhvr>
                                        <p:cTn id="182" dur="2000"/>
                                        <p:tgtEl>
                                          <p:spTgt spid="7"/>
                                        </p:tgtEl>
                                        <p:attrNameLst>
                                          <p:attrName>ppt_y</p:attrName>
                                        </p:attrNameLst>
                                      </p:cBhvr>
                                      <p:tavLst>
                                        <p:tav tm="0">
                                          <p:val>
                                            <p:strVal val="ppt_y"/>
                                          </p:val>
                                        </p:tav>
                                        <p:tav tm="100000">
                                          <p:val>
                                            <p:fltVal val="0.5"/>
                                          </p:val>
                                        </p:tav>
                                      </p:tavLst>
                                    </p:anim>
                                    <p:set>
                                      <p:cBhvr>
                                        <p:cTn id="183" dur="1" fill="hold">
                                          <p:stCondLst>
                                            <p:cond delay="1999"/>
                                          </p:stCondLst>
                                        </p:cTn>
                                        <p:tgtEl>
                                          <p:spTgt spid="7"/>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8"/>
                                        </p:tgtEl>
                                        <p:attrNameLst>
                                          <p:attrName>ppt_w</p:attrName>
                                        </p:attrNameLst>
                                      </p:cBhvr>
                                      <p:tavLst>
                                        <p:tav tm="0">
                                          <p:val>
                                            <p:strVal val="ppt_w"/>
                                          </p:val>
                                        </p:tav>
                                        <p:tav tm="100000">
                                          <p:val>
                                            <p:fltVal val="0"/>
                                          </p:val>
                                        </p:tav>
                                      </p:tavLst>
                                    </p:anim>
                                    <p:anim calcmode="lin" valueType="num">
                                      <p:cBhvr>
                                        <p:cTn id="186" dur="2000"/>
                                        <p:tgtEl>
                                          <p:spTgt spid="8"/>
                                        </p:tgtEl>
                                        <p:attrNameLst>
                                          <p:attrName>ppt_h</p:attrName>
                                        </p:attrNameLst>
                                      </p:cBhvr>
                                      <p:tavLst>
                                        <p:tav tm="0">
                                          <p:val>
                                            <p:strVal val="ppt_h"/>
                                          </p:val>
                                        </p:tav>
                                        <p:tav tm="100000">
                                          <p:val>
                                            <p:fltVal val="0"/>
                                          </p:val>
                                        </p:tav>
                                      </p:tavLst>
                                    </p:anim>
                                    <p:anim calcmode="lin" valueType="num">
                                      <p:cBhvr>
                                        <p:cTn id="187" dur="2000"/>
                                        <p:tgtEl>
                                          <p:spTgt spid="8"/>
                                        </p:tgtEl>
                                        <p:attrNameLst>
                                          <p:attrName>ppt_x</p:attrName>
                                        </p:attrNameLst>
                                      </p:cBhvr>
                                      <p:tavLst>
                                        <p:tav tm="0">
                                          <p:val>
                                            <p:strVal val="ppt_x"/>
                                          </p:val>
                                        </p:tav>
                                        <p:tav tm="100000">
                                          <p:val>
                                            <p:fltVal val="0.5"/>
                                          </p:val>
                                        </p:tav>
                                      </p:tavLst>
                                    </p:anim>
                                    <p:anim calcmode="lin" valueType="num">
                                      <p:cBhvr>
                                        <p:cTn id="188" dur="2000"/>
                                        <p:tgtEl>
                                          <p:spTgt spid="8"/>
                                        </p:tgtEl>
                                        <p:attrNameLst>
                                          <p:attrName>ppt_y</p:attrName>
                                        </p:attrNameLst>
                                      </p:cBhvr>
                                      <p:tavLst>
                                        <p:tav tm="0">
                                          <p:val>
                                            <p:strVal val="ppt_y"/>
                                          </p:val>
                                        </p:tav>
                                        <p:tav tm="100000">
                                          <p:val>
                                            <p:fltVal val="0.5"/>
                                          </p:val>
                                        </p:tav>
                                      </p:tavLst>
                                    </p:anim>
                                    <p:set>
                                      <p:cBhvr>
                                        <p:cTn id="189" dur="1" fill="hold">
                                          <p:stCondLst>
                                            <p:cond delay="1999"/>
                                          </p:stCondLst>
                                        </p:cTn>
                                        <p:tgtEl>
                                          <p:spTgt spid="8"/>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9"/>
                                        </p:tgtEl>
                                        <p:attrNameLst>
                                          <p:attrName>ppt_w</p:attrName>
                                        </p:attrNameLst>
                                      </p:cBhvr>
                                      <p:tavLst>
                                        <p:tav tm="0">
                                          <p:val>
                                            <p:strVal val="ppt_w"/>
                                          </p:val>
                                        </p:tav>
                                        <p:tav tm="100000">
                                          <p:val>
                                            <p:fltVal val="0"/>
                                          </p:val>
                                        </p:tav>
                                      </p:tavLst>
                                    </p:anim>
                                    <p:anim calcmode="lin" valueType="num">
                                      <p:cBhvr>
                                        <p:cTn id="192" dur="2000"/>
                                        <p:tgtEl>
                                          <p:spTgt spid="9"/>
                                        </p:tgtEl>
                                        <p:attrNameLst>
                                          <p:attrName>ppt_h</p:attrName>
                                        </p:attrNameLst>
                                      </p:cBhvr>
                                      <p:tavLst>
                                        <p:tav tm="0">
                                          <p:val>
                                            <p:strVal val="ppt_h"/>
                                          </p:val>
                                        </p:tav>
                                        <p:tav tm="100000">
                                          <p:val>
                                            <p:fltVal val="0"/>
                                          </p:val>
                                        </p:tav>
                                      </p:tavLst>
                                    </p:anim>
                                    <p:anim calcmode="lin" valueType="num">
                                      <p:cBhvr>
                                        <p:cTn id="193" dur="2000"/>
                                        <p:tgtEl>
                                          <p:spTgt spid="9"/>
                                        </p:tgtEl>
                                        <p:attrNameLst>
                                          <p:attrName>ppt_x</p:attrName>
                                        </p:attrNameLst>
                                      </p:cBhvr>
                                      <p:tavLst>
                                        <p:tav tm="0">
                                          <p:val>
                                            <p:strVal val="ppt_x"/>
                                          </p:val>
                                        </p:tav>
                                        <p:tav tm="100000">
                                          <p:val>
                                            <p:fltVal val="0.5"/>
                                          </p:val>
                                        </p:tav>
                                      </p:tavLst>
                                    </p:anim>
                                    <p:anim calcmode="lin" valueType="num">
                                      <p:cBhvr>
                                        <p:cTn id="194" dur="2000"/>
                                        <p:tgtEl>
                                          <p:spTgt spid="9"/>
                                        </p:tgtEl>
                                        <p:attrNameLst>
                                          <p:attrName>ppt_y</p:attrName>
                                        </p:attrNameLst>
                                      </p:cBhvr>
                                      <p:tavLst>
                                        <p:tav tm="0">
                                          <p:val>
                                            <p:strVal val="ppt_y"/>
                                          </p:val>
                                        </p:tav>
                                        <p:tav tm="100000">
                                          <p:val>
                                            <p:fltVal val="0.5"/>
                                          </p:val>
                                        </p:tav>
                                      </p:tavLst>
                                    </p:anim>
                                    <p:set>
                                      <p:cBhvr>
                                        <p:cTn id="195" dur="1" fill="hold">
                                          <p:stCondLst>
                                            <p:cond delay="1999"/>
                                          </p:stCondLst>
                                        </p:cTn>
                                        <p:tgtEl>
                                          <p:spTgt spid="9"/>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0"/>
                                        </p:tgtEl>
                                        <p:attrNameLst>
                                          <p:attrName>ppt_w</p:attrName>
                                        </p:attrNameLst>
                                      </p:cBhvr>
                                      <p:tavLst>
                                        <p:tav tm="0">
                                          <p:val>
                                            <p:strVal val="ppt_w"/>
                                          </p:val>
                                        </p:tav>
                                        <p:tav tm="100000">
                                          <p:val>
                                            <p:fltVal val="0"/>
                                          </p:val>
                                        </p:tav>
                                      </p:tavLst>
                                    </p:anim>
                                    <p:anim calcmode="lin" valueType="num">
                                      <p:cBhvr>
                                        <p:cTn id="198" dur="2000"/>
                                        <p:tgtEl>
                                          <p:spTgt spid="10"/>
                                        </p:tgtEl>
                                        <p:attrNameLst>
                                          <p:attrName>ppt_h</p:attrName>
                                        </p:attrNameLst>
                                      </p:cBhvr>
                                      <p:tavLst>
                                        <p:tav tm="0">
                                          <p:val>
                                            <p:strVal val="ppt_h"/>
                                          </p:val>
                                        </p:tav>
                                        <p:tav tm="100000">
                                          <p:val>
                                            <p:fltVal val="0"/>
                                          </p:val>
                                        </p:tav>
                                      </p:tavLst>
                                    </p:anim>
                                    <p:anim calcmode="lin" valueType="num">
                                      <p:cBhvr>
                                        <p:cTn id="199" dur="2000"/>
                                        <p:tgtEl>
                                          <p:spTgt spid="10"/>
                                        </p:tgtEl>
                                        <p:attrNameLst>
                                          <p:attrName>ppt_x</p:attrName>
                                        </p:attrNameLst>
                                      </p:cBhvr>
                                      <p:tavLst>
                                        <p:tav tm="0">
                                          <p:val>
                                            <p:strVal val="ppt_x"/>
                                          </p:val>
                                        </p:tav>
                                        <p:tav tm="100000">
                                          <p:val>
                                            <p:fltVal val="0.5"/>
                                          </p:val>
                                        </p:tav>
                                      </p:tavLst>
                                    </p:anim>
                                    <p:anim calcmode="lin" valueType="num">
                                      <p:cBhvr>
                                        <p:cTn id="200" dur="2000"/>
                                        <p:tgtEl>
                                          <p:spTgt spid="10"/>
                                        </p:tgtEl>
                                        <p:attrNameLst>
                                          <p:attrName>ppt_y</p:attrName>
                                        </p:attrNameLst>
                                      </p:cBhvr>
                                      <p:tavLst>
                                        <p:tav tm="0">
                                          <p:val>
                                            <p:strVal val="ppt_y"/>
                                          </p:val>
                                        </p:tav>
                                        <p:tav tm="100000">
                                          <p:val>
                                            <p:fltVal val="0.5"/>
                                          </p:val>
                                        </p:tav>
                                      </p:tavLst>
                                    </p:anim>
                                    <p:set>
                                      <p:cBhvr>
                                        <p:cTn id="201" dur="1" fill="hold">
                                          <p:stCondLst>
                                            <p:cond delay="1999"/>
                                          </p:stCondLst>
                                        </p:cTn>
                                        <p:tgtEl>
                                          <p:spTgt spid="10"/>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1"/>
                                        </p:tgtEl>
                                        <p:attrNameLst>
                                          <p:attrName>ppt_w</p:attrName>
                                        </p:attrNameLst>
                                      </p:cBhvr>
                                      <p:tavLst>
                                        <p:tav tm="0">
                                          <p:val>
                                            <p:strVal val="ppt_w"/>
                                          </p:val>
                                        </p:tav>
                                        <p:tav tm="100000">
                                          <p:val>
                                            <p:fltVal val="0"/>
                                          </p:val>
                                        </p:tav>
                                      </p:tavLst>
                                    </p:anim>
                                    <p:anim calcmode="lin" valueType="num">
                                      <p:cBhvr>
                                        <p:cTn id="204" dur="2000"/>
                                        <p:tgtEl>
                                          <p:spTgt spid="11"/>
                                        </p:tgtEl>
                                        <p:attrNameLst>
                                          <p:attrName>ppt_h</p:attrName>
                                        </p:attrNameLst>
                                      </p:cBhvr>
                                      <p:tavLst>
                                        <p:tav tm="0">
                                          <p:val>
                                            <p:strVal val="ppt_h"/>
                                          </p:val>
                                        </p:tav>
                                        <p:tav tm="100000">
                                          <p:val>
                                            <p:fltVal val="0"/>
                                          </p:val>
                                        </p:tav>
                                      </p:tavLst>
                                    </p:anim>
                                    <p:anim calcmode="lin" valueType="num">
                                      <p:cBhvr>
                                        <p:cTn id="205" dur="2000"/>
                                        <p:tgtEl>
                                          <p:spTgt spid="11"/>
                                        </p:tgtEl>
                                        <p:attrNameLst>
                                          <p:attrName>ppt_x</p:attrName>
                                        </p:attrNameLst>
                                      </p:cBhvr>
                                      <p:tavLst>
                                        <p:tav tm="0">
                                          <p:val>
                                            <p:strVal val="ppt_x"/>
                                          </p:val>
                                        </p:tav>
                                        <p:tav tm="100000">
                                          <p:val>
                                            <p:fltVal val="0.5"/>
                                          </p:val>
                                        </p:tav>
                                      </p:tavLst>
                                    </p:anim>
                                    <p:anim calcmode="lin" valueType="num">
                                      <p:cBhvr>
                                        <p:cTn id="206" dur="2000"/>
                                        <p:tgtEl>
                                          <p:spTgt spid="11"/>
                                        </p:tgtEl>
                                        <p:attrNameLst>
                                          <p:attrName>ppt_y</p:attrName>
                                        </p:attrNameLst>
                                      </p:cBhvr>
                                      <p:tavLst>
                                        <p:tav tm="0">
                                          <p:val>
                                            <p:strVal val="ppt_y"/>
                                          </p:val>
                                        </p:tav>
                                        <p:tav tm="100000">
                                          <p:val>
                                            <p:fltVal val="0.5"/>
                                          </p:val>
                                        </p:tav>
                                      </p:tavLst>
                                    </p:anim>
                                    <p:set>
                                      <p:cBhvr>
                                        <p:cTn id="207" dur="1" fill="hold">
                                          <p:stCondLst>
                                            <p:cond delay="1999"/>
                                          </p:stCondLst>
                                        </p:cTn>
                                        <p:tgtEl>
                                          <p:spTgt spid="11"/>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2"/>
                                        </p:tgtEl>
                                        <p:attrNameLst>
                                          <p:attrName>ppt_w</p:attrName>
                                        </p:attrNameLst>
                                      </p:cBhvr>
                                      <p:tavLst>
                                        <p:tav tm="0">
                                          <p:val>
                                            <p:strVal val="ppt_w"/>
                                          </p:val>
                                        </p:tav>
                                        <p:tav tm="100000">
                                          <p:val>
                                            <p:fltVal val="0"/>
                                          </p:val>
                                        </p:tav>
                                      </p:tavLst>
                                    </p:anim>
                                    <p:anim calcmode="lin" valueType="num">
                                      <p:cBhvr>
                                        <p:cTn id="210" dur="2000"/>
                                        <p:tgtEl>
                                          <p:spTgt spid="12"/>
                                        </p:tgtEl>
                                        <p:attrNameLst>
                                          <p:attrName>ppt_h</p:attrName>
                                        </p:attrNameLst>
                                      </p:cBhvr>
                                      <p:tavLst>
                                        <p:tav tm="0">
                                          <p:val>
                                            <p:strVal val="ppt_h"/>
                                          </p:val>
                                        </p:tav>
                                        <p:tav tm="100000">
                                          <p:val>
                                            <p:fltVal val="0"/>
                                          </p:val>
                                        </p:tav>
                                      </p:tavLst>
                                    </p:anim>
                                    <p:anim calcmode="lin" valueType="num">
                                      <p:cBhvr>
                                        <p:cTn id="211" dur="2000"/>
                                        <p:tgtEl>
                                          <p:spTgt spid="12"/>
                                        </p:tgtEl>
                                        <p:attrNameLst>
                                          <p:attrName>ppt_x</p:attrName>
                                        </p:attrNameLst>
                                      </p:cBhvr>
                                      <p:tavLst>
                                        <p:tav tm="0">
                                          <p:val>
                                            <p:strVal val="ppt_x"/>
                                          </p:val>
                                        </p:tav>
                                        <p:tav tm="100000">
                                          <p:val>
                                            <p:fltVal val="0.5"/>
                                          </p:val>
                                        </p:tav>
                                      </p:tavLst>
                                    </p:anim>
                                    <p:anim calcmode="lin" valueType="num">
                                      <p:cBhvr>
                                        <p:cTn id="212" dur="2000"/>
                                        <p:tgtEl>
                                          <p:spTgt spid="12"/>
                                        </p:tgtEl>
                                        <p:attrNameLst>
                                          <p:attrName>ppt_y</p:attrName>
                                        </p:attrNameLst>
                                      </p:cBhvr>
                                      <p:tavLst>
                                        <p:tav tm="0">
                                          <p:val>
                                            <p:strVal val="ppt_y"/>
                                          </p:val>
                                        </p:tav>
                                        <p:tav tm="100000">
                                          <p:val>
                                            <p:fltVal val="0.5"/>
                                          </p:val>
                                        </p:tav>
                                      </p:tavLst>
                                    </p:anim>
                                    <p:set>
                                      <p:cBhvr>
                                        <p:cTn id="213" dur="1" fill="hold">
                                          <p:stCondLst>
                                            <p:cond delay="1999"/>
                                          </p:stCondLst>
                                        </p:cTn>
                                        <p:tgtEl>
                                          <p:spTgt spid="12"/>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3"/>
                                        </p:tgtEl>
                                        <p:attrNameLst>
                                          <p:attrName>ppt_w</p:attrName>
                                        </p:attrNameLst>
                                      </p:cBhvr>
                                      <p:tavLst>
                                        <p:tav tm="0">
                                          <p:val>
                                            <p:strVal val="ppt_w"/>
                                          </p:val>
                                        </p:tav>
                                        <p:tav tm="100000">
                                          <p:val>
                                            <p:fltVal val="0"/>
                                          </p:val>
                                        </p:tav>
                                      </p:tavLst>
                                    </p:anim>
                                    <p:anim calcmode="lin" valueType="num">
                                      <p:cBhvr>
                                        <p:cTn id="216" dur="2000"/>
                                        <p:tgtEl>
                                          <p:spTgt spid="13"/>
                                        </p:tgtEl>
                                        <p:attrNameLst>
                                          <p:attrName>ppt_h</p:attrName>
                                        </p:attrNameLst>
                                      </p:cBhvr>
                                      <p:tavLst>
                                        <p:tav tm="0">
                                          <p:val>
                                            <p:strVal val="ppt_h"/>
                                          </p:val>
                                        </p:tav>
                                        <p:tav tm="100000">
                                          <p:val>
                                            <p:fltVal val="0"/>
                                          </p:val>
                                        </p:tav>
                                      </p:tavLst>
                                    </p:anim>
                                    <p:anim calcmode="lin" valueType="num">
                                      <p:cBhvr>
                                        <p:cTn id="217" dur="2000"/>
                                        <p:tgtEl>
                                          <p:spTgt spid="13"/>
                                        </p:tgtEl>
                                        <p:attrNameLst>
                                          <p:attrName>ppt_x</p:attrName>
                                        </p:attrNameLst>
                                      </p:cBhvr>
                                      <p:tavLst>
                                        <p:tav tm="0">
                                          <p:val>
                                            <p:strVal val="ppt_x"/>
                                          </p:val>
                                        </p:tav>
                                        <p:tav tm="100000">
                                          <p:val>
                                            <p:fltVal val="0.5"/>
                                          </p:val>
                                        </p:tav>
                                      </p:tavLst>
                                    </p:anim>
                                    <p:anim calcmode="lin" valueType="num">
                                      <p:cBhvr>
                                        <p:cTn id="218" dur="2000"/>
                                        <p:tgtEl>
                                          <p:spTgt spid="13"/>
                                        </p:tgtEl>
                                        <p:attrNameLst>
                                          <p:attrName>ppt_y</p:attrName>
                                        </p:attrNameLst>
                                      </p:cBhvr>
                                      <p:tavLst>
                                        <p:tav tm="0">
                                          <p:val>
                                            <p:strVal val="ppt_y"/>
                                          </p:val>
                                        </p:tav>
                                        <p:tav tm="100000">
                                          <p:val>
                                            <p:fltVal val="0.5"/>
                                          </p:val>
                                        </p:tav>
                                      </p:tavLst>
                                    </p:anim>
                                    <p:set>
                                      <p:cBhvr>
                                        <p:cTn id="219" dur="1" fill="hold">
                                          <p:stCondLst>
                                            <p:cond delay="1999"/>
                                          </p:stCondLst>
                                        </p:cTn>
                                        <p:tgtEl>
                                          <p:spTgt spid="13"/>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4"/>
                                        </p:tgtEl>
                                        <p:attrNameLst>
                                          <p:attrName>ppt_w</p:attrName>
                                        </p:attrNameLst>
                                      </p:cBhvr>
                                      <p:tavLst>
                                        <p:tav tm="0">
                                          <p:val>
                                            <p:strVal val="ppt_w"/>
                                          </p:val>
                                        </p:tav>
                                        <p:tav tm="100000">
                                          <p:val>
                                            <p:fltVal val="0"/>
                                          </p:val>
                                        </p:tav>
                                      </p:tavLst>
                                    </p:anim>
                                    <p:anim calcmode="lin" valueType="num">
                                      <p:cBhvr>
                                        <p:cTn id="222" dur="2000"/>
                                        <p:tgtEl>
                                          <p:spTgt spid="14"/>
                                        </p:tgtEl>
                                        <p:attrNameLst>
                                          <p:attrName>ppt_h</p:attrName>
                                        </p:attrNameLst>
                                      </p:cBhvr>
                                      <p:tavLst>
                                        <p:tav tm="0">
                                          <p:val>
                                            <p:strVal val="ppt_h"/>
                                          </p:val>
                                        </p:tav>
                                        <p:tav tm="100000">
                                          <p:val>
                                            <p:fltVal val="0"/>
                                          </p:val>
                                        </p:tav>
                                      </p:tavLst>
                                    </p:anim>
                                    <p:anim calcmode="lin" valueType="num">
                                      <p:cBhvr>
                                        <p:cTn id="223" dur="2000"/>
                                        <p:tgtEl>
                                          <p:spTgt spid="14"/>
                                        </p:tgtEl>
                                        <p:attrNameLst>
                                          <p:attrName>ppt_x</p:attrName>
                                        </p:attrNameLst>
                                      </p:cBhvr>
                                      <p:tavLst>
                                        <p:tav tm="0">
                                          <p:val>
                                            <p:strVal val="ppt_x"/>
                                          </p:val>
                                        </p:tav>
                                        <p:tav tm="100000">
                                          <p:val>
                                            <p:fltVal val="0.5"/>
                                          </p:val>
                                        </p:tav>
                                      </p:tavLst>
                                    </p:anim>
                                    <p:anim calcmode="lin" valueType="num">
                                      <p:cBhvr>
                                        <p:cTn id="224" dur="2000"/>
                                        <p:tgtEl>
                                          <p:spTgt spid="14"/>
                                        </p:tgtEl>
                                        <p:attrNameLst>
                                          <p:attrName>ppt_y</p:attrName>
                                        </p:attrNameLst>
                                      </p:cBhvr>
                                      <p:tavLst>
                                        <p:tav tm="0">
                                          <p:val>
                                            <p:strVal val="ppt_y"/>
                                          </p:val>
                                        </p:tav>
                                        <p:tav tm="100000">
                                          <p:val>
                                            <p:fltVal val="0.5"/>
                                          </p:val>
                                        </p:tav>
                                      </p:tavLst>
                                    </p:anim>
                                    <p:set>
                                      <p:cBhvr>
                                        <p:cTn id="225" dur="1" fill="hold">
                                          <p:stCondLst>
                                            <p:cond delay="1999"/>
                                          </p:stCondLst>
                                        </p:cTn>
                                        <p:tgtEl>
                                          <p:spTgt spid="14"/>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5"/>
                                        </p:tgtEl>
                                        <p:attrNameLst>
                                          <p:attrName>ppt_w</p:attrName>
                                        </p:attrNameLst>
                                      </p:cBhvr>
                                      <p:tavLst>
                                        <p:tav tm="0">
                                          <p:val>
                                            <p:strVal val="ppt_w"/>
                                          </p:val>
                                        </p:tav>
                                        <p:tav tm="100000">
                                          <p:val>
                                            <p:fltVal val="0"/>
                                          </p:val>
                                        </p:tav>
                                      </p:tavLst>
                                    </p:anim>
                                    <p:anim calcmode="lin" valueType="num">
                                      <p:cBhvr>
                                        <p:cTn id="228" dur="2000"/>
                                        <p:tgtEl>
                                          <p:spTgt spid="15"/>
                                        </p:tgtEl>
                                        <p:attrNameLst>
                                          <p:attrName>ppt_h</p:attrName>
                                        </p:attrNameLst>
                                      </p:cBhvr>
                                      <p:tavLst>
                                        <p:tav tm="0">
                                          <p:val>
                                            <p:strVal val="ppt_h"/>
                                          </p:val>
                                        </p:tav>
                                        <p:tav tm="100000">
                                          <p:val>
                                            <p:fltVal val="0"/>
                                          </p:val>
                                        </p:tav>
                                      </p:tavLst>
                                    </p:anim>
                                    <p:anim calcmode="lin" valueType="num">
                                      <p:cBhvr>
                                        <p:cTn id="229" dur="2000"/>
                                        <p:tgtEl>
                                          <p:spTgt spid="15"/>
                                        </p:tgtEl>
                                        <p:attrNameLst>
                                          <p:attrName>ppt_x</p:attrName>
                                        </p:attrNameLst>
                                      </p:cBhvr>
                                      <p:tavLst>
                                        <p:tav tm="0">
                                          <p:val>
                                            <p:strVal val="ppt_x"/>
                                          </p:val>
                                        </p:tav>
                                        <p:tav tm="100000">
                                          <p:val>
                                            <p:fltVal val="0.5"/>
                                          </p:val>
                                        </p:tav>
                                      </p:tavLst>
                                    </p:anim>
                                    <p:anim calcmode="lin" valueType="num">
                                      <p:cBhvr>
                                        <p:cTn id="230" dur="2000"/>
                                        <p:tgtEl>
                                          <p:spTgt spid="15"/>
                                        </p:tgtEl>
                                        <p:attrNameLst>
                                          <p:attrName>ppt_y</p:attrName>
                                        </p:attrNameLst>
                                      </p:cBhvr>
                                      <p:tavLst>
                                        <p:tav tm="0">
                                          <p:val>
                                            <p:strVal val="ppt_y"/>
                                          </p:val>
                                        </p:tav>
                                        <p:tav tm="100000">
                                          <p:val>
                                            <p:fltVal val="0.5"/>
                                          </p:val>
                                        </p:tav>
                                      </p:tavLst>
                                    </p:anim>
                                    <p:set>
                                      <p:cBhvr>
                                        <p:cTn id="231" dur="1" fill="hold">
                                          <p:stCondLst>
                                            <p:cond delay="1999"/>
                                          </p:stCondLst>
                                        </p:cTn>
                                        <p:tgtEl>
                                          <p:spTgt spid="15"/>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6"/>
                                        </p:tgtEl>
                                        <p:attrNameLst>
                                          <p:attrName>ppt_w</p:attrName>
                                        </p:attrNameLst>
                                      </p:cBhvr>
                                      <p:tavLst>
                                        <p:tav tm="0">
                                          <p:val>
                                            <p:strVal val="ppt_w"/>
                                          </p:val>
                                        </p:tav>
                                        <p:tav tm="100000">
                                          <p:val>
                                            <p:fltVal val="0"/>
                                          </p:val>
                                        </p:tav>
                                      </p:tavLst>
                                    </p:anim>
                                    <p:anim calcmode="lin" valueType="num">
                                      <p:cBhvr>
                                        <p:cTn id="234" dur="2000"/>
                                        <p:tgtEl>
                                          <p:spTgt spid="16"/>
                                        </p:tgtEl>
                                        <p:attrNameLst>
                                          <p:attrName>ppt_h</p:attrName>
                                        </p:attrNameLst>
                                      </p:cBhvr>
                                      <p:tavLst>
                                        <p:tav tm="0">
                                          <p:val>
                                            <p:strVal val="ppt_h"/>
                                          </p:val>
                                        </p:tav>
                                        <p:tav tm="100000">
                                          <p:val>
                                            <p:fltVal val="0"/>
                                          </p:val>
                                        </p:tav>
                                      </p:tavLst>
                                    </p:anim>
                                    <p:anim calcmode="lin" valueType="num">
                                      <p:cBhvr>
                                        <p:cTn id="235" dur="2000"/>
                                        <p:tgtEl>
                                          <p:spTgt spid="16"/>
                                        </p:tgtEl>
                                        <p:attrNameLst>
                                          <p:attrName>ppt_x</p:attrName>
                                        </p:attrNameLst>
                                      </p:cBhvr>
                                      <p:tavLst>
                                        <p:tav tm="0">
                                          <p:val>
                                            <p:strVal val="ppt_x"/>
                                          </p:val>
                                        </p:tav>
                                        <p:tav tm="100000">
                                          <p:val>
                                            <p:fltVal val="0.5"/>
                                          </p:val>
                                        </p:tav>
                                      </p:tavLst>
                                    </p:anim>
                                    <p:anim calcmode="lin" valueType="num">
                                      <p:cBhvr>
                                        <p:cTn id="236" dur="2000"/>
                                        <p:tgtEl>
                                          <p:spTgt spid="16"/>
                                        </p:tgtEl>
                                        <p:attrNameLst>
                                          <p:attrName>ppt_y</p:attrName>
                                        </p:attrNameLst>
                                      </p:cBhvr>
                                      <p:tavLst>
                                        <p:tav tm="0">
                                          <p:val>
                                            <p:strVal val="ppt_y"/>
                                          </p:val>
                                        </p:tav>
                                        <p:tav tm="100000">
                                          <p:val>
                                            <p:fltVal val="0.5"/>
                                          </p:val>
                                        </p:tav>
                                      </p:tavLst>
                                    </p:anim>
                                    <p:set>
                                      <p:cBhvr>
                                        <p:cTn id="237" dur="1" fill="hold">
                                          <p:stCondLst>
                                            <p:cond delay="1999"/>
                                          </p:stCondLst>
                                        </p:cTn>
                                        <p:tgtEl>
                                          <p:spTgt spid="16"/>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7"/>
                                        </p:tgtEl>
                                        <p:attrNameLst>
                                          <p:attrName>ppt_w</p:attrName>
                                        </p:attrNameLst>
                                      </p:cBhvr>
                                      <p:tavLst>
                                        <p:tav tm="0">
                                          <p:val>
                                            <p:strVal val="ppt_w"/>
                                          </p:val>
                                        </p:tav>
                                        <p:tav tm="100000">
                                          <p:val>
                                            <p:fltVal val="0"/>
                                          </p:val>
                                        </p:tav>
                                      </p:tavLst>
                                    </p:anim>
                                    <p:anim calcmode="lin" valueType="num">
                                      <p:cBhvr>
                                        <p:cTn id="240" dur="2000"/>
                                        <p:tgtEl>
                                          <p:spTgt spid="17"/>
                                        </p:tgtEl>
                                        <p:attrNameLst>
                                          <p:attrName>ppt_h</p:attrName>
                                        </p:attrNameLst>
                                      </p:cBhvr>
                                      <p:tavLst>
                                        <p:tav tm="0">
                                          <p:val>
                                            <p:strVal val="ppt_h"/>
                                          </p:val>
                                        </p:tav>
                                        <p:tav tm="100000">
                                          <p:val>
                                            <p:fltVal val="0"/>
                                          </p:val>
                                        </p:tav>
                                      </p:tavLst>
                                    </p:anim>
                                    <p:anim calcmode="lin" valueType="num">
                                      <p:cBhvr>
                                        <p:cTn id="241" dur="2000"/>
                                        <p:tgtEl>
                                          <p:spTgt spid="17"/>
                                        </p:tgtEl>
                                        <p:attrNameLst>
                                          <p:attrName>ppt_x</p:attrName>
                                        </p:attrNameLst>
                                      </p:cBhvr>
                                      <p:tavLst>
                                        <p:tav tm="0">
                                          <p:val>
                                            <p:strVal val="ppt_x"/>
                                          </p:val>
                                        </p:tav>
                                        <p:tav tm="100000">
                                          <p:val>
                                            <p:fltVal val="0.5"/>
                                          </p:val>
                                        </p:tav>
                                      </p:tavLst>
                                    </p:anim>
                                    <p:anim calcmode="lin" valueType="num">
                                      <p:cBhvr>
                                        <p:cTn id="242" dur="2000"/>
                                        <p:tgtEl>
                                          <p:spTgt spid="17"/>
                                        </p:tgtEl>
                                        <p:attrNameLst>
                                          <p:attrName>ppt_y</p:attrName>
                                        </p:attrNameLst>
                                      </p:cBhvr>
                                      <p:tavLst>
                                        <p:tav tm="0">
                                          <p:val>
                                            <p:strVal val="ppt_y"/>
                                          </p:val>
                                        </p:tav>
                                        <p:tav tm="100000">
                                          <p:val>
                                            <p:fltVal val="0.5"/>
                                          </p:val>
                                        </p:tav>
                                      </p:tavLst>
                                    </p:anim>
                                    <p:set>
                                      <p:cBhvr>
                                        <p:cTn id="243" dur="1" fill="hold">
                                          <p:stCondLst>
                                            <p:cond delay="1999"/>
                                          </p:stCondLst>
                                        </p:cTn>
                                        <p:tgtEl>
                                          <p:spTgt spid="17"/>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8"/>
                                        </p:tgtEl>
                                        <p:attrNameLst>
                                          <p:attrName>ppt_w</p:attrName>
                                        </p:attrNameLst>
                                      </p:cBhvr>
                                      <p:tavLst>
                                        <p:tav tm="0">
                                          <p:val>
                                            <p:strVal val="ppt_w"/>
                                          </p:val>
                                        </p:tav>
                                        <p:tav tm="100000">
                                          <p:val>
                                            <p:fltVal val="0"/>
                                          </p:val>
                                        </p:tav>
                                      </p:tavLst>
                                    </p:anim>
                                    <p:anim calcmode="lin" valueType="num">
                                      <p:cBhvr>
                                        <p:cTn id="246" dur="2000"/>
                                        <p:tgtEl>
                                          <p:spTgt spid="18"/>
                                        </p:tgtEl>
                                        <p:attrNameLst>
                                          <p:attrName>ppt_h</p:attrName>
                                        </p:attrNameLst>
                                      </p:cBhvr>
                                      <p:tavLst>
                                        <p:tav tm="0">
                                          <p:val>
                                            <p:strVal val="ppt_h"/>
                                          </p:val>
                                        </p:tav>
                                        <p:tav tm="100000">
                                          <p:val>
                                            <p:fltVal val="0"/>
                                          </p:val>
                                        </p:tav>
                                      </p:tavLst>
                                    </p:anim>
                                    <p:anim calcmode="lin" valueType="num">
                                      <p:cBhvr>
                                        <p:cTn id="247" dur="2000"/>
                                        <p:tgtEl>
                                          <p:spTgt spid="18"/>
                                        </p:tgtEl>
                                        <p:attrNameLst>
                                          <p:attrName>ppt_x</p:attrName>
                                        </p:attrNameLst>
                                      </p:cBhvr>
                                      <p:tavLst>
                                        <p:tav tm="0">
                                          <p:val>
                                            <p:strVal val="ppt_x"/>
                                          </p:val>
                                        </p:tav>
                                        <p:tav tm="100000">
                                          <p:val>
                                            <p:fltVal val="0.5"/>
                                          </p:val>
                                        </p:tav>
                                      </p:tavLst>
                                    </p:anim>
                                    <p:anim calcmode="lin" valueType="num">
                                      <p:cBhvr>
                                        <p:cTn id="248" dur="2000"/>
                                        <p:tgtEl>
                                          <p:spTgt spid="18"/>
                                        </p:tgtEl>
                                        <p:attrNameLst>
                                          <p:attrName>ppt_y</p:attrName>
                                        </p:attrNameLst>
                                      </p:cBhvr>
                                      <p:tavLst>
                                        <p:tav tm="0">
                                          <p:val>
                                            <p:strVal val="ppt_y"/>
                                          </p:val>
                                        </p:tav>
                                        <p:tav tm="100000">
                                          <p:val>
                                            <p:fltVal val="0.5"/>
                                          </p:val>
                                        </p:tav>
                                      </p:tavLst>
                                    </p:anim>
                                    <p:set>
                                      <p:cBhvr>
                                        <p:cTn id="249" dur="1" fill="hold">
                                          <p:stCondLst>
                                            <p:cond delay="1999"/>
                                          </p:stCondLst>
                                        </p:cTn>
                                        <p:tgtEl>
                                          <p:spTgt spid="18"/>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9"/>
                                        </p:tgtEl>
                                        <p:attrNameLst>
                                          <p:attrName>ppt_w</p:attrName>
                                        </p:attrNameLst>
                                      </p:cBhvr>
                                      <p:tavLst>
                                        <p:tav tm="0">
                                          <p:val>
                                            <p:strVal val="ppt_w"/>
                                          </p:val>
                                        </p:tav>
                                        <p:tav tm="100000">
                                          <p:val>
                                            <p:fltVal val="0"/>
                                          </p:val>
                                        </p:tav>
                                      </p:tavLst>
                                    </p:anim>
                                    <p:anim calcmode="lin" valueType="num">
                                      <p:cBhvr>
                                        <p:cTn id="252" dur="2000"/>
                                        <p:tgtEl>
                                          <p:spTgt spid="19"/>
                                        </p:tgtEl>
                                        <p:attrNameLst>
                                          <p:attrName>ppt_h</p:attrName>
                                        </p:attrNameLst>
                                      </p:cBhvr>
                                      <p:tavLst>
                                        <p:tav tm="0">
                                          <p:val>
                                            <p:strVal val="ppt_h"/>
                                          </p:val>
                                        </p:tav>
                                        <p:tav tm="100000">
                                          <p:val>
                                            <p:fltVal val="0"/>
                                          </p:val>
                                        </p:tav>
                                      </p:tavLst>
                                    </p:anim>
                                    <p:anim calcmode="lin" valueType="num">
                                      <p:cBhvr>
                                        <p:cTn id="253" dur="2000"/>
                                        <p:tgtEl>
                                          <p:spTgt spid="19"/>
                                        </p:tgtEl>
                                        <p:attrNameLst>
                                          <p:attrName>ppt_x</p:attrName>
                                        </p:attrNameLst>
                                      </p:cBhvr>
                                      <p:tavLst>
                                        <p:tav tm="0">
                                          <p:val>
                                            <p:strVal val="ppt_x"/>
                                          </p:val>
                                        </p:tav>
                                        <p:tav tm="100000">
                                          <p:val>
                                            <p:fltVal val="0.5"/>
                                          </p:val>
                                        </p:tav>
                                      </p:tavLst>
                                    </p:anim>
                                    <p:anim calcmode="lin" valueType="num">
                                      <p:cBhvr>
                                        <p:cTn id="254" dur="2000"/>
                                        <p:tgtEl>
                                          <p:spTgt spid="19"/>
                                        </p:tgtEl>
                                        <p:attrNameLst>
                                          <p:attrName>ppt_y</p:attrName>
                                        </p:attrNameLst>
                                      </p:cBhvr>
                                      <p:tavLst>
                                        <p:tav tm="0">
                                          <p:val>
                                            <p:strVal val="ppt_y"/>
                                          </p:val>
                                        </p:tav>
                                        <p:tav tm="100000">
                                          <p:val>
                                            <p:fltVal val="0.5"/>
                                          </p:val>
                                        </p:tav>
                                      </p:tavLst>
                                    </p:anim>
                                    <p:set>
                                      <p:cBhvr>
                                        <p:cTn id="255" dur="1" fill="hold">
                                          <p:stCondLst>
                                            <p:cond delay="1999"/>
                                          </p:stCondLst>
                                        </p:cTn>
                                        <p:tgtEl>
                                          <p:spTgt spid="19"/>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20"/>
                                        </p:tgtEl>
                                        <p:attrNameLst>
                                          <p:attrName>ppt_w</p:attrName>
                                        </p:attrNameLst>
                                      </p:cBhvr>
                                      <p:tavLst>
                                        <p:tav tm="0">
                                          <p:val>
                                            <p:strVal val="ppt_w"/>
                                          </p:val>
                                        </p:tav>
                                        <p:tav tm="100000">
                                          <p:val>
                                            <p:fltVal val="0"/>
                                          </p:val>
                                        </p:tav>
                                      </p:tavLst>
                                    </p:anim>
                                    <p:anim calcmode="lin" valueType="num">
                                      <p:cBhvr>
                                        <p:cTn id="258" dur="2000"/>
                                        <p:tgtEl>
                                          <p:spTgt spid="20"/>
                                        </p:tgtEl>
                                        <p:attrNameLst>
                                          <p:attrName>ppt_h</p:attrName>
                                        </p:attrNameLst>
                                      </p:cBhvr>
                                      <p:tavLst>
                                        <p:tav tm="0">
                                          <p:val>
                                            <p:strVal val="ppt_h"/>
                                          </p:val>
                                        </p:tav>
                                        <p:tav tm="100000">
                                          <p:val>
                                            <p:fltVal val="0"/>
                                          </p:val>
                                        </p:tav>
                                      </p:tavLst>
                                    </p:anim>
                                    <p:anim calcmode="lin" valueType="num">
                                      <p:cBhvr>
                                        <p:cTn id="259" dur="2000"/>
                                        <p:tgtEl>
                                          <p:spTgt spid="20"/>
                                        </p:tgtEl>
                                        <p:attrNameLst>
                                          <p:attrName>ppt_x</p:attrName>
                                        </p:attrNameLst>
                                      </p:cBhvr>
                                      <p:tavLst>
                                        <p:tav tm="0">
                                          <p:val>
                                            <p:strVal val="ppt_x"/>
                                          </p:val>
                                        </p:tav>
                                        <p:tav tm="100000">
                                          <p:val>
                                            <p:fltVal val="0.5"/>
                                          </p:val>
                                        </p:tav>
                                      </p:tavLst>
                                    </p:anim>
                                    <p:anim calcmode="lin" valueType="num">
                                      <p:cBhvr>
                                        <p:cTn id="260" dur="2000"/>
                                        <p:tgtEl>
                                          <p:spTgt spid="20"/>
                                        </p:tgtEl>
                                        <p:attrNameLst>
                                          <p:attrName>ppt_y</p:attrName>
                                        </p:attrNameLst>
                                      </p:cBhvr>
                                      <p:tavLst>
                                        <p:tav tm="0">
                                          <p:val>
                                            <p:strVal val="ppt_y"/>
                                          </p:val>
                                        </p:tav>
                                        <p:tav tm="100000">
                                          <p:val>
                                            <p:fltVal val="0.5"/>
                                          </p:val>
                                        </p:tav>
                                      </p:tavLst>
                                    </p:anim>
                                    <p:set>
                                      <p:cBhvr>
                                        <p:cTn id="261" dur="1" fill="hold">
                                          <p:stCondLst>
                                            <p:cond delay="1999"/>
                                          </p:stCondLst>
                                        </p:cTn>
                                        <p:tgtEl>
                                          <p:spTgt spid="20"/>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1"/>
                                        </p:tgtEl>
                                        <p:attrNameLst>
                                          <p:attrName>ppt_w</p:attrName>
                                        </p:attrNameLst>
                                      </p:cBhvr>
                                      <p:tavLst>
                                        <p:tav tm="0">
                                          <p:val>
                                            <p:strVal val="ppt_w"/>
                                          </p:val>
                                        </p:tav>
                                        <p:tav tm="100000">
                                          <p:val>
                                            <p:fltVal val="0"/>
                                          </p:val>
                                        </p:tav>
                                      </p:tavLst>
                                    </p:anim>
                                    <p:anim calcmode="lin" valueType="num">
                                      <p:cBhvr>
                                        <p:cTn id="264" dur="2000"/>
                                        <p:tgtEl>
                                          <p:spTgt spid="21"/>
                                        </p:tgtEl>
                                        <p:attrNameLst>
                                          <p:attrName>ppt_h</p:attrName>
                                        </p:attrNameLst>
                                      </p:cBhvr>
                                      <p:tavLst>
                                        <p:tav tm="0">
                                          <p:val>
                                            <p:strVal val="ppt_h"/>
                                          </p:val>
                                        </p:tav>
                                        <p:tav tm="100000">
                                          <p:val>
                                            <p:fltVal val="0"/>
                                          </p:val>
                                        </p:tav>
                                      </p:tavLst>
                                    </p:anim>
                                    <p:anim calcmode="lin" valueType="num">
                                      <p:cBhvr>
                                        <p:cTn id="265" dur="2000"/>
                                        <p:tgtEl>
                                          <p:spTgt spid="21"/>
                                        </p:tgtEl>
                                        <p:attrNameLst>
                                          <p:attrName>ppt_x</p:attrName>
                                        </p:attrNameLst>
                                      </p:cBhvr>
                                      <p:tavLst>
                                        <p:tav tm="0">
                                          <p:val>
                                            <p:strVal val="ppt_x"/>
                                          </p:val>
                                        </p:tav>
                                        <p:tav tm="100000">
                                          <p:val>
                                            <p:fltVal val="0.5"/>
                                          </p:val>
                                        </p:tav>
                                      </p:tavLst>
                                    </p:anim>
                                    <p:anim calcmode="lin" valueType="num">
                                      <p:cBhvr>
                                        <p:cTn id="266" dur="2000"/>
                                        <p:tgtEl>
                                          <p:spTgt spid="21"/>
                                        </p:tgtEl>
                                        <p:attrNameLst>
                                          <p:attrName>ppt_y</p:attrName>
                                        </p:attrNameLst>
                                      </p:cBhvr>
                                      <p:tavLst>
                                        <p:tav tm="0">
                                          <p:val>
                                            <p:strVal val="ppt_y"/>
                                          </p:val>
                                        </p:tav>
                                        <p:tav tm="100000">
                                          <p:val>
                                            <p:fltVal val="0.5"/>
                                          </p:val>
                                        </p:tav>
                                      </p:tavLst>
                                    </p:anim>
                                    <p:set>
                                      <p:cBhvr>
                                        <p:cTn id="267" dur="1" fill="hold">
                                          <p:stCondLst>
                                            <p:cond delay="1999"/>
                                          </p:stCondLst>
                                        </p:cTn>
                                        <p:tgtEl>
                                          <p:spTgt spid="21"/>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2"/>
                                        </p:tgtEl>
                                        <p:attrNameLst>
                                          <p:attrName>ppt_w</p:attrName>
                                        </p:attrNameLst>
                                      </p:cBhvr>
                                      <p:tavLst>
                                        <p:tav tm="0">
                                          <p:val>
                                            <p:strVal val="ppt_w"/>
                                          </p:val>
                                        </p:tav>
                                        <p:tav tm="100000">
                                          <p:val>
                                            <p:fltVal val="0"/>
                                          </p:val>
                                        </p:tav>
                                      </p:tavLst>
                                    </p:anim>
                                    <p:anim calcmode="lin" valueType="num">
                                      <p:cBhvr>
                                        <p:cTn id="270" dur="2000"/>
                                        <p:tgtEl>
                                          <p:spTgt spid="22"/>
                                        </p:tgtEl>
                                        <p:attrNameLst>
                                          <p:attrName>ppt_h</p:attrName>
                                        </p:attrNameLst>
                                      </p:cBhvr>
                                      <p:tavLst>
                                        <p:tav tm="0">
                                          <p:val>
                                            <p:strVal val="ppt_h"/>
                                          </p:val>
                                        </p:tav>
                                        <p:tav tm="100000">
                                          <p:val>
                                            <p:fltVal val="0"/>
                                          </p:val>
                                        </p:tav>
                                      </p:tavLst>
                                    </p:anim>
                                    <p:anim calcmode="lin" valueType="num">
                                      <p:cBhvr>
                                        <p:cTn id="271" dur="2000"/>
                                        <p:tgtEl>
                                          <p:spTgt spid="22"/>
                                        </p:tgtEl>
                                        <p:attrNameLst>
                                          <p:attrName>ppt_x</p:attrName>
                                        </p:attrNameLst>
                                      </p:cBhvr>
                                      <p:tavLst>
                                        <p:tav tm="0">
                                          <p:val>
                                            <p:strVal val="ppt_x"/>
                                          </p:val>
                                        </p:tav>
                                        <p:tav tm="100000">
                                          <p:val>
                                            <p:fltVal val="0.5"/>
                                          </p:val>
                                        </p:tav>
                                      </p:tavLst>
                                    </p:anim>
                                    <p:anim calcmode="lin" valueType="num">
                                      <p:cBhvr>
                                        <p:cTn id="272" dur="2000"/>
                                        <p:tgtEl>
                                          <p:spTgt spid="22"/>
                                        </p:tgtEl>
                                        <p:attrNameLst>
                                          <p:attrName>ppt_y</p:attrName>
                                        </p:attrNameLst>
                                      </p:cBhvr>
                                      <p:tavLst>
                                        <p:tav tm="0">
                                          <p:val>
                                            <p:strVal val="ppt_y"/>
                                          </p:val>
                                        </p:tav>
                                        <p:tav tm="100000">
                                          <p:val>
                                            <p:fltVal val="0.5"/>
                                          </p:val>
                                        </p:tav>
                                      </p:tavLst>
                                    </p:anim>
                                    <p:set>
                                      <p:cBhvr>
                                        <p:cTn id="273" dur="1" fill="hold">
                                          <p:stCondLst>
                                            <p:cond delay="1999"/>
                                          </p:stCondLst>
                                        </p:cTn>
                                        <p:tgtEl>
                                          <p:spTgt spid="22"/>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4"/>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5"/>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6"/>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7"/>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8"/>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2"/>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20"/>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2"/>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928926" y="1571618"/>
            <a:ext cx="1857388" cy="1061829"/>
          </a:xfrm>
          <a:prstGeom prst="rect">
            <a:avLst/>
          </a:prstGeom>
          <a:noFill/>
        </p:spPr>
        <p:txBody>
          <a:bodyPr wrap="square" rtlCol="0">
            <a:spAutoFit/>
          </a:bodyPr>
          <a:lstStyle/>
          <a:p>
            <a:pPr algn="ctr"/>
            <a:r>
              <a:rPr lang="es-PE" sz="900" dirty="0" smtClean="0">
                <a:latin typeface="Agency FB" pitchFamily="34" charset="0"/>
              </a:rPr>
              <a:t>Consigue protección solar si son tus primeros días de playa y para la cara, te recomendamos que siempre uses factor 50 para evitar manchas, arrugas o pecas.</a:t>
            </a:r>
            <a:r>
              <a:rPr lang="es-PE" sz="900" dirty="0" smtClean="0"/>
              <a:t> </a:t>
            </a:r>
            <a:r>
              <a:rPr lang="es-PE" sz="900" dirty="0" smtClean="0">
                <a:latin typeface="Agency FB" pitchFamily="34" charset="0"/>
              </a:rPr>
              <a:t>Si quieres ponerte morena desde el interior, tu alimentación será primordial: come mucha zanahoria, remolacha, tomates…  </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chemeClr val="tx2">
                <a:lumMod val="60000"/>
                <a:lumOff val="40000"/>
                <a:shade val="67500"/>
                <a:satMod val="115000"/>
              </a:schemeClr>
            </a:gs>
            <a:gs pos="100000">
              <a:schemeClr val="tx2">
                <a:lumMod val="60000"/>
                <a:lumOff val="4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500084"/>
            <a:ext cx="3214710" cy="6858000"/>
          </a:xfrm>
          <a:prstGeom prst="moon">
            <a:avLst>
              <a:gd name="adj" fmla="val 1365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142976" y="-500084"/>
            <a:ext cx="3429024" cy="6858000"/>
          </a:xfrm>
          <a:prstGeom prst="moon">
            <a:avLst>
              <a:gd name="adj" fmla="val 12079"/>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928662" y="-214356"/>
            <a:ext cx="3000396" cy="6286520"/>
          </a:xfrm>
          <a:prstGeom prst="moon">
            <a:avLst>
              <a:gd name="adj" fmla="val 1392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143504" y="-500084"/>
            <a:ext cx="3000396" cy="6357982"/>
          </a:xfrm>
          <a:prstGeom prst="moon">
            <a:avLst>
              <a:gd name="adj" fmla="val 12905"/>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857224" y="214272"/>
            <a:ext cx="2428892" cy="5500726"/>
          </a:xfrm>
          <a:prstGeom prst="moon">
            <a:avLst>
              <a:gd name="adj" fmla="val 15694"/>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857884" y="214272"/>
            <a:ext cx="2357454" cy="5500726"/>
          </a:xfrm>
          <a:prstGeom prst="moon">
            <a:avLst>
              <a:gd name="adj" fmla="val 14966"/>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42910" y="500024"/>
            <a:ext cx="2071702" cy="4786346"/>
          </a:xfrm>
          <a:prstGeom prst="moon">
            <a:avLst>
              <a:gd name="adj" fmla="val 17576"/>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429388" y="571462"/>
            <a:ext cx="1785950" cy="4786346"/>
          </a:xfrm>
          <a:prstGeom prst="moon">
            <a:avLst>
              <a:gd name="adj" fmla="val 20623"/>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714348" y="928652"/>
            <a:ext cx="1500198" cy="3929090"/>
          </a:xfrm>
          <a:prstGeom prst="moon">
            <a:avLst>
              <a:gd name="adj" fmla="val 24687"/>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929454" y="1000090"/>
            <a:ext cx="1428760" cy="3929090"/>
          </a:xfrm>
          <a:prstGeom prst="moon">
            <a:avLst>
              <a:gd name="adj" fmla="val 24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642910" y="1357280"/>
            <a:ext cx="1071570" cy="3071834"/>
          </a:xfrm>
          <a:prstGeom prst="moon">
            <a:avLst>
              <a:gd name="adj" fmla="val 28954"/>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429520" y="1357280"/>
            <a:ext cx="1143008" cy="3071834"/>
          </a:xfrm>
          <a:prstGeom prst="moon">
            <a:avLst>
              <a:gd name="adj" fmla="val 32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00034" y="2000222"/>
            <a:ext cx="785818" cy="1857388"/>
          </a:xfrm>
          <a:prstGeom prst="moon">
            <a:avLst>
              <a:gd name="adj" fmla="val 32833"/>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929586" y="1928784"/>
            <a:ext cx="785818" cy="1857388"/>
          </a:xfrm>
          <a:prstGeom prst="moon">
            <a:avLst>
              <a:gd name="adj" fmla="val 32890"/>
            </a:avLst>
          </a:prstGeom>
          <a:blipFill dpi="0" rotWithShape="1">
            <a:blip r:embed="rId3">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8358214" y="2357412"/>
            <a:ext cx="571504" cy="1143008"/>
          </a:xfrm>
          <a:prstGeom prst="moon">
            <a:avLst>
              <a:gd name="adj" fmla="val 43002"/>
            </a:avLst>
          </a:prstGeom>
          <a:blipFill dpi="0" rotWithShape="1">
            <a:blip r:embed="rId4" cstate="print">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214282" y="2357412"/>
            <a:ext cx="571536" cy="1214446"/>
          </a:xfrm>
          <a:prstGeom prst="moon">
            <a:avLst>
              <a:gd name="adj" fmla="val 43499"/>
            </a:avLst>
          </a:prstGeom>
          <a:blipFill dpi="0" rotWithShape="1">
            <a:blip r:embed="rId5" cstate="print">
              <a:duotone>
                <a:schemeClr val="accent1">
                  <a:shade val="45000"/>
                  <a:satMod val="135000"/>
                </a:schemeClr>
                <a:prstClr val="white"/>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0-#ppt_w/2"/>
                                          </p:val>
                                        </p:tav>
                                        <p:tav tm="100000">
                                          <p:val>
                                            <p:strVal val="#ppt_x"/>
                                          </p:val>
                                        </p:tav>
                                      </p:tavLst>
                                    </p:anim>
                                    <p:anim calcmode="lin" valueType="num">
                                      <p:cBhvr additive="base">
                                        <p:cTn id="70" dur="3000" fill="hold"/>
                                        <p:tgtEl>
                                          <p:spTgt spid="17"/>
                                        </p:tgtEl>
                                        <p:attrNameLst>
                                          <p:attrName>ppt_y</p:attrName>
                                        </p:attrNameLst>
                                      </p:cBhvr>
                                      <p:tavLst>
                                        <p:tav tm="0">
                                          <p:val>
                                            <p:strVal val="#ppt_y"/>
                                          </p:val>
                                        </p:tav>
                                        <p:tav tm="100000">
                                          <p:val>
                                            <p:strVal val="#ppt_y"/>
                                          </p:val>
                                        </p:tav>
                                      </p:tavLst>
                                    </p:anim>
                                  </p:childTnLst>
                                </p:cTn>
                              </p:par>
                              <p:par>
                                <p:cTn id="71" presetID="16" presetClass="entr" presetSubtype="26" fill="hold" grpId="5"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arn(inHorizontal)">
                                      <p:cBhvr>
                                        <p:cTn id="73" dur="3000"/>
                                        <p:tgtEl>
                                          <p:spTgt spid="3"/>
                                        </p:tgtEl>
                                      </p:cBhvr>
                                    </p:animEffect>
                                  </p:childTnLst>
                                </p:cTn>
                              </p:par>
                              <p:par>
                                <p:cTn id="74" presetID="16" presetClass="entr" presetSubtype="26" fill="hold" grpId="5"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inHorizontal)">
                                      <p:cBhvr>
                                        <p:cTn id="76" dur="3000"/>
                                        <p:tgtEl>
                                          <p:spTgt spid="4"/>
                                        </p:tgtEl>
                                      </p:cBhvr>
                                    </p:animEffect>
                                  </p:childTnLst>
                                </p:cTn>
                              </p:par>
                              <p:par>
                                <p:cTn id="77" presetID="16" presetClass="entr" presetSubtype="26" fill="hold" grpId="5"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arn(inHorizontal)">
                                      <p:cBhvr>
                                        <p:cTn id="79" dur="3000"/>
                                        <p:tgtEl>
                                          <p:spTgt spid="5"/>
                                        </p:tgtEl>
                                      </p:cBhvr>
                                    </p:animEffect>
                                  </p:childTnLst>
                                </p:cTn>
                              </p:par>
                              <p:par>
                                <p:cTn id="80" presetID="16" presetClass="entr" presetSubtype="26" fill="hold" grpId="5"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arn(inHorizontal)">
                                      <p:cBhvr>
                                        <p:cTn id="82" dur="3000"/>
                                        <p:tgtEl>
                                          <p:spTgt spid="6"/>
                                        </p:tgtEl>
                                      </p:cBhvr>
                                    </p:animEffect>
                                  </p:childTnLst>
                                </p:cTn>
                              </p:par>
                              <p:par>
                                <p:cTn id="83" presetID="16" presetClass="entr" presetSubtype="26" fill="hold" grpId="5"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5"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arn(inHorizontal)">
                                      <p:cBhvr>
                                        <p:cTn id="88" dur="3000"/>
                                        <p:tgtEl>
                                          <p:spTgt spid="8"/>
                                        </p:tgtEl>
                                      </p:cBhvr>
                                    </p:animEffect>
                                  </p:childTnLst>
                                </p:cTn>
                              </p:par>
                              <p:par>
                                <p:cTn id="89" presetID="16" presetClass="entr" presetSubtype="26" fill="hold" grpId="5"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arn(inHorizontal)">
                                      <p:cBhvr>
                                        <p:cTn id="91" dur="3000"/>
                                        <p:tgtEl>
                                          <p:spTgt spid="9"/>
                                        </p:tgtEl>
                                      </p:cBhvr>
                                    </p:animEffect>
                                  </p:childTnLst>
                                </p:cTn>
                              </p:par>
                              <p:par>
                                <p:cTn id="92" presetID="16" presetClass="entr" presetSubtype="26" fill="hold" grpId="5"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arn(inHorizontal)">
                                      <p:cBhvr>
                                        <p:cTn id="94" dur="3000"/>
                                        <p:tgtEl>
                                          <p:spTgt spid="10"/>
                                        </p:tgtEl>
                                      </p:cBhvr>
                                    </p:animEffect>
                                  </p:childTnLst>
                                </p:cTn>
                              </p:par>
                              <p:par>
                                <p:cTn id="95" presetID="16" presetClass="entr" presetSubtype="26" fill="hold" grpId="5"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arn(inHorizontal)">
                                      <p:cBhvr>
                                        <p:cTn id="97" dur="3000"/>
                                        <p:tgtEl>
                                          <p:spTgt spid="11"/>
                                        </p:tgtEl>
                                      </p:cBhvr>
                                    </p:animEffect>
                                  </p:childTnLst>
                                </p:cTn>
                              </p:par>
                              <p:par>
                                <p:cTn id="98" presetID="16" presetClass="entr" presetSubtype="26" fill="hold" grpId="5"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arn(inHorizontal)">
                                      <p:cBhvr>
                                        <p:cTn id="100" dur="3000"/>
                                        <p:tgtEl>
                                          <p:spTgt spid="12"/>
                                        </p:tgtEl>
                                      </p:cBhvr>
                                    </p:animEffect>
                                  </p:childTnLst>
                                </p:cTn>
                              </p:par>
                              <p:par>
                                <p:cTn id="101" presetID="16" presetClass="entr" presetSubtype="26" fill="hold" grpId="5"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arn(inHorizontal)">
                                      <p:cBhvr>
                                        <p:cTn id="103" dur="3000"/>
                                        <p:tgtEl>
                                          <p:spTgt spid="13"/>
                                        </p:tgtEl>
                                      </p:cBhvr>
                                    </p:animEffect>
                                  </p:childTnLst>
                                </p:cTn>
                              </p:par>
                              <p:par>
                                <p:cTn id="104" presetID="16" presetClass="entr" presetSubtype="26" fill="hold" grpId="5"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arn(inHorizontal)">
                                      <p:cBhvr>
                                        <p:cTn id="106" dur="3000"/>
                                        <p:tgtEl>
                                          <p:spTgt spid="14"/>
                                        </p:tgtEl>
                                      </p:cBhvr>
                                    </p:animEffect>
                                  </p:childTnLst>
                                </p:cTn>
                              </p:par>
                              <p:par>
                                <p:cTn id="107" presetID="16" presetClass="entr" presetSubtype="26" fill="hold" grpId="5"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arn(inHorizontal)">
                                      <p:cBhvr>
                                        <p:cTn id="109" dur="3000"/>
                                        <p:tgtEl>
                                          <p:spTgt spid="15"/>
                                        </p:tgtEl>
                                      </p:cBhvr>
                                    </p:animEffect>
                                  </p:childTnLst>
                                </p:cTn>
                              </p:par>
                              <p:par>
                                <p:cTn id="110" presetID="16" presetClass="entr" presetSubtype="26" fill="hold" grpId="5"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arn(inHorizontal)">
                                      <p:cBhvr>
                                        <p:cTn id="112" dur="3000"/>
                                        <p:tgtEl>
                                          <p:spTgt spid="16"/>
                                        </p:tgtEl>
                                      </p:cBhvr>
                                    </p:animEffect>
                                  </p:childTnLst>
                                </p:cTn>
                              </p:par>
                              <p:par>
                                <p:cTn id="113" presetID="16" presetClass="entr" presetSubtype="26" fill="hold" grpId="5"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arn(inHorizontal)">
                                      <p:cBhvr>
                                        <p:cTn id="115" dur="3000"/>
                                        <p:tgtEl>
                                          <p:spTgt spid="17"/>
                                        </p:tgtEl>
                                      </p:cBhvr>
                                    </p:animEffect>
                                  </p:childTnLst>
                                </p:cTn>
                              </p:par>
                              <p:par>
                                <p:cTn id="116" presetID="16" presetClass="entr" presetSubtype="26" fill="hold" grpId="5"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arn(inHorizontal)">
                                      <p:cBhvr>
                                        <p:cTn id="118" dur="3000"/>
                                        <p:tgtEl>
                                          <p:spTgt spid="18"/>
                                        </p:tgtEl>
                                      </p:cBhvr>
                                    </p:animEffect>
                                  </p:childTnLst>
                                </p:cTn>
                              </p:par>
                              <p:par>
                                <p:cTn id="119" presetID="19" presetClass="entr" presetSubtype="10"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 calcmode="lin" valueType="num">
                                      <p:cBhvr>
                                        <p:cTn id="121" dur="3000" fill="hold"/>
                                        <p:tgtEl>
                                          <p:spTgt spid="3"/>
                                        </p:tgtEl>
                                        <p:attrNameLst>
                                          <p:attrName>ppt_w</p:attrName>
                                        </p:attrNameLst>
                                      </p:cBhvr>
                                      <p:tavLst>
                                        <p:tav tm="0" fmla="#ppt_w*sin(2.5*pi*$)">
                                          <p:val>
                                            <p:fltVal val="0"/>
                                          </p:val>
                                        </p:tav>
                                        <p:tav tm="100000">
                                          <p:val>
                                            <p:fltVal val="1"/>
                                          </p:val>
                                        </p:tav>
                                      </p:tavLst>
                                    </p:anim>
                                    <p:anim calcmode="lin" valueType="num">
                                      <p:cBhvr>
                                        <p:cTn id="122" dur="3000" fill="hold"/>
                                        <p:tgtEl>
                                          <p:spTgt spid="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3000" fill="hold"/>
                                        <p:tgtEl>
                                          <p:spTgt spid="4"/>
                                        </p:tgtEl>
                                        <p:attrNameLst>
                                          <p:attrName>ppt_w</p:attrName>
                                        </p:attrNameLst>
                                      </p:cBhvr>
                                      <p:tavLst>
                                        <p:tav tm="0" fmla="#ppt_w*sin(2.5*pi*$)">
                                          <p:val>
                                            <p:fltVal val="0"/>
                                          </p:val>
                                        </p:tav>
                                        <p:tav tm="100000">
                                          <p:val>
                                            <p:fltVal val="1"/>
                                          </p:val>
                                        </p:tav>
                                      </p:tavLst>
                                    </p:anim>
                                    <p:anim calcmode="lin" valueType="num">
                                      <p:cBhvr>
                                        <p:cTn id="126" dur="3000" fill="hold"/>
                                        <p:tgtEl>
                                          <p:spTgt spid="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5"/>
                                        </p:tgtEl>
                                        <p:attrNameLst>
                                          <p:attrName>style.visibility</p:attrName>
                                        </p:attrNameLst>
                                      </p:cBhvr>
                                      <p:to>
                                        <p:strVal val="visible"/>
                                      </p:to>
                                    </p:set>
                                    <p:anim calcmode="lin" valueType="num">
                                      <p:cBhvr>
                                        <p:cTn id="129" dur="3000" fill="hold"/>
                                        <p:tgtEl>
                                          <p:spTgt spid="5"/>
                                        </p:tgtEl>
                                        <p:attrNameLst>
                                          <p:attrName>ppt_w</p:attrName>
                                        </p:attrNameLst>
                                      </p:cBhvr>
                                      <p:tavLst>
                                        <p:tav tm="0" fmla="#ppt_w*sin(2.5*pi*$)">
                                          <p:val>
                                            <p:fltVal val="0"/>
                                          </p:val>
                                        </p:tav>
                                        <p:tav tm="100000">
                                          <p:val>
                                            <p:fltVal val="1"/>
                                          </p:val>
                                        </p:tav>
                                      </p:tavLst>
                                    </p:anim>
                                    <p:anim calcmode="lin" valueType="num">
                                      <p:cBhvr>
                                        <p:cTn id="130" dur="3000" fill="hold"/>
                                        <p:tgtEl>
                                          <p:spTgt spid="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p:cTn id="133" dur="3000" fill="hold"/>
                                        <p:tgtEl>
                                          <p:spTgt spid="6"/>
                                        </p:tgtEl>
                                        <p:attrNameLst>
                                          <p:attrName>ppt_w</p:attrName>
                                        </p:attrNameLst>
                                      </p:cBhvr>
                                      <p:tavLst>
                                        <p:tav tm="0" fmla="#ppt_w*sin(2.5*pi*$)">
                                          <p:val>
                                            <p:fltVal val="0"/>
                                          </p:val>
                                        </p:tav>
                                        <p:tav tm="100000">
                                          <p:val>
                                            <p:fltVal val="1"/>
                                          </p:val>
                                        </p:tav>
                                      </p:tavLst>
                                    </p:anim>
                                    <p:anim calcmode="lin" valueType="num">
                                      <p:cBhvr>
                                        <p:cTn id="134" dur="3000" fill="hold"/>
                                        <p:tgtEl>
                                          <p:spTgt spid="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p:cTn id="137" dur="3000" fill="hold"/>
                                        <p:tgtEl>
                                          <p:spTgt spid="7"/>
                                        </p:tgtEl>
                                        <p:attrNameLst>
                                          <p:attrName>ppt_w</p:attrName>
                                        </p:attrNameLst>
                                      </p:cBhvr>
                                      <p:tavLst>
                                        <p:tav tm="0" fmla="#ppt_w*sin(2.5*pi*$)">
                                          <p:val>
                                            <p:fltVal val="0"/>
                                          </p:val>
                                        </p:tav>
                                        <p:tav tm="100000">
                                          <p:val>
                                            <p:fltVal val="1"/>
                                          </p:val>
                                        </p:tav>
                                      </p:tavLst>
                                    </p:anim>
                                    <p:anim calcmode="lin" valueType="num">
                                      <p:cBhvr>
                                        <p:cTn id="138" dur="3000" fill="hold"/>
                                        <p:tgtEl>
                                          <p:spTgt spid="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 calcmode="lin" valueType="num">
                                      <p:cBhvr>
                                        <p:cTn id="141" dur="3000" fill="hold"/>
                                        <p:tgtEl>
                                          <p:spTgt spid="8"/>
                                        </p:tgtEl>
                                        <p:attrNameLst>
                                          <p:attrName>ppt_w</p:attrName>
                                        </p:attrNameLst>
                                      </p:cBhvr>
                                      <p:tavLst>
                                        <p:tav tm="0" fmla="#ppt_w*sin(2.5*pi*$)">
                                          <p:val>
                                            <p:fltVal val="0"/>
                                          </p:val>
                                        </p:tav>
                                        <p:tav tm="100000">
                                          <p:val>
                                            <p:fltVal val="1"/>
                                          </p:val>
                                        </p:tav>
                                      </p:tavLst>
                                    </p:anim>
                                    <p:anim calcmode="lin" valueType="num">
                                      <p:cBhvr>
                                        <p:cTn id="142" dur="3000" fill="hold"/>
                                        <p:tgtEl>
                                          <p:spTgt spid="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9"/>
                                        </p:tgtEl>
                                        <p:attrNameLst>
                                          <p:attrName>style.visibility</p:attrName>
                                        </p:attrNameLst>
                                      </p:cBhvr>
                                      <p:to>
                                        <p:strVal val="visible"/>
                                      </p:to>
                                    </p:set>
                                    <p:anim calcmode="lin" valueType="num">
                                      <p:cBhvr>
                                        <p:cTn id="145" dur="3000" fill="hold"/>
                                        <p:tgtEl>
                                          <p:spTgt spid="9"/>
                                        </p:tgtEl>
                                        <p:attrNameLst>
                                          <p:attrName>ppt_w</p:attrName>
                                        </p:attrNameLst>
                                      </p:cBhvr>
                                      <p:tavLst>
                                        <p:tav tm="0" fmla="#ppt_w*sin(2.5*pi*$)">
                                          <p:val>
                                            <p:fltVal val="0"/>
                                          </p:val>
                                        </p:tav>
                                        <p:tav tm="100000">
                                          <p:val>
                                            <p:fltVal val="1"/>
                                          </p:val>
                                        </p:tav>
                                      </p:tavLst>
                                    </p:anim>
                                    <p:anim calcmode="lin" valueType="num">
                                      <p:cBhvr>
                                        <p:cTn id="146" dur="3000" fill="hold"/>
                                        <p:tgtEl>
                                          <p:spTgt spid="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3000" fill="hold"/>
                                        <p:tgtEl>
                                          <p:spTgt spid="10"/>
                                        </p:tgtEl>
                                        <p:attrNameLst>
                                          <p:attrName>ppt_w</p:attrName>
                                        </p:attrNameLst>
                                      </p:cBhvr>
                                      <p:tavLst>
                                        <p:tav tm="0" fmla="#ppt_w*sin(2.5*pi*$)">
                                          <p:val>
                                            <p:fltVal val="0"/>
                                          </p:val>
                                        </p:tav>
                                        <p:tav tm="100000">
                                          <p:val>
                                            <p:fltVal val="1"/>
                                          </p:val>
                                        </p:tav>
                                      </p:tavLst>
                                    </p:anim>
                                    <p:anim calcmode="lin" valueType="num">
                                      <p:cBhvr>
                                        <p:cTn id="150" dur="3000" fill="hold"/>
                                        <p:tgtEl>
                                          <p:spTgt spid="10"/>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p:cTn id="153" dur="3000" fill="hold"/>
                                        <p:tgtEl>
                                          <p:spTgt spid="11"/>
                                        </p:tgtEl>
                                        <p:attrNameLst>
                                          <p:attrName>ppt_w</p:attrName>
                                        </p:attrNameLst>
                                      </p:cBhvr>
                                      <p:tavLst>
                                        <p:tav tm="0" fmla="#ppt_w*sin(2.5*pi*$)">
                                          <p:val>
                                            <p:fltVal val="0"/>
                                          </p:val>
                                        </p:tav>
                                        <p:tav tm="100000">
                                          <p:val>
                                            <p:fltVal val="1"/>
                                          </p:val>
                                        </p:tav>
                                      </p:tavLst>
                                    </p:anim>
                                    <p:anim calcmode="lin" valueType="num">
                                      <p:cBhvr>
                                        <p:cTn id="154" dur="3000" fill="hold"/>
                                        <p:tgtEl>
                                          <p:spTgt spid="11"/>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3000" fill="hold"/>
                                        <p:tgtEl>
                                          <p:spTgt spid="12"/>
                                        </p:tgtEl>
                                        <p:attrNameLst>
                                          <p:attrName>ppt_w</p:attrName>
                                        </p:attrNameLst>
                                      </p:cBhvr>
                                      <p:tavLst>
                                        <p:tav tm="0" fmla="#ppt_w*sin(2.5*pi*$)">
                                          <p:val>
                                            <p:fltVal val="0"/>
                                          </p:val>
                                        </p:tav>
                                        <p:tav tm="100000">
                                          <p:val>
                                            <p:fltVal val="1"/>
                                          </p:val>
                                        </p:tav>
                                      </p:tavLst>
                                    </p:anim>
                                    <p:anim calcmode="lin" valueType="num">
                                      <p:cBhvr>
                                        <p:cTn id="158" dur="3000" fill="hold"/>
                                        <p:tgtEl>
                                          <p:spTgt spid="12"/>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3000" fill="hold"/>
                                        <p:tgtEl>
                                          <p:spTgt spid="13"/>
                                        </p:tgtEl>
                                        <p:attrNameLst>
                                          <p:attrName>ppt_w</p:attrName>
                                        </p:attrNameLst>
                                      </p:cBhvr>
                                      <p:tavLst>
                                        <p:tav tm="0" fmla="#ppt_w*sin(2.5*pi*$)">
                                          <p:val>
                                            <p:fltVal val="0"/>
                                          </p:val>
                                        </p:tav>
                                        <p:tav tm="100000">
                                          <p:val>
                                            <p:fltVal val="1"/>
                                          </p:val>
                                        </p:tav>
                                      </p:tavLst>
                                    </p:anim>
                                    <p:anim calcmode="lin" valueType="num">
                                      <p:cBhvr>
                                        <p:cTn id="162" dur="3000" fill="hold"/>
                                        <p:tgtEl>
                                          <p:spTgt spid="13"/>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 calcmode="lin" valueType="num">
                                      <p:cBhvr>
                                        <p:cTn id="165" dur="3000" fill="hold"/>
                                        <p:tgtEl>
                                          <p:spTgt spid="14"/>
                                        </p:tgtEl>
                                        <p:attrNameLst>
                                          <p:attrName>ppt_w</p:attrName>
                                        </p:attrNameLst>
                                      </p:cBhvr>
                                      <p:tavLst>
                                        <p:tav tm="0" fmla="#ppt_w*sin(2.5*pi*$)">
                                          <p:val>
                                            <p:fltVal val="0"/>
                                          </p:val>
                                        </p:tav>
                                        <p:tav tm="100000">
                                          <p:val>
                                            <p:fltVal val="1"/>
                                          </p:val>
                                        </p:tav>
                                      </p:tavLst>
                                    </p:anim>
                                    <p:anim calcmode="lin" valueType="num">
                                      <p:cBhvr>
                                        <p:cTn id="166" dur="3000" fill="hold"/>
                                        <p:tgtEl>
                                          <p:spTgt spid="14"/>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5"/>
                                        </p:tgtEl>
                                        <p:attrNameLst>
                                          <p:attrName>style.visibility</p:attrName>
                                        </p:attrNameLst>
                                      </p:cBhvr>
                                      <p:to>
                                        <p:strVal val="visible"/>
                                      </p:to>
                                    </p:set>
                                    <p:anim calcmode="lin" valueType="num">
                                      <p:cBhvr>
                                        <p:cTn id="169" dur="3000" fill="hold"/>
                                        <p:tgtEl>
                                          <p:spTgt spid="15"/>
                                        </p:tgtEl>
                                        <p:attrNameLst>
                                          <p:attrName>ppt_w</p:attrName>
                                        </p:attrNameLst>
                                      </p:cBhvr>
                                      <p:tavLst>
                                        <p:tav tm="0" fmla="#ppt_w*sin(2.5*pi*$)">
                                          <p:val>
                                            <p:fltVal val="0"/>
                                          </p:val>
                                        </p:tav>
                                        <p:tav tm="100000">
                                          <p:val>
                                            <p:fltVal val="1"/>
                                          </p:val>
                                        </p:tav>
                                      </p:tavLst>
                                    </p:anim>
                                    <p:anim calcmode="lin" valueType="num">
                                      <p:cBhvr>
                                        <p:cTn id="170" dur="3000" fill="hold"/>
                                        <p:tgtEl>
                                          <p:spTgt spid="15"/>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3000" fill="hold"/>
                                        <p:tgtEl>
                                          <p:spTgt spid="16"/>
                                        </p:tgtEl>
                                        <p:attrNameLst>
                                          <p:attrName>ppt_w</p:attrName>
                                        </p:attrNameLst>
                                      </p:cBhvr>
                                      <p:tavLst>
                                        <p:tav tm="0" fmla="#ppt_w*sin(2.5*pi*$)">
                                          <p:val>
                                            <p:fltVal val="0"/>
                                          </p:val>
                                        </p:tav>
                                        <p:tav tm="100000">
                                          <p:val>
                                            <p:fltVal val="1"/>
                                          </p:val>
                                        </p:tav>
                                      </p:tavLst>
                                    </p:anim>
                                    <p:anim calcmode="lin" valueType="num">
                                      <p:cBhvr>
                                        <p:cTn id="174" dur="3000" fill="hold"/>
                                        <p:tgtEl>
                                          <p:spTgt spid="16"/>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 calcmode="lin" valueType="num">
                                      <p:cBhvr>
                                        <p:cTn id="177" dur="3000" fill="hold"/>
                                        <p:tgtEl>
                                          <p:spTgt spid="17"/>
                                        </p:tgtEl>
                                        <p:attrNameLst>
                                          <p:attrName>ppt_w</p:attrName>
                                        </p:attrNameLst>
                                      </p:cBhvr>
                                      <p:tavLst>
                                        <p:tav tm="0" fmla="#ppt_w*sin(2.5*pi*$)">
                                          <p:val>
                                            <p:fltVal val="0"/>
                                          </p:val>
                                        </p:tav>
                                        <p:tav tm="100000">
                                          <p:val>
                                            <p:fltVal val="1"/>
                                          </p:val>
                                        </p:tav>
                                      </p:tavLst>
                                    </p:anim>
                                    <p:anim calcmode="lin" valueType="num">
                                      <p:cBhvr>
                                        <p:cTn id="178" dur="3000" fill="hold"/>
                                        <p:tgtEl>
                                          <p:spTgt spid="17"/>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8"/>
                                        </p:tgtEl>
                                        <p:attrNameLst>
                                          <p:attrName>style.visibility</p:attrName>
                                        </p:attrNameLst>
                                      </p:cBhvr>
                                      <p:to>
                                        <p:strVal val="visible"/>
                                      </p:to>
                                    </p:set>
                                    <p:anim calcmode="lin" valueType="num">
                                      <p:cBhvr>
                                        <p:cTn id="181" dur="3000" fill="hold"/>
                                        <p:tgtEl>
                                          <p:spTgt spid="18"/>
                                        </p:tgtEl>
                                        <p:attrNameLst>
                                          <p:attrName>ppt_w</p:attrName>
                                        </p:attrNameLst>
                                      </p:cBhvr>
                                      <p:tavLst>
                                        <p:tav tm="0" fmla="#ppt_w*sin(2.5*pi*$)">
                                          <p:val>
                                            <p:fltVal val="0"/>
                                          </p:val>
                                        </p:tav>
                                        <p:tav tm="100000">
                                          <p:val>
                                            <p:fltVal val="1"/>
                                          </p:val>
                                        </p:tav>
                                      </p:tavLst>
                                    </p:anim>
                                    <p:anim calcmode="lin" valueType="num">
                                      <p:cBhvr>
                                        <p:cTn id="182" dur="3000" fill="hold"/>
                                        <p:tgtEl>
                                          <p:spTgt spid="18"/>
                                        </p:tgtEl>
                                        <p:attrNameLst>
                                          <p:attrName>ppt_h</p:attrName>
                                        </p:attrNameLst>
                                      </p:cBhvr>
                                      <p:tavLst>
                                        <p:tav tm="0">
                                          <p:val>
                                            <p:strVal val="#ppt_h"/>
                                          </p:val>
                                        </p:tav>
                                        <p:tav tm="100000">
                                          <p:val>
                                            <p:strVal val="#ppt_h"/>
                                          </p:val>
                                        </p:tav>
                                      </p:tavLst>
                                    </p:anim>
                                  </p:childTnLst>
                                </p:cTn>
                              </p:par>
                            </p:childTnLst>
                          </p:cTn>
                        </p:par>
                        <p:par>
                          <p:cTn id="183" fill="hold">
                            <p:stCondLst>
                              <p:cond delay="3000"/>
                            </p:stCondLst>
                            <p:childTnLst>
                              <p:par>
                                <p:cTn id="184" presetID="2" presetClass="exit" presetSubtype="2" fill="hold" grpId="2" nodeType="after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1+ppt_w/2"/>
                                          </p:val>
                                        </p:tav>
                                      </p:tavLst>
                                    </p:anim>
                                    <p:anim calcmode="lin" valueType="num">
                                      <p:cBhvr additive="base">
                                        <p:cTn id="186" dur="3000"/>
                                        <p:tgtEl>
                                          <p:spTgt spid="4"/>
                                        </p:tgtEl>
                                        <p:attrNameLst>
                                          <p:attrName>ppt_y</p:attrName>
                                        </p:attrNameLst>
                                      </p:cBhvr>
                                      <p:tavLst>
                                        <p:tav tm="0">
                                          <p:val>
                                            <p:strVal val="ppt_y"/>
                                          </p:val>
                                        </p:tav>
                                        <p:tav tm="100000">
                                          <p:val>
                                            <p:strVal val="ppt_y"/>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5"/>
                                        </p:tgtEl>
                                        <p:attrNameLst>
                                          <p:attrName>ppt_x</p:attrName>
                                        </p:attrNameLst>
                                      </p:cBhvr>
                                      <p:tavLst>
                                        <p:tav tm="0">
                                          <p:val>
                                            <p:strVal val="ppt_x"/>
                                          </p:val>
                                        </p:tav>
                                        <p:tav tm="100000">
                                          <p:val>
                                            <p:strVal val="1+ppt_w/2"/>
                                          </p:val>
                                        </p:tav>
                                      </p:tavLst>
                                    </p:anim>
                                    <p:anim calcmode="lin" valueType="num">
                                      <p:cBhvr additive="base">
                                        <p:cTn id="190" dur="3000"/>
                                        <p:tgtEl>
                                          <p:spTgt spid="5"/>
                                        </p:tgtEl>
                                        <p:attrNameLst>
                                          <p:attrName>ppt_y</p:attrName>
                                        </p:attrNameLst>
                                      </p:cBhvr>
                                      <p:tavLst>
                                        <p:tav tm="0">
                                          <p:val>
                                            <p:strVal val="ppt_y"/>
                                          </p:val>
                                        </p:tav>
                                        <p:tav tm="100000">
                                          <p:val>
                                            <p:strVal val="ppt_y"/>
                                          </p:val>
                                        </p:tav>
                                      </p:tavLst>
                                    </p:anim>
                                    <p:set>
                                      <p:cBhvr>
                                        <p:cTn id="191" dur="1" fill="hold">
                                          <p:stCondLst>
                                            <p:cond delay="2999"/>
                                          </p:stCondLst>
                                        </p:cTn>
                                        <p:tgtEl>
                                          <p:spTgt spid="5"/>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1"/>
                                        </p:tgtEl>
                                        <p:attrNameLst>
                                          <p:attrName>ppt_x</p:attrName>
                                        </p:attrNameLst>
                                      </p:cBhvr>
                                      <p:tavLst>
                                        <p:tav tm="0">
                                          <p:val>
                                            <p:strVal val="ppt_x"/>
                                          </p:val>
                                        </p:tav>
                                        <p:tav tm="100000">
                                          <p:val>
                                            <p:strVal val="1+ppt_w/2"/>
                                          </p:val>
                                        </p:tav>
                                      </p:tavLst>
                                    </p:anim>
                                    <p:anim calcmode="lin" valueType="num">
                                      <p:cBhvr additive="base">
                                        <p:cTn id="202" dur="3000"/>
                                        <p:tgtEl>
                                          <p:spTgt spid="11"/>
                                        </p:tgtEl>
                                        <p:attrNameLst>
                                          <p:attrName>ppt_y</p:attrName>
                                        </p:attrNameLst>
                                      </p:cBhvr>
                                      <p:tavLst>
                                        <p:tav tm="0">
                                          <p:val>
                                            <p:strVal val="ppt_y"/>
                                          </p:val>
                                        </p:tav>
                                        <p:tav tm="100000">
                                          <p:val>
                                            <p:strVal val="ppt_y"/>
                                          </p:val>
                                        </p:tav>
                                      </p:tavLst>
                                    </p:anim>
                                    <p:set>
                                      <p:cBhvr>
                                        <p:cTn id="203" dur="1" fill="hold">
                                          <p:stCondLst>
                                            <p:cond delay="2999"/>
                                          </p:stCondLst>
                                        </p:cTn>
                                        <p:tgtEl>
                                          <p:spTgt spid="11"/>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3"/>
                                        </p:tgtEl>
                                        <p:attrNameLst>
                                          <p:attrName>ppt_x</p:attrName>
                                        </p:attrNameLst>
                                      </p:cBhvr>
                                      <p:tavLst>
                                        <p:tav tm="0">
                                          <p:val>
                                            <p:strVal val="ppt_x"/>
                                          </p:val>
                                        </p:tav>
                                        <p:tav tm="100000">
                                          <p:val>
                                            <p:strVal val="1+ppt_w/2"/>
                                          </p:val>
                                        </p:tav>
                                      </p:tavLst>
                                    </p:anim>
                                    <p:anim calcmode="lin" valueType="num">
                                      <p:cBhvr additive="base">
                                        <p:cTn id="206" dur="3000"/>
                                        <p:tgtEl>
                                          <p:spTgt spid="13"/>
                                        </p:tgtEl>
                                        <p:attrNameLst>
                                          <p:attrName>ppt_y</p:attrName>
                                        </p:attrNameLst>
                                      </p:cBhvr>
                                      <p:tavLst>
                                        <p:tav tm="0">
                                          <p:val>
                                            <p:strVal val="ppt_y"/>
                                          </p:val>
                                        </p:tav>
                                        <p:tav tm="100000">
                                          <p:val>
                                            <p:strVal val="ppt_y"/>
                                          </p:val>
                                        </p:tav>
                                      </p:tavLst>
                                    </p:anim>
                                    <p:set>
                                      <p:cBhvr>
                                        <p:cTn id="207" dur="1" fill="hold">
                                          <p:stCondLst>
                                            <p:cond delay="2999"/>
                                          </p:stCondLst>
                                        </p:cTn>
                                        <p:tgtEl>
                                          <p:spTgt spid="13"/>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1+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3"/>
                                        </p:tgtEl>
                                        <p:attrNameLst>
                                          <p:attrName>ppt_x</p:attrName>
                                        </p:attrNameLst>
                                      </p:cBhvr>
                                      <p:tavLst>
                                        <p:tav tm="0">
                                          <p:val>
                                            <p:strVal val="ppt_x"/>
                                          </p:val>
                                        </p:tav>
                                        <p:tav tm="100000">
                                          <p:val>
                                            <p:strVal val="0-ppt_w/2"/>
                                          </p:val>
                                        </p:tav>
                                      </p:tavLst>
                                    </p:anim>
                                    <p:anim calcmode="lin" valueType="num">
                                      <p:cBhvr additive="base">
                                        <p:cTn id="218" dur="3000"/>
                                        <p:tgtEl>
                                          <p:spTgt spid="3"/>
                                        </p:tgtEl>
                                        <p:attrNameLst>
                                          <p:attrName>ppt_y</p:attrName>
                                        </p:attrNameLst>
                                      </p:cBhvr>
                                      <p:tavLst>
                                        <p:tav tm="0">
                                          <p:val>
                                            <p:strVal val="ppt_y"/>
                                          </p:val>
                                        </p:tav>
                                        <p:tav tm="100000">
                                          <p:val>
                                            <p:strVal val="ppt_y"/>
                                          </p:val>
                                        </p:tav>
                                      </p:tavLst>
                                    </p:anim>
                                    <p:set>
                                      <p:cBhvr>
                                        <p:cTn id="219" dur="1" fill="hold">
                                          <p:stCondLst>
                                            <p:cond delay="2999"/>
                                          </p:stCondLst>
                                        </p:cTn>
                                        <p:tgtEl>
                                          <p:spTgt spid="3"/>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6"/>
                                        </p:tgtEl>
                                        <p:attrNameLst>
                                          <p:attrName>ppt_x</p:attrName>
                                        </p:attrNameLst>
                                      </p:cBhvr>
                                      <p:tavLst>
                                        <p:tav tm="0">
                                          <p:val>
                                            <p:strVal val="ppt_x"/>
                                          </p:val>
                                        </p:tav>
                                        <p:tav tm="100000">
                                          <p:val>
                                            <p:strVal val="0-ppt_w/2"/>
                                          </p:val>
                                        </p:tav>
                                      </p:tavLst>
                                    </p:anim>
                                    <p:anim calcmode="lin" valueType="num">
                                      <p:cBhvr additive="base">
                                        <p:cTn id="222" dur="3000"/>
                                        <p:tgtEl>
                                          <p:spTgt spid="6"/>
                                        </p:tgtEl>
                                        <p:attrNameLst>
                                          <p:attrName>ppt_y</p:attrName>
                                        </p:attrNameLst>
                                      </p:cBhvr>
                                      <p:tavLst>
                                        <p:tav tm="0">
                                          <p:val>
                                            <p:strVal val="ppt_y"/>
                                          </p:val>
                                        </p:tav>
                                        <p:tav tm="100000">
                                          <p:val>
                                            <p:strVal val="ppt_y"/>
                                          </p:val>
                                        </p:tav>
                                      </p:tavLst>
                                    </p:anim>
                                    <p:set>
                                      <p:cBhvr>
                                        <p:cTn id="223" dur="1" fill="hold">
                                          <p:stCondLst>
                                            <p:cond delay="2999"/>
                                          </p:stCondLst>
                                        </p:cTn>
                                        <p:tgtEl>
                                          <p:spTgt spid="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10"/>
                                        </p:tgtEl>
                                        <p:attrNameLst>
                                          <p:attrName>ppt_x</p:attrName>
                                        </p:attrNameLst>
                                      </p:cBhvr>
                                      <p:tavLst>
                                        <p:tav tm="0">
                                          <p:val>
                                            <p:strVal val="ppt_x"/>
                                          </p:val>
                                        </p:tav>
                                        <p:tav tm="100000">
                                          <p:val>
                                            <p:strVal val="0-ppt_w/2"/>
                                          </p:val>
                                        </p:tav>
                                      </p:tavLst>
                                    </p:anim>
                                    <p:anim calcmode="lin" valueType="num">
                                      <p:cBhvr additive="base">
                                        <p:cTn id="230" dur="3000"/>
                                        <p:tgtEl>
                                          <p:spTgt spid="10"/>
                                        </p:tgtEl>
                                        <p:attrNameLst>
                                          <p:attrName>ppt_y</p:attrName>
                                        </p:attrNameLst>
                                      </p:cBhvr>
                                      <p:tavLst>
                                        <p:tav tm="0">
                                          <p:val>
                                            <p:strVal val="ppt_y"/>
                                          </p:val>
                                        </p:tav>
                                        <p:tav tm="100000">
                                          <p:val>
                                            <p:strVal val="ppt_y"/>
                                          </p:val>
                                        </p:tav>
                                      </p:tavLst>
                                    </p:anim>
                                    <p:set>
                                      <p:cBhvr>
                                        <p:cTn id="231" dur="1" fill="hold">
                                          <p:stCondLst>
                                            <p:cond delay="2999"/>
                                          </p:stCondLst>
                                        </p:cTn>
                                        <p:tgtEl>
                                          <p:spTgt spid="1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2"/>
                                        </p:tgtEl>
                                        <p:attrNameLst>
                                          <p:attrName>ppt_x</p:attrName>
                                        </p:attrNameLst>
                                      </p:cBhvr>
                                      <p:tavLst>
                                        <p:tav tm="0">
                                          <p:val>
                                            <p:strVal val="ppt_x"/>
                                          </p:val>
                                        </p:tav>
                                        <p:tav tm="100000">
                                          <p:val>
                                            <p:strVal val="0-ppt_w/2"/>
                                          </p:val>
                                        </p:tav>
                                      </p:tavLst>
                                    </p:anim>
                                    <p:anim calcmode="lin" valueType="num">
                                      <p:cBhvr additive="base">
                                        <p:cTn id="234" dur="3000"/>
                                        <p:tgtEl>
                                          <p:spTgt spid="12"/>
                                        </p:tgtEl>
                                        <p:attrNameLst>
                                          <p:attrName>ppt_y</p:attrName>
                                        </p:attrNameLst>
                                      </p:cBhvr>
                                      <p:tavLst>
                                        <p:tav tm="0">
                                          <p:val>
                                            <p:strVal val="ppt_y"/>
                                          </p:val>
                                        </p:tav>
                                        <p:tav tm="100000">
                                          <p:val>
                                            <p:strVal val="ppt_y"/>
                                          </p:val>
                                        </p:tav>
                                      </p:tavLst>
                                    </p:anim>
                                    <p:set>
                                      <p:cBhvr>
                                        <p:cTn id="235" dur="1" fill="hold">
                                          <p:stCondLst>
                                            <p:cond delay="2999"/>
                                          </p:stCondLst>
                                        </p:cTn>
                                        <p:tgtEl>
                                          <p:spTgt spid="12"/>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4"/>
                                        </p:tgtEl>
                                        <p:attrNameLst>
                                          <p:attrName>ppt_x</p:attrName>
                                        </p:attrNameLst>
                                      </p:cBhvr>
                                      <p:tavLst>
                                        <p:tav tm="0">
                                          <p:val>
                                            <p:strVal val="ppt_x"/>
                                          </p:val>
                                        </p:tav>
                                        <p:tav tm="100000">
                                          <p:val>
                                            <p:strVal val="0-ppt_w/2"/>
                                          </p:val>
                                        </p:tav>
                                      </p:tavLst>
                                    </p:anim>
                                    <p:anim calcmode="lin" valueType="num">
                                      <p:cBhvr additive="base">
                                        <p:cTn id="238" dur="3000"/>
                                        <p:tgtEl>
                                          <p:spTgt spid="14"/>
                                        </p:tgtEl>
                                        <p:attrNameLst>
                                          <p:attrName>ppt_y</p:attrName>
                                        </p:attrNameLst>
                                      </p:cBhvr>
                                      <p:tavLst>
                                        <p:tav tm="0">
                                          <p:val>
                                            <p:strVal val="ppt_y"/>
                                          </p:val>
                                        </p:tav>
                                        <p:tav tm="100000">
                                          <p:val>
                                            <p:strVal val="ppt_y"/>
                                          </p:val>
                                        </p:tav>
                                      </p:tavLst>
                                    </p:anim>
                                    <p:set>
                                      <p:cBhvr>
                                        <p:cTn id="239" dur="1" fill="hold">
                                          <p:stCondLst>
                                            <p:cond delay="2999"/>
                                          </p:stCondLst>
                                        </p:cTn>
                                        <p:tgtEl>
                                          <p:spTgt spid="14"/>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16" presetClass="exit" presetSubtype="42" fill="hold" grpId="4" nodeType="withEffect">
                                  <p:stCondLst>
                                    <p:cond delay="0"/>
                                  </p:stCondLst>
                                  <p:childTnLst>
                                    <p:animEffect transition="out" filter="barn(outHorizontal)">
                                      <p:cBhvr>
                                        <p:cTn id="249" dur="3000"/>
                                        <p:tgtEl>
                                          <p:spTgt spid="3"/>
                                        </p:tgtEl>
                                      </p:cBhvr>
                                    </p:animEffect>
                                    <p:set>
                                      <p:cBhvr>
                                        <p:cTn id="250" dur="1" fill="hold">
                                          <p:stCondLst>
                                            <p:cond delay="2999"/>
                                          </p:stCondLst>
                                        </p:cTn>
                                        <p:tgtEl>
                                          <p:spTgt spid="3"/>
                                        </p:tgtEl>
                                        <p:attrNameLst>
                                          <p:attrName>style.visibility</p:attrName>
                                        </p:attrNameLst>
                                      </p:cBhvr>
                                      <p:to>
                                        <p:strVal val="hidden"/>
                                      </p:to>
                                    </p:set>
                                  </p:childTnLst>
                                </p:cTn>
                              </p:par>
                              <p:par>
                                <p:cTn id="251" presetID="16" presetClass="exit" presetSubtype="42" fill="hold" grpId="4" nodeType="withEffect">
                                  <p:stCondLst>
                                    <p:cond delay="0"/>
                                  </p:stCondLst>
                                  <p:childTnLst>
                                    <p:animEffect transition="out" filter="barn(outHorizontal)">
                                      <p:cBhvr>
                                        <p:cTn id="252" dur="3000"/>
                                        <p:tgtEl>
                                          <p:spTgt spid="4"/>
                                        </p:tgtEl>
                                      </p:cBhvr>
                                    </p:animEffect>
                                    <p:set>
                                      <p:cBhvr>
                                        <p:cTn id="253" dur="1" fill="hold">
                                          <p:stCondLst>
                                            <p:cond delay="2999"/>
                                          </p:stCondLst>
                                        </p:cTn>
                                        <p:tgtEl>
                                          <p:spTgt spid="4"/>
                                        </p:tgtEl>
                                        <p:attrNameLst>
                                          <p:attrName>style.visibility</p:attrName>
                                        </p:attrNameLst>
                                      </p:cBhvr>
                                      <p:to>
                                        <p:strVal val="hidden"/>
                                      </p:to>
                                    </p:set>
                                  </p:childTnLst>
                                </p:cTn>
                              </p:par>
                              <p:par>
                                <p:cTn id="254" presetID="16" presetClass="exit" presetSubtype="42" fill="hold" grpId="4" nodeType="withEffect">
                                  <p:stCondLst>
                                    <p:cond delay="0"/>
                                  </p:stCondLst>
                                  <p:childTnLst>
                                    <p:animEffect transition="out" filter="barn(outHorizontal)">
                                      <p:cBhvr>
                                        <p:cTn id="255" dur="3000"/>
                                        <p:tgtEl>
                                          <p:spTgt spid="5"/>
                                        </p:tgtEl>
                                      </p:cBhvr>
                                    </p:animEffect>
                                    <p:set>
                                      <p:cBhvr>
                                        <p:cTn id="256" dur="1" fill="hold">
                                          <p:stCondLst>
                                            <p:cond delay="2999"/>
                                          </p:stCondLst>
                                        </p:cTn>
                                        <p:tgtEl>
                                          <p:spTgt spid="5"/>
                                        </p:tgtEl>
                                        <p:attrNameLst>
                                          <p:attrName>style.visibility</p:attrName>
                                        </p:attrNameLst>
                                      </p:cBhvr>
                                      <p:to>
                                        <p:strVal val="hidden"/>
                                      </p:to>
                                    </p:set>
                                  </p:childTnLst>
                                </p:cTn>
                              </p:par>
                              <p:par>
                                <p:cTn id="257" presetID="16" presetClass="exit" presetSubtype="42" fill="hold" grpId="4" nodeType="withEffect">
                                  <p:stCondLst>
                                    <p:cond delay="0"/>
                                  </p:stCondLst>
                                  <p:childTnLst>
                                    <p:animEffect transition="out" filter="barn(outHorizontal)">
                                      <p:cBhvr>
                                        <p:cTn id="258" dur="3000"/>
                                        <p:tgtEl>
                                          <p:spTgt spid="6"/>
                                        </p:tgtEl>
                                      </p:cBhvr>
                                    </p:animEffect>
                                    <p:set>
                                      <p:cBhvr>
                                        <p:cTn id="259" dur="1" fill="hold">
                                          <p:stCondLst>
                                            <p:cond delay="2999"/>
                                          </p:stCondLst>
                                        </p:cTn>
                                        <p:tgtEl>
                                          <p:spTgt spid="6"/>
                                        </p:tgtEl>
                                        <p:attrNameLst>
                                          <p:attrName>style.visibility</p:attrName>
                                        </p:attrNameLst>
                                      </p:cBhvr>
                                      <p:to>
                                        <p:strVal val="hidden"/>
                                      </p:to>
                                    </p:set>
                                  </p:childTnLst>
                                </p:cTn>
                              </p:par>
                              <p:par>
                                <p:cTn id="260" presetID="16" presetClass="exit" presetSubtype="42" fill="hold" grpId="4" nodeType="withEffect">
                                  <p:stCondLst>
                                    <p:cond delay="0"/>
                                  </p:stCondLst>
                                  <p:childTnLst>
                                    <p:animEffect transition="out" filter="barn(outHorizontal)">
                                      <p:cBhvr>
                                        <p:cTn id="261" dur="3000"/>
                                        <p:tgtEl>
                                          <p:spTgt spid="7"/>
                                        </p:tgtEl>
                                      </p:cBhvr>
                                    </p:animEffect>
                                    <p:set>
                                      <p:cBhvr>
                                        <p:cTn id="262" dur="1" fill="hold">
                                          <p:stCondLst>
                                            <p:cond delay="2999"/>
                                          </p:stCondLst>
                                        </p:cTn>
                                        <p:tgtEl>
                                          <p:spTgt spid="7"/>
                                        </p:tgtEl>
                                        <p:attrNameLst>
                                          <p:attrName>style.visibility</p:attrName>
                                        </p:attrNameLst>
                                      </p:cBhvr>
                                      <p:to>
                                        <p:strVal val="hidden"/>
                                      </p:to>
                                    </p:set>
                                  </p:childTnLst>
                                </p:cTn>
                              </p:par>
                              <p:par>
                                <p:cTn id="263" presetID="16" presetClass="exit" presetSubtype="42" fill="hold" grpId="4" nodeType="withEffect">
                                  <p:stCondLst>
                                    <p:cond delay="0"/>
                                  </p:stCondLst>
                                  <p:childTnLst>
                                    <p:animEffect transition="out" filter="barn(outHorizontal)">
                                      <p:cBhvr>
                                        <p:cTn id="264" dur="3000"/>
                                        <p:tgtEl>
                                          <p:spTgt spid="8"/>
                                        </p:tgtEl>
                                      </p:cBhvr>
                                    </p:animEffect>
                                    <p:set>
                                      <p:cBhvr>
                                        <p:cTn id="265" dur="1" fill="hold">
                                          <p:stCondLst>
                                            <p:cond delay="2999"/>
                                          </p:stCondLst>
                                        </p:cTn>
                                        <p:tgtEl>
                                          <p:spTgt spid="8"/>
                                        </p:tgtEl>
                                        <p:attrNameLst>
                                          <p:attrName>style.visibility</p:attrName>
                                        </p:attrNameLst>
                                      </p:cBhvr>
                                      <p:to>
                                        <p:strVal val="hidden"/>
                                      </p:to>
                                    </p:set>
                                  </p:childTnLst>
                                </p:cTn>
                              </p:par>
                              <p:par>
                                <p:cTn id="266" presetID="16" presetClass="exit" presetSubtype="42" fill="hold" grpId="4" nodeType="withEffect">
                                  <p:stCondLst>
                                    <p:cond delay="0"/>
                                  </p:stCondLst>
                                  <p:childTnLst>
                                    <p:animEffect transition="out" filter="barn(outHorizontal)">
                                      <p:cBhvr>
                                        <p:cTn id="267" dur="3000"/>
                                        <p:tgtEl>
                                          <p:spTgt spid="9"/>
                                        </p:tgtEl>
                                      </p:cBhvr>
                                    </p:animEffect>
                                    <p:set>
                                      <p:cBhvr>
                                        <p:cTn id="268" dur="1" fill="hold">
                                          <p:stCondLst>
                                            <p:cond delay="2999"/>
                                          </p:stCondLst>
                                        </p:cTn>
                                        <p:tgtEl>
                                          <p:spTgt spid="9"/>
                                        </p:tgtEl>
                                        <p:attrNameLst>
                                          <p:attrName>style.visibility</p:attrName>
                                        </p:attrNameLst>
                                      </p:cBhvr>
                                      <p:to>
                                        <p:strVal val="hidden"/>
                                      </p:to>
                                    </p:set>
                                  </p:childTnLst>
                                </p:cTn>
                              </p:par>
                              <p:par>
                                <p:cTn id="269" presetID="16" presetClass="exit" presetSubtype="42" fill="hold" grpId="4" nodeType="withEffect">
                                  <p:stCondLst>
                                    <p:cond delay="0"/>
                                  </p:stCondLst>
                                  <p:childTnLst>
                                    <p:animEffect transition="out" filter="barn(outHorizontal)">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6" presetClass="exit" presetSubtype="42" fill="hold" grpId="4" nodeType="withEffect">
                                  <p:stCondLst>
                                    <p:cond delay="0"/>
                                  </p:stCondLst>
                                  <p:childTnLst>
                                    <p:animEffect transition="out" filter="barn(outHorizontal)">
                                      <p:cBhvr>
                                        <p:cTn id="273" dur="3000"/>
                                        <p:tgtEl>
                                          <p:spTgt spid="11"/>
                                        </p:tgtEl>
                                      </p:cBhvr>
                                    </p:animEffect>
                                    <p:set>
                                      <p:cBhvr>
                                        <p:cTn id="274" dur="1" fill="hold">
                                          <p:stCondLst>
                                            <p:cond delay="2999"/>
                                          </p:stCondLst>
                                        </p:cTn>
                                        <p:tgtEl>
                                          <p:spTgt spid="11"/>
                                        </p:tgtEl>
                                        <p:attrNameLst>
                                          <p:attrName>style.visibility</p:attrName>
                                        </p:attrNameLst>
                                      </p:cBhvr>
                                      <p:to>
                                        <p:strVal val="hidden"/>
                                      </p:to>
                                    </p:set>
                                  </p:childTnLst>
                                </p:cTn>
                              </p:par>
                              <p:par>
                                <p:cTn id="275" presetID="16" presetClass="exit" presetSubtype="42" fill="hold" grpId="4" nodeType="withEffect">
                                  <p:stCondLst>
                                    <p:cond delay="0"/>
                                  </p:stCondLst>
                                  <p:childTnLst>
                                    <p:animEffect transition="out" filter="barn(outHorizontal)">
                                      <p:cBhvr>
                                        <p:cTn id="276" dur="3000"/>
                                        <p:tgtEl>
                                          <p:spTgt spid="12"/>
                                        </p:tgtEl>
                                      </p:cBhvr>
                                    </p:animEffect>
                                    <p:set>
                                      <p:cBhvr>
                                        <p:cTn id="277" dur="1" fill="hold">
                                          <p:stCondLst>
                                            <p:cond delay="2999"/>
                                          </p:stCondLst>
                                        </p:cTn>
                                        <p:tgtEl>
                                          <p:spTgt spid="12"/>
                                        </p:tgtEl>
                                        <p:attrNameLst>
                                          <p:attrName>style.visibility</p:attrName>
                                        </p:attrNameLst>
                                      </p:cBhvr>
                                      <p:to>
                                        <p:strVal val="hidden"/>
                                      </p:to>
                                    </p:set>
                                  </p:childTnLst>
                                </p:cTn>
                              </p:par>
                              <p:par>
                                <p:cTn id="278" presetID="16" presetClass="exit" presetSubtype="42" fill="hold" grpId="4" nodeType="withEffect">
                                  <p:stCondLst>
                                    <p:cond delay="0"/>
                                  </p:stCondLst>
                                  <p:childTnLst>
                                    <p:animEffect transition="out" filter="barn(outHorizontal)">
                                      <p:cBhvr>
                                        <p:cTn id="279" dur="3000"/>
                                        <p:tgtEl>
                                          <p:spTgt spid="13"/>
                                        </p:tgtEl>
                                      </p:cBhvr>
                                    </p:animEffect>
                                    <p:set>
                                      <p:cBhvr>
                                        <p:cTn id="280" dur="1" fill="hold">
                                          <p:stCondLst>
                                            <p:cond delay="2999"/>
                                          </p:stCondLst>
                                        </p:cTn>
                                        <p:tgtEl>
                                          <p:spTgt spid="13"/>
                                        </p:tgtEl>
                                        <p:attrNameLst>
                                          <p:attrName>style.visibility</p:attrName>
                                        </p:attrNameLst>
                                      </p:cBhvr>
                                      <p:to>
                                        <p:strVal val="hidden"/>
                                      </p:to>
                                    </p:set>
                                  </p:childTnLst>
                                </p:cTn>
                              </p:par>
                              <p:par>
                                <p:cTn id="281" presetID="16" presetClass="exit" presetSubtype="42" fill="hold" grpId="4" nodeType="withEffect">
                                  <p:stCondLst>
                                    <p:cond delay="0"/>
                                  </p:stCondLst>
                                  <p:childTnLst>
                                    <p:animEffect transition="out" filter="barn(outHorizontal)">
                                      <p:cBhvr>
                                        <p:cTn id="282" dur="3000"/>
                                        <p:tgtEl>
                                          <p:spTgt spid="14"/>
                                        </p:tgtEl>
                                      </p:cBhvr>
                                    </p:animEffect>
                                    <p:set>
                                      <p:cBhvr>
                                        <p:cTn id="283" dur="1" fill="hold">
                                          <p:stCondLst>
                                            <p:cond delay="2999"/>
                                          </p:stCondLst>
                                        </p:cTn>
                                        <p:tgtEl>
                                          <p:spTgt spid="14"/>
                                        </p:tgtEl>
                                        <p:attrNameLst>
                                          <p:attrName>style.visibility</p:attrName>
                                        </p:attrNameLst>
                                      </p:cBhvr>
                                      <p:to>
                                        <p:strVal val="hidden"/>
                                      </p:to>
                                    </p:set>
                                  </p:childTnLst>
                                </p:cTn>
                              </p:par>
                              <p:par>
                                <p:cTn id="284" presetID="16" presetClass="exit" presetSubtype="42" fill="hold" grpId="4" nodeType="withEffect">
                                  <p:stCondLst>
                                    <p:cond delay="0"/>
                                  </p:stCondLst>
                                  <p:childTnLst>
                                    <p:animEffect transition="out" filter="barn(outHorizontal)">
                                      <p:cBhvr>
                                        <p:cTn id="285" dur="3000"/>
                                        <p:tgtEl>
                                          <p:spTgt spid="15"/>
                                        </p:tgtEl>
                                      </p:cBhvr>
                                    </p:animEffect>
                                    <p:set>
                                      <p:cBhvr>
                                        <p:cTn id="286" dur="1" fill="hold">
                                          <p:stCondLst>
                                            <p:cond delay="2999"/>
                                          </p:stCondLst>
                                        </p:cTn>
                                        <p:tgtEl>
                                          <p:spTgt spid="15"/>
                                        </p:tgtEl>
                                        <p:attrNameLst>
                                          <p:attrName>style.visibility</p:attrName>
                                        </p:attrNameLst>
                                      </p:cBhvr>
                                      <p:to>
                                        <p:strVal val="hidden"/>
                                      </p:to>
                                    </p:set>
                                  </p:childTnLst>
                                </p:cTn>
                              </p:par>
                              <p:par>
                                <p:cTn id="287" presetID="16" presetClass="exit" presetSubtype="42" fill="hold" grpId="4" nodeType="withEffect">
                                  <p:stCondLst>
                                    <p:cond delay="0"/>
                                  </p:stCondLst>
                                  <p:childTnLst>
                                    <p:animEffect transition="out" filter="barn(outHorizontal)">
                                      <p:cBhvr>
                                        <p:cTn id="288" dur="3000"/>
                                        <p:tgtEl>
                                          <p:spTgt spid="16"/>
                                        </p:tgtEl>
                                      </p:cBhvr>
                                    </p:animEffect>
                                    <p:set>
                                      <p:cBhvr>
                                        <p:cTn id="289" dur="1" fill="hold">
                                          <p:stCondLst>
                                            <p:cond delay="2999"/>
                                          </p:stCondLst>
                                        </p:cTn>
                                        <p:tgtEl>
                                          <p:spTgt spid="16"/>
                                        </p:tgtEl>
                                        <p:attrNameLst>
                                          <p:attrName>style.visibility</p:attrName>
                                        </p:attrNameLst>
                                      </p:cBhvr>
                                      <p:to>
                                        <p:strVal val="hidden"/>
                                      </p:to>
                                    </p:set>
                                  </p:childTnLst>
                                </p:cTn>
                              </p:par>
                              <p:par>
                                <p:cTn id="290" presetID="16" presetClass="exit" presetSubtype="42" fill="hold" grpId="4" nodeType="withEffect">
                                  <p:stCondLst>
                                    <p:cond delay="0"/>
                                  </p:stCondLst>
                                  <p:childTnLst>
                                    <p:animEffect transition="out" filter="barn(outHorizontal)">
                                      <p:cBhvr>
                                        <p:cTn id="291" dur="3000"/>
                                        <p:tgtEl>
                                          <p:spTgt spid="17"/>
                                        </p:tgtEl>
                                      </p:cBhvr>
                                    </p:animEffect>
                                    <p:set>
                                      <p:cBhvr>
                                        <p:cTn id="292" dur="1" fill="hold">
                                          <p:stCondLst>
                                            <p:cond delay="2999"/>
                                          </p:stCondLst>
                                        </p:cTn>
                                        <p:tgtEl>
                                          <p:spTgt spid="17"/>
                                        </p:tgtEl>
                                        <p:attrNameLst>
                                          <p:attrName>style.visibility</p:attrName>
                                        </p:attrNameLst>
                                      </p:cBhvr>
                                      <p:to>
                                        <p:strVal val="hidden"/>
                                      </p:to>
                                    </p:set>
                                  </p:childTnLst>
                                </p:cTn>
                              </p:par>
                              <p:par>
                                <p:cTn id="293" presetID="16" presetClass="exit" presetSubtype="42" fill="hold" grpId="4" nodeType="withEffect">
                                  <p:stCondLst>
                                    <p:cond delay="0"/>
                                  </p:stCondLst>
                                  <p:childTnLst>
                                    <p:animEffect transition="out" filter="barn(outHorizontal)">
                                      <p:cBhvr>
                                        <p:cTn id="294" dur="3000"/>
                                        <p:tgtEl>
                                          <p:spTgt spid="18"/>
                                        </p:tgtEl>
                                      </p:cBhvr>
                                    </p:animEffect>
                                    <p:set>
                                      <p:cBhvr>
                                        <p:cTn id="295" dur="1" fill="hold">
                                          <p:stCondLst>
                                            <p:cond delay="2999"/>
                                          </p:stCondLst>
                                        </p:cTn>
                                        <p:tgtEl>
                                          <p:spTgt spid="18"/>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3"/>
                                        </p:tgtEl>
                                        <p:attrNameLst>
                                          <p:attrName>ppt_w</p:attrName>
                                        </p:attrNameLst>
                                      </p:cBhvr>
                                      <p:tavLst>
                                        <p:tav tm="0">
                                          <p:val>
                                            <p:strVal val="ppt_w"/>
                                          </p:val>
                                        </p:tav>
                                        <p:tav tm="100000">
                                          <p:val>
                                            <p:strVal val="ppt_w"/>
                                          </p:val>
                                        </p:tav>
                                      </p:tavLst>
                                    </p:anim>
                                    <p:anim calcmode="lin" valueType="num">
                                      <p:cBhvr>
                                        <p:cTn id="29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4"/>
                                        </p:tgtEl>
                                        <p:attrNameLst>
                                          <p:attrName>ppt_w</p:attrName>
                                        </p:attrNameLst>
                                      </p:cBhvr>
                                      <p:tavLst>
                                        <p:tav tm="0">
                                          <p:val>
                                            <p:strVal val="ppt_w"/>
                                          </p:val>
                                        </p:tav>
                                        <p:tav tm="100000">
                                          <p:val>
                                            <p:strVal val="ppt_w"/>
                                          </p:val>
                                        </p:tav>
                                      </p:tavLst>
                                    </p:anim>
                                    <p:anim calcmode="lin" valueType="num">
                                      <p:cBhvr>
                                        <p:cTn id="30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4"/>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5"/>
                                        </p:tgtEl>
                                        <p:attrNameLst>
                                          <p:attrName>ppt_w</p:attrName>
                                        </p:attrNameLst>
                                      </p:cBhvr>
                                      <p:tavLst>
                                        <p:tav tm="0">
                                          <p:val>
                                            <p:strVal val="ppt_w"/>
                                          </p:val>
                                        </p:tav>
                                        <p:tav tm="100000">
                                          <p:val>
                                            <p:strVal val="ppt_w"/>
                                          </p:val>
                                        </p:tav>
                                      </p:tavLst>
                                    </p:anim>
                                    <p:anim calcmode="lin" valueType="num">
                                      <p:cBhvr>
                                        <p:cTn id="30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5"/>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6"/>
                                        </p:tgtEl>
                                        <p:attrNameLst>
                                          <p:attrName>ppt_w</p:attrName>
                                        </p:attrNameLst>
                                      </p:cBhvr>
                                      <p:tavLst>
                                        <p:tav tm="0">
                                          <p:val>
                                            <p:strVal val="ppt_w"/>
                                          </p:val>
                                        </p:tav>
                                        <p:tav tm="100000">
                                          <p:val>
                                            <p:strVal val="ppt_w"/>
                                          </p:val>
                                        </p:tav>
                                      </p:tavLst>
                                    </p:anim>
                                    <p:anim calcmode="lin" valueType="num">
                                      <p:cBhvr>
                                        <p:cTn id="31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6"/>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7"/>
                                        </p:tgtEl>
                                        <p:attrNameLst>
                                          <p:attrName>ppt_w</p:attrName>
                                        </p:attrNameLst>
                                      </p:cBhvr>
                                      <p:tavLst>
                                        <p:tav tm="0">
                                          <p:val>
                                            <p:strVal val="ppt_w"/>
                                          </p:val>
                                        </p:tav>
                                        <p:tav tm="100000">
                                          <p:val>
                                            <p:strVal val="ppt_w"/>
                                          </p:val>
                                        </p:tav>
                                      </p:tavLst>
                                    </p:anim>
                                    <p:anim calcmode="lin" valueType="num">
                                      <p:cBhvr>
                                        <p:cTn id="31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7"/>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8"/>
                                        </p:tgtEl>
                                        <p:attrNameLst>
                                          <p:attrName>ppt_w</p:attrName>
                                        </p:attrNameLst>
                                      </p:cBhvr>
                                      <p:tavLst>
                                        <p:tav tm="0">
                                          <p:val>
                                            <p:strVal val="ppt_w"/>
                                          </p:val>
                                        </p:tav>
                                        <p:tav tm="100000">
                                          <p:val>
                                            <p:strVal val="ppt_w"/>
                                          </p:val>
                                        </p:tav>
                                      </p:tavLst>
                                    </p:anim>
                                    <p:anim calcmode="lin" valueType="num">
                                      <p:cBhvr>
                                        <p:cTn id="31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8"/>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9"/>
                                        </p:tgtEl>
                                        <p:attrNameLst>
                                          <p:attrName>ppt_w</p:attrName>
                                        </p:attrNameLst>
                                      </p:cBhvr>
                                      <p:tavLst>
                                        <p:tav tm="0">
                                          <p:val>
                                            <p:strVal val="ppt_w"/>
                                          </p:val>
                                        </p:tav>
                                        <p:tav tm="100000">
                                          <p:val>
                                            <p:strVal val="ppt_w"/>
                                          </p:val>
                                        </p:tav>
                                      </p:tavLst>
                                    </p:anim>
                                    <p:anim calcmode="lin" valueType="num">
                                      <p:cBhvr>
                                        <p:cTn id="3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9"/>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0"/>
                                        </p:tgtEl>
                                        <p:attrNameLst>
                                          <p:attrName>ppt_w</p:attrName>
                                        </p:attrNameLst>
                                      </p:cBhvr>
                                      <p:tavLst>
                                        <p:tav tm="0">
                                          <p:val>
                                            <p:strVal val="ppt_w"/>
                                          </p:val>
                                        </p:tav>
                                        <p:tav tm="100000">
                                          <p:val>
                                            <p:strVal val="ppt_w"/>
                                          </p:val>
                                        </p:tav>
                                      </p:tavLst>
                                    </p:anim>
                                    <p:anim calcmode="lin" valueType="num">
                                      <p:cBhvr>
                                        <p:cTn id="32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0"/>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1"/>
                                        </p:tgtEl>
                                        <p:attrNameLst>
                                          <p:attrName>ppt_w</p:attrName>
                                        </p:attrNameLst>
                                      </p:cBhvr>
                                      <p:tavLst>
                                        <p:tav tm="0">
                                          <p:val>
                                            <p:strVal val="ppt_w"/>
                                          </p:val>
                                        </p:tav>
                                        <p:tav tm="100000">
                                          <p:val>
                                            <p:strVal val="ppt_w"/>
                                          </p:val>
                                        </p:tav>
                                      </p:tavLst>
                                    </p:anim>
                                    <p:anim calcmode="lin" valueType="num">
                                      <p:cBhvr>
                                        <p:cTn id="33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1"/>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2"/>
                                        </p:tgtEl>
                                        <p:attrNameLst>
                                          <p:attrName>ppt_w</p:attrName>
                                        </p:attrNameLst>
                                      </p:cBhvr>
                                      <p:tavLst>
                                        <p:tav tm="0">
                                          <p:val>
                                            <p:strVal val="ppt_w"/>
                                          </p:val>
                                        </p:tav>
                                        <p:tav tm="100000">
                                          <p:val>
                                            <p:strVal val="ppt_w"/>
                                          </p:val>
                                        </p:tav>
                                      </p:tavLst>
                                    </p:anim>
                                    <p:anim calcmode="lin" valueType="num">
                                      <p:cBhvr>
                                        <p:cTn id="3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2"/>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3"/>
                                        </p:tgtEl>
                                        <p:attrNameLst>
                                          <p:attrName>ppt_w</p:attrName>
                                        </p:attrNameLst>
                                      </p:cBhvr>
                                      <p:tavLst>
                                        <p:tav tm="0">
                                          <p:val>
                                            <p:strVal val="ppt_w"/>
                                          </p:val>
                                        </p:tav>
                                        <p:tav tm="100000">
                                          <p:val>
                                            <p:strVal val="ppt_w"/>
                                          </p:val>
                                        </p:tav>
                                      </p:tavLst>
                                    </p:anim>
                                    <p:anim calcmode="lin" valueType="num">
                                      <p:cBhvr>
                                        <p:cTn id="33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3"/>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4"/>
                                        </p:tgtEl>
                                        <p:attrNameLst>
                                          <p:attrName>ppt_w</p:attrName>
                                        </p:attrNameLst>
                                      </p:cBhvr>
                                      <p:tavLst>
                                        <p:tav tm="0">
                                          <p:val>
                                            <p:strVal val="ppt_w"/>
                                          </p:val>
                                        </p:tav>
                                        <p:tav tm="100000">
                                          <p:val>
                                            <p:strVal val="ppt_w"/>
                                          </p:val>
                                        </p:tav>
                                      </p:tavLst>
                                    </p:anim>
                                    <p:anim calcmode="lin" valueType="num">
                                      <p:cBhvr>
                                        <p:cTn id="34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4"/>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5"/>
                                        </p:tgtEl>
                                        <p:attrNameLst>
                                          <p:attrName>ppt_w</p:attrName>
                                        </p:attrNameLst>
                                      </p:cBhvr>
                                      <p:tavLst>
                                        <p:tav tm="0">
                                          <p:val>
                                            <p:strVal val="ppt_w"/>
                                          </p:val>
                                        </p:tav>
                                        <p:tav tm="100000">
                                          <p:val>
                                            <p:strVal val="ppt_w"/>
                                          </p:val>
                                        </p:tav>
                                      </p:tavLst>
                                    </p:anim>
                                    <p:anim calcmode="lin" valueType="num">
                                      <p:cBhvr>
                                        <p:cTn id="34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5"/>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6"/>
                                        </p:tgtEl>
                                        <p:attrNameLst>
                                          <p:attrName>ppt_w</p:attrName>
                                        </p:attrNameLst>
                                      </p:cBhvr>
                                      <p:tavLst>
                                        <p:tav tm="0">
                                          <p:val>
                                            <p:strVal val="ppt_w"/>
                                          </p:val>
                                        </p:tav>
                                        <p:tav tm="100000">
                                          <p:val>
                                            <p:strVal val="ppt_w"/>
                                          </p:val>
                                        </p:tav>
                                      </p:tavLst>
                                    </p:anim>
                                    <p:anim calcmode="lin" valueType="num">
                                      <p:cBhvr>
                                        <p:cTn id="3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6"/>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7"/>
                                        </p:tgtEl>
                                        <p:attrNameLst>
                                          <p:attrName>ppt_w</p:attrName>
                                        </p:attrNameLst>
                                      </p:cBhvr>
                                      <p:tavLst>
                                        <p:tav tm="0">
                                          <p:val>
                                            <p:strVal val="ppt_w"/>
                                          </p:val>
                                        </p:tav>
                                        <p:tav tm="100000">
                                          <p:val>
                                            <p:strVal val="ppt_w"/>
                                          </p:val>
                                        </p:tav>
                                      </p:tavLst>
                                    </p:anim>
                                    <p:anim calcmode="lin" valueType="num">
                                      <p:cBhvr>
                                        <p:cTn id="3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7"/>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18"/>
                                        </p:tgtEl>
                                        <p:attrNameLst>
                                          <p:attrName>ppt_w</p:attrName>
                                        </p:attrNameLst>
                                      </p:cBhvr>
                                      <p:tavLst>
                                        <p:tav tm="0">
                                          <p:val>
                                            <p:strVal val="ppt_w"/>
                                          </p:val>
                                        </p:tav>
                                        <p:tav tm="100000">
                                          <p:val>
                                            <p:strVal val="ppt_w"/>
                                          </p:val>
                                        </p:tav>
                                      </p:tavLst>
                                    </p:anim>
                                    <p:anim calcmode="lin" valueType="num">
                                      <p:cBhvr>
                                        <p:cTn id="3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8"/>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3000" fill="hold"/>
                                        <p:tgtEl>
                                          <p:spTgt spid="2"/>
                                        </p:tgtEl>
                                        <p:attrNameLst>
                                          <p:attrName>ppt_w</p:attrName>
                                        </p:attrNameLst>
                                      </p:cBhvr>
                                      <p:tavLst>
                                        <p:tav tm="0">
                                          <p:val>
                                            <p:fltVal val="0"/>
                                          </p:val>
                                        </p:tav>
                                        <p:tav tm="100000">
                                          <p:val>
                                            <p:strVal val="#ppt_w"/>
                                          </p:val>
                                        </p:tav>
                                      </p:tavLst>
                                    </p:anim>
                                    <p:anim calcmode="lin" valueType="num">
                                      <p:cBhvr>
                                        <p:cTn id="36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0" y="0"/>
            <a:ext cx="928662" cy="928662"/>
          </a:xfrm>
          <a:prstGeom prst="rect">
            <a:avLst/>
          </a:prstGeom>
          <a:effectLst>
            <a:reflection blurRad="6350" stA="50000" endA="295" endPos="92000" dist="101600" dir="5400000" sy="-100000" algn="bl" rotWithShape="0"/>
          </a:effectLst>
        </p:spPr>
      </p:pic>
      <p:pic>
        <p:nvPicPr>
          <p:cNvPr id="6" name="5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8215338" y="0"/>
            <a:ext cx="928662" cy="928662"/>
          </a:xfrm>
          <a:prstGeom prst="rect">
            <a:avLst/>
          </a:prstGeom>
          <a:effectLst>
            <a:reflection blurRad="6350" stA="50000" endA="295" endPos="92000" dist="101600" dir="5400000" sy="-100000" algn="bl" rotWithShape="0"/>
          </a:effectLst>
        </p:spPr>
      </p:pic>
      <p:pic>
        <p:nvPicPr>
          <p:cNvPr id="7" name="6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571472" y="714356"/>
            <a:ext cx="857256" cy="857256"/>
          </a:xfrm>
          <a:prstGeom prst="rect">
            <a:avLst/>
          </a:prstGeom>
          <a:effectLst>
            <a:reflection blurRad="6350" stA="50000" endA="295" endPos="92000" dist="101600" dir="5400000" sy="-100000" algn="bl" rotWithShape="0"/>
          </a:effectLst>
        </p:spPr>
      </p:pic>
      <p:pic>
        <p:nvPicPr>
          <p:cNvPr id="8" name="7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715240" y="785794"/>
            <a:ext cx="857256" cy="857256"/>
          </a:xfrm>
          <a:prstGeom prst="rect">
            <a:avLst/>
          </a:prstGeom>
          <a:effectLst>
            <a:reflection blurRad="6350" stA="50000" endA="295" endPos="92000" dist="101600" dir="5400000" sy="-100000" algn="bl" rotWithShape="0"/>
          </a:effectLst>
        </p:spPr>
      </p:pic>
      <p:pic>
        <p:nvPicPr>
          <p:cNvPr id="9" name="8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142976" y="1571612"/>
            <a:ext cx="785818" cy="785818"/>
          </a:xfrm>
          <a:prstGeom prst="rect">
            <a:avLst/>
          </a:prstGeom>
          <a:effectLst>
            <a:reflection blurRad="6350" stA="50000" endA="295" endPos="92000" dist="101600" dir="5400000" sy="-100000" algn="bl" rotWithShape="0"/>
          </a:effectLst>
        </p:spPr>
      </p:pic>
      <p:pic>
        <p:nvPicPr>
          <p:cNvPr id="10" name="9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072330" y="1571612"/>
            <a:ext cx="785818" cy="785818"/>
          </a:xfrm>
          <a:prstGeom prst="rect">
            <a:avLst/>
          </a:prstGeom>
          <a:effectLst>
            <a:reflection blurRad="6350" stA="50000" endA="295" endPos="92000" dist="101600" dir="5400000" sy="-100000" algn="bl" rotWithShape="0"/>
          </a:effectLst>
        </p:spPr>
      </p:pic>
      <p:pic>
        <p:nvPicPr>
          <p:cNvPr id="11" name="10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714480" y="2285992"/>
            <a:ext cx="714380" cy="714380"/>
          </a:xfrm>
          <a:prstGeom prst="rect">
            <a:avLst/>
          </a:prstGeom>
          <a:effectLst>
            <a:reflection blurRad="6350" stA="50000" endA="295" endPos="92000" dist="101600" dir="5400000" sy="-100000" algn="bl" rotWithShape="0"/>
          </a:effectLst>
        </p:spPr>
      </p:pic>
      <p:pic>
        <p:nvPicPr>
          <p:cNvPr id="12" name="11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429388" y="2285992"/>
            <a:ext cx="714380" cy="714380"/>
          </a:xfrm>
          <a:prstGeom prst="rect">
            <a:avLst/>
          </a:prstGeom>
          <a:effectLst>
            <a:reflection blurRad="6350" stA="50000" endA="295" endPos="92000" dist="101600" dir="5400000" sy="-100000" algn="bl" rotWithShape="0"/>
          </a:effectLst>
        </p:spPr>
      </p:pic>
      <p:pic>
        <p:nvPicPr>
          <p:cNvPr id="13" name="12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2285984" y="2928934"/>
            <a:ext cx="642942" cy="642942"/>
          </a:xfrm>
          <a:prstGeom prst="rect">
            <a:avLst/>
          </a:prstGeom>
          <a:effectLst>
            <a:reflection blurRad="6350" stA="50000" endA="295" endPos="92000" dist="101600" dir="5400000" sy="-100000" algn="bl" rotWithShape="0"/>
          </a:effectLst>
        </p:spPr>
      </p:pic>
      <p:pic>
        <p:nvPicPr>
          <p:cNvPr id="14" name="13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072198" y="2857496"/>
            <a:ext cx="642942" cy="642942"/>
          </a:xfrm>
          <a:prstGeom prst="rect">
            <a:avLst/>
          </a:prstGeom>
          <a:effectLst>
            <a:reflection blurRad="6350" stA="50000" endA="295" endPos="92000" dist="101600" dir="5400000" sy="-100000" algn="bl" rotWithShape="0"/>
          </a:effectLst>
        </p:spPr>
      </p:pic>
      <p:pic>
        <p:nvPicPr>
          <p:cNvPr id="15" name="14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2714612" y="3571876"/>
            <a:ext cx="571504" cy="514354"/>
          </a:xfrm>
          <a:prstGeom prst="rect">
            <a:avLst/>
          </a:prstGeom>
          <a:effectLst>
            <a:reflection blurRad="6350" stA="50000" endA="295" endPos="92000" dist="101600" dir="5400000" sy="-100000" algn="bl" rotWithShape="0"/>
          </a:effectLst>
        </p:spPr>
      </p:pic>
      <p:pic>
        <p:nvPicPr>
          <p:cNvPr id="16" name="15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572132" y="3500438"/>
            <a:ext cx="571504" cy="514354"/>
          </a:xfrm>
          <a:prstGeom prst="rect">
            <a:avLst/>
          </a:prstGeom>
          <a:effectLst>
            <a:reflection blurRad="6350" stA="50000" endA="295" endPos="92000" dist="101600" dir="5400000" sy="-100000" algn="bl" rotWithShape="0"/>
          </a:effectLst>
        </p:spPr>
      </p:pic>
      <p:pic>
        <p:nvPicPr>
          <p:cNvPr id="17" name="16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071802" y="4143380"/>
            <a:ext cx="571504" cy="514354"/>
          </a:xfrm>
          <a:prstGeom prst="rect">
            <a:avLst/>
          </a:prstGeom>
          <a:effectLst>
            <a:reflection blurRad="6350" stA="50000" endA="295" endPos="92000" dist="101600" dir="5400000" sy="-100000" algn="bl" rotWithShape="0"/>
          </a:effectLst>
        </p:spPr>
      </p:pic>
      <p:pic>
        <p:nvPicPr>
          <p:cNvPr id="18" name="17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286380" y="4143380"/>
            <a:ext cx="571504" cy="514354"/>
          </a:xfrm>
          <a:prstGeom prst="rect">
            <a:avLst/>
          </a:prstGeom>
          <a:effectLst>
            <a:reflection blurRad="6350" stA="50000" endA="295" endPos="92000" dist="101600" dir="5400000" sy="-100000" algn="bl" rotWithShape="0"/>
          </a:effectLst>
        </p:spPr>
      </p:pic>
      <p:pic>
        <p:nvPicPr>
          <p:cNvPr id="19" name="18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286116" y="4714884"/>
            <a:ext cx="571504" cy="514354"/>
          </a:xfrm>
          <a:prstGeom prst="rect">
            <a:avLst/>
          </a:prstGeom>
          <a:effectLst>
            <a:reflection blurRad="6350" stA="50000" endA="295" endPos="92000" dist="101600" dir="5400000" sy="-100000" algn="bl" rotWithShape="0"/>
          </a:effectLst>
        </p:spPr>
      </p:pic>
      <p:pic>
        <p:nvPicPr>
          <p:cNvPr id="20" name="19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4929190" y="4786322"/>
            <a:ext cx="571504" cy="514354"/>
          </a:xfrm>
          <a:prstGeom prst="rect">
            <a:avLst/>
          </a:prstGeom>
          <a:effectLst>
            <a:reflection blurRad="6350" stA="50000" endA="295" endPos="92000" dist="101600" dir="5400000" sy="-100000" algn="bl" rotWithShape="0"/>
          </a:effectLst>
        </p:spPr>
      </p:pic>
      <p:sp>
        <p:nvSpPr>
          <p:cNvPr id="21" name="20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9"/>
                                        </p:tgtEl>
                                        <p:attrNameLst>
                                          <p:attrName>r</p:attrName>
                                        </p:attrNameLst>
                                      </p:cBhvr>
                                    </p:animRot>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ppt_x"/>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ppt_x"/>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ppt_x"/>
                                          </p:val>
                                        </p:tav>
                                      </p:tavLst>
                                    </p:anim>
                                    <p:anim calcmode="lin" valueType="num">
                                      <p:cBhvr additive="base">
                                        <p:cTn id="134" dur="2000"/>
                                        <p:tgtEl>
                                          <p:spTgt spid="19"/>
                                        </p:tgtEl>
                                        <p:attrNameLst>
                                          <p:attrName>ppt_y</p:attrName>
                                        </p:attrNameLst>
                                      </p:cBhvr>
                                      <p:tavLst>
                                        <p:tav tm="0">
                                          <p:val>
                                            <p:strVal val="ppt_y"/>
                                          </p:val>
                                        </p:tav>
                                        <p:tav tm="100000">
                                          <p:val>
                                            <p:strVal val="1+ppt_h/2"/>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1"/>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3"/>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9"/>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D60093">
                <a:shade val="67500"/>
                <a:satMod val="115000"/>
              </a:srgbClr>
            </a:gs>
            <a:gs pos="100000">
              <a:srgbClr val="D60093">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a:off x="3500430" y="-71456"/>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0800000">
            <a:off x="3571868" y="4429120"/>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3500430" y="214296"/>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500430" y="500048"/>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500430" y="785800"/>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868" y="4071930"/>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00430" y="3714740"/>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428988"/>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71868" y="3143236"/>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00430" y="2857484"/>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3500430" y="2571732"/>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a:off x="3500430" y="1071552"/>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3428992" y="1357304"/>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a:off x="3500430" y="1643056"/>
            <a:ext cx="2071702" cy="785794"/>
          </a:xfrm>
          <a:prstGeom prst="flowChartMerge">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ppt_x"/>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ppt_x"/>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ppt_x"/>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ppt_x"/>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ppt_x"/>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ppt_x"/>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strVal val="#ppt_w"/>
                                          </p:val>
                                        </p:tav>
                                        <p:tav tm="100000">
                                          <p:val>
                                            <p:strVal val="#ppt_w"/>
                                          </p:val>
                                        </p:tav>
                                      </p:tavLst>
                                    </p:anim>
                                    <p:anim calcmode="lin" valueType="num">
                                      <p:cBhvr>
                                        <p:cTn id="66" dur="2000" fill="hold"/>
                                        <p:tgtEl>
                                          <p:spTgt spid="4"/>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p:val>
                                            <p:strVal val="#ppt_w"/>
                                          </p:val>
                                        </p:tav>
                                        <p:tav tm="100000">
                                          <p:val>
                                            <p:strVal val="#ppt_w"/>
                                          </p:val>
                                        </p:tav>
                                      </p:tavLst>
                                    </p:anim>
                                    <p:anim calcmode="lin" valueType="num">
                                      <p:cBhvr>
                                        <p:cTn id="70" dur="2000" fill="hold"/>
                                        <p:tgtEl>
                                          <p:spTgt spid="5"/>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2000" fill="hold"/>
                                        <p:tgtEl>
                                          <p:spTgt spid="6"/>
                                        </p:tgtEl>
                                        <p:attrNameLst>
                                          <p:attrName>ppt_w</p:attrName>
                                        </p:attrNameLst>
                                      </p:cBhvr>
                                      <p:tavLst>
                                        <p:tav tm="0">
                                          <p:val>
                                            <p:strVal val="#ppt_w"/>
                                          </p:val>
                                        </p:tav>
                                        <p:tav tm="100000">
                                          <p:val>
                                            <p:strVal val="#ppt_w"/>
                                          </p:val>
                                        </p:tav>
                                      </p:tavLst>
                                    </p:anim>
                                    <p:anim calcmode="lin" valueType="num">
                                      <p:cBhvr>
                                        <p:cTn id="74" dur="2000" fill="hold"/>
                                        <p:tgtEl>
                                          <p:spTgt spid="6"/>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p:cTn id="77" dur="2000" fill="hold"/>
                                        <p:tgtEl>
                                          <p:spTgt spid="7"/>
                                        </p:tgtEl>
                                        <p:attrNameLst>
                                          <p:attrName>ppt_w</p:attrName>
                                        </p:attrNameLst>
                                      </p:cBhvr>
                                      <p:tavLst>
                                        <p:tav tm="0">
                                          <p:val>
                                            <p:strVal val="#ppt_w"/>
                                          </p:val>
                                        </p:tav>
                                        <p:tav tm="100000">
                                          <p:val>
                                            <p:strVal val="#ppt_w"/>
                                          </p:val>
                                        </p:tav>
                                      </p:tavLst>
                                    </p:anim>
                                    <p:anim calcmode="lin" valueType="num">
                                      <p:cBhvr>
                                        <p:cTn id="78" dur="2000" fill="hold"/>
                                        <p:tgtEl>
                                          <p:spTgt spid="7"/>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p:val>
                                            <p:strVal val="#ppt_w"/>
                                          </p:val>
                                        </p:tav>
                                        <p:tav tm="100000">
                                          <p:val>
                                            <p:strVal val="#ppt_w"/>
                                          </p:val>
                                        </p:tav>
                                      </p:tavLst>
                                    </p:anim>
                                    <p:anim calcmode="lin" valueType="num">
                                      <p:cBhvr>
                                        <p:cTn id="82" dur="2000" fill="hold"/>
                                        <p:tgtEl>
                                          <p:spTgt spid="8"/>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2000" fill="hold"/>
                                        <p:tgtEl>
                                          <p:spTgt spid="9"/>
                                        </p:tgtEl>
                                        <p:attrNameLst>
                                          <p:attrName>ppt_w</p:attrName>
                                        </p:attrNameLst>
                                      </p:cBhvr>
                                      <p:tavLst>
                                        <p:tav tm="0">
                                          <p:val>
                                            <p:strVal val="#ppt_w"/>
                                          </p:val>
                                        </p:tav>
                                        <p:tav tm="100000">
                                          <p:val>
                                            <p:strVal val="#ppt_w"/>
                                          </p:val>
                                        </p:tav>
                                      </p:tavLst>
                                    </p:anim>
                                    <p:anim calcmode="lin" valueType="num">
                                      <p:cBhvr>
                                        <p:cTn id="86" dur="2000" fill="hold"/>
                                        <p:tgtEl>
                                          <p:spTgt spid="9"/>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2000" fill="hold"/>
                                        <p:tgtEl>
                                          <p:spTgt spid="10"/>
                                        </p:tgtEl>
                                        <p:attrNameLst>
                                          <p:attrName>ppt_w</p:attrName>
                                        </p:attrNameLst>
                                      </p:cBhvr>
                                      <p:tavLst>
                                        <p:tav tm="0">
                                          <p:val>
                                            <p:strVal val="#ppt_w"/>
                                          </p:val>
                                        </p:tav>
                                        <p:tav tm="100000">
                                          <p:val>
                                            <p:strVal val="#ppt_w"/>
                                          </p:val>
                                        </p:tav>
                                      </p:tavLst>
                                    </p:anim>
                                    <p:anim calcmode="lin" valueType="num">
                                      <p:cBhvr>
                                        <p:cTn id="90" dur="2000" fill="hold"/>
                                        <p:tgtEl>
                                          <p:spTgt spid="10"/>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2000" fill="hold"/>
                                        <p:tgtEl>
                                          <p:spTgt spid="11"/>
                                        </p:tgtEl>
                                        <p:attrNameLst>
                                          <p:attrName>ppt_w</p:attrName>
                                        </p:attrNameLst>
                                      </p:cBhvr>
                                      <p:tavLst>
                                        <p:tav tm="0">
                                          <p:val>
                                            <p:strVal val="#ppt_w"/>
                                          </p:val>
                                        </p:tav>
                                        <p:tav tm="100000">
                                          <p:val>
                                            <p:strVal val="#ppt_w"/>
                                          </p:val>
                                        </p:tav>
                                      </p:tavLst>
                                    </p:anim>
                                    <p:anim calcmode="lin" valueType="num">
                                      <p:cBhvr>
                                        <p:cTn id="94" dur="2000" fill="hold"/>
                                        <p:tgtEl>
                                          <p:spTgt spid="11"/>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2000" fill="hold"/>
                                        <p:tgtEl>
                                          <p:spTgt spid="12"/>
                                        </p:tgtEl>
                                        <p:attrNameLst>
                                          <p:attrName>ppt_w</p:attrName>
                                        </p:attrNameLst>
                                      </p:cBhvr>
                                      <p:tavLst>
                                        <p:tav tm="0">
                                          <p:val>
                                            <p:strVal val="#ppt_w"/>
                                          </p:val>
                                        </p:tav>
                                        <p:tav tm="100000">
                                          <p:val>
                                            <p:strVal val="#ppt_w"/>
                                          </p:val>
                                        </p:tav>
                                      </p:tavLst>
                                    </p:anim>
                                    <p:anim calcmode="lin" valueType="num">
                                      <p:cBhvr>
                                        <p:cTn id="98" dur="2000" fill="hold"/>
                                        <p:tgtEl>
                                          <p:spTgt spid="12"/>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2000" fill="hold"/>
                                        <p:tgtEl>
                                          <p:spTgt spid="13"/>
                                        </p:tgtEl>
                                        <p:attrNameLst>
                                          <p:attrName>ppt_w</p:attrName>
                                        </p:attrNameLst>
                                      </p:cBhvr>
                                      <p:tavLst>
                                        <p:tav tm="0">
                                          <p:val>
                                            <p:strVal val="#ppt_w"/>
                                          </p:val>
                                        </p:tav>
                                        <p:tav tm="100000">
                                          <p:val>
                                            <p:strVal val="#ppt_w"/>
                                          </p:val>
                                        </p:tav>
                                      </p:tavLst>
                                    </p:anim>
                                    <p:anim calcmode="lin" valueType="num">
                                      <p:cBhvr>
                                        <p:cTn id="102" dur="2000" fill="hold"/>
                                        <p:tgtEl>
                                          <p:spTgt spid="13"/>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2000" fill="hold"/>
                                        <p:tgtEl>
                                          <p:spTgt spid="14"/>
                                        </p:tgtEl>
                                        <p:attrNameLst>
                                          <p:attrName>ppt_w</p:attrName>
                                        </p:attrNameLst>
                                      </p:cBhvr>
                                      <p:tavLst>
                                        <p:tav tm="0">
                                          <p:val>
                                            <p:strVal val="#ppt_w"/>
                                          </p:val>
                                        </p:tav>
                                        <p:tav tm="100000">
                                          <p:val>
                                            <p:strVal val="#ppt_w"/>
                                          </p:val>
                                        </p:tav>
                                      </p:tavLst>
                                    </p:anim>
                                    <p:anim calcmode="lin" valueType="num">
                                      <p:cBhvr>
                                        <p:cTn id="106" dur="2000" fill="hold"/>
                                        <p:tgtEl>
                                          <p:spTgt spid="14"/>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 calcmode="lin" valueType="num">
                                      <p:cBhvr>
                                        <p:cTn id="109" dur="2000" fill="hold"/>
                                        <p:tgtEl>
                                          <p:spTgt spid="15"/>
                                        </p:tgtEl>
                                        <p:attrNameLst>
                                          <p:attrName>ppt_w</p:attrName>
                                        </p:attrNameLst>
                                      </p:cBhvr>
                                      <p:tavLst>
                                        <p:tav tm="0">
                                          <p:val>
                                            <p:strVal val="#ppt_w"/>
                                          </p:val>
                                        </p:tav>
                                        <p:tav tm="100000">
                                          <p:val>
                                            <p:strVal val="#ppt_w"/>
                                          </p:val>
                                        </p:tav>
                                      </p:tavLst>
                                    </p:anim>
                                    <p:anim calcmode="lin" valueType="num">
                                      <p:cBhvr>
                                        <p:cTn id="110" dur="2000" fill="hold"/>
                                        <p:tgtEl>
                                          <p:spTgt spid="15"/>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 calcmode="lin" valueType="num">
                                      <p:cBhvr>
                                        <p:cTn id="113" dur="2000" fill="hold"/>
                                        <p:tgtEl>
                                          <p:spTgt spid="16"/>
                                        </p:tgtEl>
                                        <p:attrNameLst>
                                          <p:attrName>ppt_w</p:attrName>
                                        </p:attrNameLst>
                                      </p:cBhvr>
                                      <p:tavLst>
                                        <p:tav tm="0">
                                          <p:val>
                                            <p:strVal val="#ppt_w"/>
                                          </p:val>
                                        </p:tav>
                                        <p:tav tm="100000">
                                          <p:val>
                                            <p:strVal val="#ppt_w"/>
                                          </p:val>
                                        </p:tav>
                                      </p:tavLst>
                                    </p:anim>
                                    <p:anim calcmode="lin" valueType="num">
                                      <p:cBhvr>
                                        <p:cTn id="114" dur="2000" fill="hold"/>
                                        <p:tgtEl>
                                          <p:spTgt spid="16"/>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2000" fill="hold"/>
                                        <p:tgtEl>
                                          <p:spTgt spid="17"/>
                                        </p:tgtEl>
                                        <p:attrNameLst>
                                          <p:attrName>ppt_w</p:attrName>
                                        </p:attrNameLst>
                                      </p:cBhvr>
                                      <p:tavLst>
                                        <p:tav tm="0">
                                          <p:val>
                                            <p:strVal val="#ppt_w"/>
                                          </p:val>
                                        </p:tav>
                                        <p:tav tm="100000">
                                          <p:val>
                                            <p:strVal val="#ppt_w"/>
                                          </p:val>
                                        </p:tav>
                                      </p:tavLst>
                                    </p:anim>
                                    <p:anim calcmode="lin" valueType="num">
                                      <p:cBhvr>
                                        <p:cTn id="118" dur="2000" fill="hold"/>
                                        <p:tgtEl>
                                          <p:spTgt spid="17"/>
                                        </p:tgtEl>
                                        <p:attrNameLst>
                                          <p:attrName>ppt_h</p:attrName>
                                        </p:attrNameLst>
                                      </p:cBhvr>
                                      <p:tavLst>
                                        <p:tav tm="0" fmla="#ppt_h*sin(2.5*pi*$)">
                                          <p:val>
                                            <p:fltVal val="0"/>
                                          </p:val>
                                        </p:tav>
                                        <p:tav tm="100000">
                                          <p:val>
                                            <p:fltVal val="1"/>
                                          </p:val>
                                        </p:tav>
                                      </p:tavLst>
                                    </p:anim>
                                  </p:childTnLst>
                                </p:cTn>
                              </p:par>
                              <p:par>
                                <p:cTn id="119" presetID="2" presetClass="exit" presetSubtype="4" fill="hold" grpId="2" nodeType="withEffect">
                                  <p:stCondLst>
                                    <p:cond delay="0"/>
                                  </p:stCondLst>
                                  <p:childTnLst>
                                    <p:anim calcmode="lin" valueType="num">
                                      <p:cBhvr additive="base">
                                        <p:cTn id="120" dur="2000"/>
                                        <p:tgtEl>
                                          <p:spTgt spid="4"/>
                                        </p:tgtEl>
                                        <p:attrNameLst>
                                          <p:attrName>ppt_x</p:attrName>
                                        </p:attrNameLst>
                                      </p:cBhvr>
                                      <p:tavLst>
                                        <p:tav tm="0">
                                          <p:val>
                                            <p:strVal val="ppt_x"/>
                                          </p:val>
                                        </p:tav>
                                        <p:tav tm="100000">
                                          <p:val>
                                            <p:strVal val="ppt_x"/>
                                          </p:val>
                                        </p:tav>
                                      </p:tavLst>
                                    </p:anim>
                                    <p:anim calcmode="lin" valueType="num">
                                      <p:cBhvr additive="base">
                                        <p:cTn id="121" dur="2000"/>
                                        <p:tgtEl>
                                          <p:spTgt spid="4"/>
                                        </p:tgtEl>
                                        <p:attrNameLst>
                                          <p:attrName>ppt_y</p:attrName>
                                        </p:attrNameLst>
                                      </p:cBhvr>
                                      <p:tavLst>
                                        <p:tav tm="0">
                                          <p:val>
                                            <p:strVal val="ppt_y"/>
                                          </p:val>
                                        </p:tav>
                                        <p:tav tm="100000">
                                          <p:val>
                                            <p:strVal val="1+ppt_h/2"/>
                                          </p:val>
                                        </p:tav>
                                      </p:tavLst>
                                    </p:anim>
                                    <p:set>
                                      <p:cBhvr>
                                        <p:cTn id="122" dur="1" fill="hold">
                                          <p:stCondLst>
                                            <p:cond delay="1999"/>
                                          </p:stCondLst>
                                        </p:cTn>
                                        <p:tgtEl>
                                          <p:spTgt spid="4"/>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2000"/>
                                        <p:tgtEl>
                                          <p:spTgt spid="6"/>
                                        </p:tgtEl>
                                        <p:attrNameLst>
                                          <p:attrName>ppt_x</p:attrName>
                                        </p:attrNameLst>
                                      </p:cBhvr>
                                      <p:tavLst>
                                        <p:tav tm="0">
                                          <p:val>
                                            <p:strVal val="ppt_x"/>
                                          </p:val>
                                        </p:tav>
                                        <p:tav tm="100000">
                                          <p:val>
                                            <p:strVal val="ppt_x"/>
                                          </p:val>
                                        </p:tav>
                                      </p:tavLst>
                                    </p:anim>
                                    <p:anim calcmode="lin" valueType="num">
                                      <p:cBhvr additive="base">
                                        <p:cTn id="125" dur="2000"/>
                                        <p:tgtEl>
                                          <p:spTgt spid="6"/>
                                        </p:tgtEl>
                                        <p:attrNameLst>
                                          <p:attrName>ppt_y</p:attrName>
                                        </p:attrNameLst>
                                      </p:cBhvr>
                                      <p:tavLst>
                                        <p:tav tm="0">
                                          <p:val>
                                            <p:strVal val="ppt_y"/>
                                          </p:val>
                                        </p:tav>
                                        <p:tav tm="100000">
                                          <p:val>
                                            <p:strVal val="1+ppt_h/2"/>
                                          </p:val>
                                        </p:tav>
                                      </p:tavLst>
                                    </p:anim>
                                    <p:set>
                                      <p:cBhvr>
                                        <p:cTn id="126" dur="1" fill="hold">
                                          <p:stCondLst>
                                            <p:cond delay="1999"/>
                                          </p:stCondLst>
                                        </p:cTn>
                                        <p:tgtEl>
                                          <p:spTgt spid="6"/>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2000"/>
                                        <p:tgtEl>
                                          <p:spTgt spid="7"/>
                                        </p:tgtEl>
                                        <p:attrNameLst>
                                          <p:attrName>ppt_x</p:attrName>
                                        </p:attrNameLst>
                                      </p:cBhvr>
                                      <p:tavLst>
                                        <p:tav tm="0">
                                          <p:val>
                                            <p:strVal val="ppt_x"/>
                                          </p:val>
                                        </p:tav>
                                        <p:tav tm="100000">
                                          <p:val>
                                            <p:strVal val="ppt_x"/>
                                          </p:val>
                                        </p:tav>
                                      </p:tavLst>
                                    </p:anim>
                                    <p:anim calcmode="lin" valueType="num">
                                      <p:cBhvr additive="base">
                                        <p:cTn id="129" dur="2000"/>
                                        <p:tgtEl>
                                          <p:spTgt spid="7"/>
                                        </p:tgtEl>
                                        <p:attrNameLst>
                                          <p:attrName>ppt_y</p:attrName>
                                        </p:attrNameLst>
                                      </p:cBhvr>
                                      <p:tavLst>
                                        <p:tav tm="0">
                                          <p:val>
                                            <p:strVal val="ppt_y"/>
                                          </p:val>
                                        </p:tav>
                                        <p:tav tm="100000">
                                          <p:val>
                                            <p:strVal val="1+ppt_h/2"/>
                                          </p:val>
                                        </p:tav>
                                      </p:tavLst>
                                    </p:anim>
                                    <p:set>
                                      <p:cBhvr>
                                        <p:cTn id="130" dur="1" fill="hold">
                                          <p:stCondLst>
                                            <p:cond delay="1999"/>
                                          </p:stCondLst>
                                        </p:cTn>
                                        <p:tgtEl>
                                          <p:spTgt spid="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8"/>
                                        </p:tgtEl>
                                        <p:attrNameLst>
                                          <p:attrName>ppt_x</p:attrName>
                                        </p:attrNameLst>
                                      </p:cBhvr>
                                      <p:tavLst>
                                        <p:tav tm="0">
                                          <p:val>
                                            <p:strVal val="ppt_x"/>
                                          </p:val>
                                        </p:tav>
                                        <p:tav tm="100000">
                                          <p:val>
                                            <p:strVal val="ppt_x"/>
                                          </p:val>
                                        </p:tav>
                                      </p:tavLst>
                                    </p:anim>
                                    <p:anim calcmode="lin" valueType="num">
                                      <p:cBhvr additive="base">
                                        <p:cTn id="133" dur="2000"/>
                                        <p:tgtEl>
                                          <p:spTgt spid="8"/>
                                        </p:tgtEl>
                                        <p:attrNameLst>
                                          <p:attrName>ppt_y</p:attrName>
                                        </p:attrNameLst>
                                      </p:cBhvr>
                                      <p:tavLst>
                                        <p:tav tm="0">
                                          <p:val>
                                            <p:strVal val="ppt_y"/>
                                          </p:val>
                                        </p:tav>
                                        <p:tav tm="100000">
                                          <p:val>
                                            <p:strVal val="1+ppt_h/2"/>
                                          </p:val>
                                        </p:tav>
                                      </p:tavLst>
                                    </p:anim>
                                    <p:set>
                                      <p:cBhvr>
                                        <p:cTn id="134" dur="1" fill="hold">
                                          <p:stCondLst>
                                            <p:cond delay="1999"/>
                                          </p:stCondLst>
                                        </p:cTn>
                                        <p:tgtEl>
                                          <p:spTgt spid="8"/>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15"/>
                                        </p:tgtEl>
                                        <p:attrNameLst>
                                          <p:attrName>ppt_x</p:attrName>
                                        </p:attrNameLst>
                                      </p:cBhvr>
                                      <p:tavLst>
                                        <p:tav tm="0">
                                          <p:val>
                                            <p:strVal val="ppt_x"/>
                                          </p:val>
                                        </p:tav>
                                        <p:tav tm="100000">
                                          <p:val>
                                            <p:strVal val="ppt_x"/>
                                          </p:val>
                                        </p:tav>
                                      </p:tavLst>
                                    </p:anim>
                                    <p:anim calcmode="lin" valueType="num">
                                      <p:cBhvr additive="base">
                                        <p:cTn id="137" dur="2000"/>
                                        <p:tgtEl>
                                          <p:spTgt spid="15"/>
                                        </p:tgtEl>
                                        <p:attrNameLst>
                                          <p:attrName>ppt_y</p:attrName>
                                        </p:attrNameLst>
                                      </p:cBhvr>
                                      <p:tavLst>
                                        <p:tav tm="0">
                                          <p:val>
                                            <p:strVal val="ppt_y"/>
                                          </p:val>
                                        </p:tav>
                                        <p:tav tm="100000">
                                          <p:val>
                                            <p:strVal val="1+ppt_h/2"/>
                                          </p:val>
                                        </p:tav>
                                      </p:tavLst>
                                    </p:anim>
                                    <p:set>
                                      <p:cBhvr>
                                        <p:cTn id="138" dur="1" fill="hold">
                                          <p:stCondLst>
                                            <p:cond delay="1999"/>
                                          </p:stCondLst>
                                        </p:cTn>
                                        <p:tgtEl>
                                          <p:spTgt spid="15"/>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16"/>
                                        </p:tgtEl>
                                        <p:attrNameLst>
                                          <p:attrName>ppt_x</p:attrName>
                                        </p:attrNameLst>
                                      </p:cBhvr>
                                      <p:tavLst>
                                        <p:tav tm="0">
                                          <p:val>
                                            <p:strVal val="ppt_x"/>
                                          </p:val>
                                        </p:tav>
                                        <p:tav tm="100000">
                                          <p:val>
                                            <p:strVal val="ppt_x"/>
                                          </p:val>
                                        </p:tav>
                                      </p:tavLst>
                                    </p:anim>
                                    <p:anim calcmode="lin" valueType="num">
                                      <p:cBhvr additive="base">
                                        <p:cTn id="141" dur="2000"/>
                                        <p:tgtEl>
                                          <p:spTgt spid="16"/>
                                        </p:tgtEl>
                                        <p:attrNameLst>
                                          <p:attrName>ppt_y</p:attrName>
                                        </p:attrNameLst>
                                      </p:cBhvr>
                                      <p:tavLst>
                                        <p:tav tm="0">
                                          <p:val>
                                            <p:strVal val="ppt_y"/>
                                          </p:val>
                                        </p:tav>
                                        <p:tav tm="100000">
                                          <p:val>
                                            <p:strVal val="1+ppt_h/2"/>
                                          </p:val>
                                        </p:tav>
                                      </p:tavLst>
                                    </p:anim>
                                    <p:set>
                                      <p:cBhvr>
                                        <p:cTn id="142" dur="1" fill="hold">
                                          <p:stCondLst>
                                            <p:cond delay="1999"/>
                                          </p:stCondLst>
                                        </p:cTn>
                                        <p:tgtEl>
                                          <p:spTgt spid="16"/>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7"/>
                                        </p:tgtEl>
                                        <p:attrNameLst>
                                          <p:attrName>ppt_x</p:attrName>
                                        </p:attrNameLst>
                                      </p:cBhvr>
                                      <p:tavLst>
                                        <p:tav tm="0">
                                          <p:val>
                                            <p:strVal val="ppt_x"/>
                                          </p:val>
                                        </p:tav>
                                        <p:tav tm="100000">
                                          <p:val>
                                            <p:strVal val="ppt_x"/>
                                          </p:val>
                                        </p:tav>
                                      </p:tavLst>
                                    </p:anim>
                                    <p:anim calcmode="lin" valueType="num">
                                      <p:cBhvr additive="base">
                                        <p:cTn id="145" dur="2000"/>
                                        <p:tgtEl>
                                          <p:spTgt spid="17"/>
                                        </p:tgtEl>
                                        <p:attrNameLst>
                                          <p:attrName>ppt_y</p:attrName>
                                        </p:attrNameLst>
                                      </p:cBhvr>
                                      <p:tavLst>
                                        <p:tav tm="0">
                                          <p:val>
                                            <p:strVal val="ppt_y"/>
                                          </p:val>
                                        </p:tav>
                                        <p:tav tm="100000">
                                          <p:val>
                                            <p:strVal val="1+ppt_h/2"/>
                                          </p:val>
                                        </p:tav>
                                      </p:tavLst>
                                    </p:anim>
                                    <p:set>
                                      <p:cBhvr>
                                        <p:cTn id="146" dur="1" fill="hold">
                                          <p:stCondLst>
                                            <p:cond delay="1999"/>
                                          </p:stCondLst>
                                        </p:cTn>
                                        <p:tgtEl>
                                          <p:spTgt spid="17"/>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5"/>
                                        </p:tgtEl>
                                        <p:attrNameLst>
                                          <p:attrName>ppt_x</p:attrName>
                                        </p:attrNameLst>
                                      </p:cBhvr>
                                      <p:tavLst>
                                        <p:tav tm="0">
                                          <p:val>
                                            <p:strVal val="ppt_x"/>
                                          </p:val>
                                        </p:tav>
                                        <p:tav tm="100000">
                                          <p:val>
                                            <p:strVal val="ppt_x"/>
                                          </p:val>
                                        </p:tav>
                                      </p:tavLst>
                                    </p:anim>
                                    <p:anim calcmode="lin" valueType="num">
                                      <p:cBhvr additive="base">
                                        <p:cTn id="149" dur="2000"/>
                                        <p:tgtEl>
                                          <p:spTgt spid="5"/>
                                        </p:tgtEl>
                                        <p:attrNameLst>
                                          <p:attrName>ppt_y</p:attrName>
                                        </p:attrNameLst>
                                      </p:cBhvr>
                                      <p:tavLst>
                                        <p:tav tm="0">
                                          <p:val>
                                            <p:strVal val="ppt_y"/>
                                          </p:val>
                                        </p:tav>
                                        <p:tav tm="100000">
                                          <p:val>
                                            <p:strVal val="0-ppt_h/2"/>
                                          </p:val>
                                        </p:tav>
                                      </p:tavLst>
                                    </p:anim>
                                    <p:set>
                                      <p:cBhvr>
                                        <p:cTn id="150" dur="1" fill="hold">
                                          <p:stCondLst>
                                            <p:cond delay="1999"/>
                                          </p:stCondLst>
                                        </p:cTn>
                                        <p:tgtEl>
                                          <p:spTgt spid="5"/>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9"/>
                                        </p:tgtEl>
                                        <p:attrNameLst>
                                          <p:attrName>ppt_x</p:attrName>
                                        </p:attrNameLst>
                                      </p:cBhvr>
                                      <p:tavLst>
                                        <p:tav tm="0">
                                          <p:val>
                                            <p:strVal val="ppt_x"/>
                                          </p:val>
                                        </p:tav>
                                        <p:tav tm="100000">
                                          <p:val>
                                            <p:strVal val="ppt_x"/>
                                          </p:val>
                                        </p:tav>
                                      </p:tavLst>
                                    </p:anim>
                                    <p:anim calcmode="lin" valueType="num">
                                      <p:cBhvr additive="base">
                                        <p:cTn id="153" dur="2000"/>
                                        <p:tgtEl>
                                          <p:spTgt spid="9"/>
                                        </p:tgtEl>
                                        <p:attrNameLst>
                                          <p:attrName>ppt_y</p:attrName>
                                        </p:attrNameLst>
                                      </p:cBhvr>
                                      <p:tavLst>
                                        <p:tav tm="0">
                                          <p:val>
                                            <p:strVal val="ppt_y"/>
                                          </p:val>
                                        </p:tav>
                                        <p:tav tm="100000">
                                          <p:val>
                                            <p:strVal val="0-ppt_h/2"/>
                                          </p:val>
                                        </p:tav>
                                      </p:tavLst>
                                    </p:anim>
                                    <p:set>
                                      <p:cBhvr>
                                        <p:cTn id="154" dur="1" fill="hold">
                                          <p:stCondLst>
                                            <p:cond delay="1999"/>
                                          </p:stCondLst>
                                        </p:cTn>
                                        <p:tgtEl>
                                          <p:spTgt spid="9"/>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10"/>
                                        </p:tgtEl>
                                        <p:attrNameLst>
                                          <p:attrName>ppt_x</p:attrName>
                                        </p:attrNameLst>
                                      </p:cBhvr>
                                      <p:tavLst>
                                        <p:tav tm="0">
                                          <p:val>
                                            <p:strVal val="ppt_x"/>
                                          </p:val>
                                        </p:tav>
                                        <p:tav tm="100000">
                                          <p:val>
                                            <p:strVal val="ppt_x"/>
                                          </p:val>
                                        </p:tav>
                                      </p:tavLst>
                                    </p:anim>
                                    <p:anim calcmode="lin" valueType="num">
                                      <p:cBhvr additive="base">
                                        <p:cTn id="157" dur="2000"/>
                                        <p:tgtEl>
                                          <p:spTgt spid="10"/>
                                        </p:tgtEl>
                                        <p:attrNameLst>
                                          <p:attrName>ppt_y</p:attrName>
                                        </p:attrNameLst>
                                      </p:cBhvr>
                                      <p:tavLst>
                                        <p:tav tm="0">
                                          <p:val>
                                            <p:strVal val="ppt_y"/>
                                          </p:val>
                                        </p:tav>
                                        <p:tav tm="100000">
                                          <p:val>
                                            <p:strVal val="0-ppt_h/2"/>
                                          </p:val>
                                        </p:tav>
                                      </p:tavLst>
                                    </p:anim>
                                    <p:set>
                                      <p:cBhvr>
                                        <p:cTn id="158" dur="1" fill="hold">
                                          <p:stCondLst>
                                            <p:cond delay="1999"/>
                                          </p:stCondLst>
                                        </p:cTn>
                                        <p:tgtEl>
                                          <p:spTgt spid="10"/>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ppt_x"/>
                                          </p:val>
                                        </p:tav>
                                      </p:tavLst>
                                    </p:anim>
                                    <p:anim calcmode="lin" valueType="num">
                                      <p:cBhvr additive="base">
                                        <p:cTn id="161" dur="2000"/>
                                        <p:tgtEl>
                                          <p:spTgt spid="11"/>
                                        </p:tgtEl>
                                        <p:attrNameLst>
                                          <p:attrName>ppt_y</p:attrName>
                                        </p:attrNameLst>
                                      </p:cBhvr>
                                      <p:tavLst>
                                        <p:tav tm="0">
                                          <p:val>
                                            <p:strVal val="ppt_y"/>
                                          </p:val>
                                        </p:tav>
                                        <p:tav tm="100000">
                                          <p:val>
                                            <p:strVal val="0-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12"/>
                                        </p:tgtEl>
                                        <p:attrNameLst>
                                          <p:attrName>ppt_x</p:attrName>
                                        </p:attrNameLst>
                                      </p:cBhvr>
                                      <p:tavLst>
                                        <p:tav tm="0">
                                          <p:val>
                                            <p:strVal val="ppt_x"/>
                                          </p:val>
                                        </p:tav>
                                        <p:tav tm="100000">
                                          <p:val>
                                            <p:strVal val="ppt_x"/>
                                          </p:val>
                                        </p:tav>
                                      </p:tavLst>
                                    </p:anim>
                                    <p:anim calcmode="lin" valueType="num">
                                      <p:cBhvr additive="base">
                                        <p:cTn id="165" dur="2000"/>
                                        <p:tgtEl>
                                          <p:spTgt spid="12"/>
                                        </p:tgtEl>
                                        <p:attrNameLst>
                                          <p:attrName>ppt_y</p:attrName>
                                        </p:attrNameLst>
                                      </p:cBhvr>
                                      <p:tavLst>
                                        <p:tav tm="0">
                                          <p:val>
                                            <p:strVal val="ppt_y"/>
                                          </p:val>
                                        </p:tav>
                                        <p:tav tm="100000">
                                          <p:val>
                                            <p:strVal val="0-ppt_h/2"/>
                                          </p:val>
                                        </p:tav>
                                      </p:tavLst>
                                    </p:anim>
                                    <p:set>
                                      <p:cBhvr>
                                        <p:cTn id="166" dur="1" fill="hold">
                                          <p:stCondLst>
                                            <p:cond delay="1999"/>
                                          </p:stCondLst>
                                        </p:cTn>
                                        <p:tgtEl>
                                          <p:spTgt spid="12"/>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13"/>
                                        </p:tgtEl>
                                        <p:attrNameLst>
                                          <p:attrName>ppt_x</p:attrName>
                                        </p:attrNameLst>
                                      </p:cBhvr>
                                      <p:tavLst>
                                        <p:tav tm="0">
                                          <p:val>
                                            <p:strVal val="ppt_x"/>
                                          </p:val>
                                        </p:tav>
                                        <p:tav tm="100000">
                                          <p:val>
                                            <p:strVal val="ppt_x"/>
                                          </p:val>
                                        </p:tav>
                                      </p:tavLst>
                                    </p:anim>
                                    <p:anim calcmode="lin" valueType="num">
                                      <p:cBhvr additive="base">
                                        <p:cTn id="169" dur="2000"/>
                                        <p:tgtEl>
                                          <p:spTgt spid="13"/>
                                        </p:tgtEl>
                                        <p:attrNameLst>
                                          <p:attrName>ppt_y</p:attrName>
                                        </p:attrNameLst>
                                      </p:cBhvr>
                                      <p:tavLst>
                                        <p:tav tm="0">
                                          <p:val>
                                            <p:strVal val="ppt_y"/>
                                          </p:val>
                                        </p:tav>
                                        <p:tav tm="100000">
                                          <p:val>
                                            <p:strVal val="0-ppt_h/2"/>
                                          </p:val>
                                        </p:tav>
                                      </p:tavLst>
                                    </p:anim>
                                    <p:set>
                                      <p:cBhvr>
                                        <p:cTn id="170" dur="1" fill="hold">
                                          <p:stCondLst>
                                            <p:cond delay="1999"/>
                                          </p:stCondLst>
                                        </p:cTn>
                                        <p:tgtEl>
                                          <p:spTgt spid="13"/>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14"/>
                                        </p:tgtEl>
                                        <p:attrNameLst>
                                          <p:attrName>ppt_x</p:attrName>
                                        </p:attrNameLst>
                                      </p:cBhvr>
                                      <p:tavLst>
                                        <p:tav tm="0">
                                          <p:val>
                                            <p:strVal val="ppt_x"/>
                                          </p:val>
                                        </p:tav>
                                        <p:tav tm="100000">
                                          <p:val>
                                            <p:strVal val="ppt_x"/>
                                          </p:val>
                                        </p:tav>
                                      </p:tavLst>
                                    </p:anim>
                                    <p:anim calcmode="lin" valueType="num">
                                      <p:cBhvr additive="base">
                                        <p:cTn id="173" dur="2000"/>
                                        <p:tgtEl>
                                          <p:spTgt spid="14"/>
                                        </p:tgtEl>
                                        <p:attrNameLst>
                                          <p:attrName>ppt_y</p:attrName>
                                        </p:attrNameLst>
                                      </p:cBhvr>
                                      <p:tavLst>
                                        <p:tav tm="0">
                                          <p:val>
                                            <p:strVal val="ppt_y"/>
                                          </p:val>
                                        </p:tav>
                                        <p:tav tm="100000">
                                          <p:val>
                                            <p:strVal val="0-ppt_h/2"/>
                                          </p:val>
                                        </p:tav>
                                      </p:tavLst>
                                    </p:anim>
                                    <p:set>
                                      <p:cBhvr>
                                        <p:cTn id="174" dur="1" fill="hold">
                                          <p:stCondLst>
                                            <p:cond delay="1999"/>
                                          </p:stCondLst>
                                        </p:cTn>
                                        <p:tgtEl>
                                          <p:spTgt spid="14"/>
                                        </p:tgtEl>
                                        <p:attrNameLst>
                                          <p:attrName>style.visibility</p:attrName>
                                        </p:attrNameLst>
                                      </p:cBhvr>
                                      <p:to>
                                        <p:strVal val="hidden"/>
                                      </p:to>
                                    </p:set>
                                  </p:childTnLst>
                                </p:cTn>
                              </p:par>
                              <p:par>
                                <p:cTn id="175" presetID="19" presetClass="exit" presetSubtype="5" fill="hold" grpId="3" nodeType="withEffect">
                                  <p:stCondLst>
                                    <p:cond delay="0"/>
                                  </p:stCondLst>
                                  <p:childTnLst>
                                    <p:anim calcmode="lin" valueType="num">
                                      <p:cBhvr>
                                        <p:cTn id="176" dur="2000"/>
                                        <p:tgtEl>
                                          <p:spTgt spid="4"/>
                                        </p:tgtEl>
                                        <p:attrNameLst>
                                          <p:attrName>ppt_w</p:attrName>
                                        </p:attrNameLst>
                                      </p:cBhvr>
                                      <p:tavLst>
                                        <p:tav tm="0">
                                          <p:val>
                                            <p:strVal val="ppt_w"/>
                                          </p:val>
                                        </p:tav>
                                        <p:tav tm="100000">
                                          <p:val>
                                            <p:strVal val="ppt_w"/>
                                          </p:val>
                                        </p:tav>
                                      </p:tavLst>
                                    </p:anim>
                                    <p:anim calcmode="lin" valueType="num">
                                      <p:cBhvr>
                                        <p:cTn id="17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1999"/>
                                          </p:stCondLst>
                                        </p:cTn>
                                        <p:tgtEl>
                                          <p:spTgt spid="4"/>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2000"/>
                                        <p:tgtEl>
                                          <p:spTgt spid="5"/>
                                        </p:tgtEl>
                                        <p:attrNameLst>
                                          <p:attrName>ppt_w</p:attrName>
                                        </p:attrNameLst>
                                      </p:cBhvr>
                                      <p:tavLst>
                                        <p:tav tm="0">
                                          <p:val>
                                            <p:strVal val="ppt_w"/>
                                          </p:val>
                                        </p:tav>
                                        <p:tav tm="100000">
                                          <p:val>
                                            <p:strVal val="ppt_w"/>
                                          </p:val>
                                        </p:tav>
                                      </p:tavLst>
                                    </p:anim>
                                    <p:anim calcmode="lin" valueType="num">
                                      <p:cBhvr>
                                        <p:cTn id="181"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1999"/>
                                          </p:stCondLst>
                                        </p:cTn>
                                        <p:tgtEl>
                                          <p:spTgt spid="5"/>
                                        </p:tgtEl>
                                        <p:attrNameLst>
                                          <p:attrName>style.visibility</p:attrName>
                                        </p:attrNameLst>
                                      </p:cBhvr>
                                      <p:to>
                                        <p:strVal val="hidden"/>
                                      </p:to>
                                    </p:set>
                                  </p:childTnLst>
                                </p:cTn>
                              </p:par>
                              <p:par>
                                <p:cTn id="183" presetID="19" presetClass="exit" presetSubtype="5" fill="hold" grpId="3" nodeType="withEffect">
                                  <p:stCondLst>
                                    <p:cond delay="0"/>
                                  </p:stCondLst>
                                  <p:childTnLst>
                                    <p:anim calcmode="lin" valueType="num">
                                      <p:cBhvr>
                                        <p:cTn id="184" dur="2000"/>
                                        <p:tgtEl>
                                          <p:spTgt spid="6"/>
                                        </p:tgtEl>
                                        <p:attrNameLst>
                                          <p:attrName>ppt_w</p:attrName>
                                        </p:attrNameLst>
                                      </p:cBhvr>
                                      <p:tavLst>
                                        <p:tav tm="0">
                                          <p:val>
                                            <p:strVal val="ppt_w"/>
                                          </p:val>
                                        </p:tav>
                                        <p:tav tm="100000">
                                          <p:val>
                                            <p:strVal val="ppt_w"/>
                                          </p:val>
                                        </p:tav>
                                      </p:tavLst>
                                    </p:anim>
                                    <p:anim calcmode="lin" valueType="num">
                                      <p:cBhvr>
                                        <p:cTn id="185"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1999"/>
                                          </p:stCondLst>
                                        </p:cTn>
                                        <p:tgtEl>
                                          <p:spTgt spid="6"/>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2000"/>
                                        <p:tgtEl>
                                          <p:spTgt spid="7"/>
                                        </p:tgtEl>
                                        <p:attrNameLst>
                                          <p:attrName>ppt_w</p:attrName>
                                        </p:attrNameLst>
                                      </p:cBhvr>
                                      <p:tavLst>
                                        <p:tav tm="0">
                                          <p:val>
                                            <p:strVal val="ppt_w"/>
                                          </p:val>
                                        </p:tav>
                                        <p:tav tm="100000">
                                          <p:val>
                                            <p:strVal val="ppt_w"/>
                                          </p:val>
                                        </p:tav>
                                      </p:tavLst>
                                    </p:anim>
                                    <p:anim calcmode="lin" valueType="num">
                                      <p:cBhvr>
                                        <p:cTn id="18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1999"/>
                                          </p:stCondLst>
                                        </p:cTn>
                                        <p:tgtEl>
                                          <p:spTgt spid="7"/>
                                        </p:tgtEl>
                                        <p:attrNameLst>
                                          <p:attrName>style.visibility</p:attrName>
                                        </p:attrNameLst>
                                      </p:cBhvr>
                                      <p:to>
                                        <p:strVal val="hidden"/>
                                      </p:to>
                                    </p:set>
                                  </p:childTnLst>
                                </p:cTn>
                              </p:par>
                              <p:par>
                                <p:cTn id="191" presetID="19" presetClass="exit" presetSubtype="5" fill="hold" grpId="3" nodeType="withEffect">
                                  <p:stCondLst>
                                    <p:cond delay="0"/>
                                  </p:stCondLst>
                                  <p:childTnLst>
                                    <p:anim calcmode="lin" valueType="num">
                                      <p:cBhvr>
                                        <p:cTn id="192" dur="2000"/>
                                        <p:tgtEl>
                                          <p:spTgt spid="8"/>
                                        </p:tgtEl>
                                        <p:attrNameLst>
                                          <p:attrName>ppt_w</p:attrName>
                                        </p:attrNameLst>
                                      </p:cBhvr>
                                      <p:tavLst>
                                        <p:tav tm="0">
                                          <p:val>
                                            <p:strVal val="ppt_w"/>
                                          </p:val>
                                        </p:tav>
                                        <p:tav tm="100000">
                                          <p:val>
                                            <p:strVal val="ppt_w"/>
                                          </p:val>
                                        </p:tav>
                                      </p:tavLst>
                                    </p:anim>
                                    <p:anim calcmode="lin" valueType="num">
                                      <p:cBhvr>
                                        <p:cTn id="19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1999"/>
                                          </p:stCondLst>
                                        </p:cTn>
                                        <p:tgtEl>
                                          <p:spTgt spid="8"/>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2000"/>
                                        <p:tgtEl>
                                          <p:spTgt spid="9"/>
                                        </p:tgtEl>
                                        <p:attrNameLst>
                                          <p:attrName>ppt_w</p:attrName>
                                        </p:attrNameLst>
                                      </p:cBhvr>
                                      <p:tavLst>
                                        <p:tav tm="0">
                                          <p:val>
                                            <p:strVal val="ppt_w"/>
                                          </p:val>
                                        </p:tav>
                                        <p:tav tm="100000">
                                          <p:val>
                                            <p:strVal val="ppt_w"/>
                                          </p:val>
                                        </p:tav>
                                      </p:tavLst>
                                    </p:anim>
                                    <p:anim calcmode="lin" valueType="num">
                                      <p:cBhvr>
                                        <p:cTn id="19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1999"/>
                                          </p:stCondLst>
                                        </p:cTn>
                                        <p:tgtEl>
                                          <p:spTgt spid="9"/>
                                        </p:tgtEl>
                                        <p:attrNameLst>
                                          <p:attrName>style.visibility</p:attrName>
                                        </p:attrNameLst>
                                      </p:cBhvr>
                                      <p:to>
                                        <p:strVal val="hidden"/>
                                      </p:to>
                                    </p:set>
                                  </p:childTnLst>
                                </p:cTn>
                              </p:par>
                              <p:par>
                                <p:cTn id="199" presetID="19" presetClass="exit" presetSubtype="5" fill="hold" grpId="3" nodeType="withEffect">
                                  <p:stCondLst>
                                    <p:cond delay="0"/>
                                  </p:stCondLst>
                                  <p:childTnLst>
                                    <p:anim calcmode="lin" valueType="num">
                                      <p:cBhvr>
                                        <p:cTn id="200" dur="2000"/>
                                        <p:tgtEl>
                                          <p:spTgt spid="10"/>
                                        </p:tgtEl>
                                        <p:attrNameLst>
                                          <p:attrName>ppt_w</p:attrName>
                                        </p:attrNameLst>
                                      </p:cBhvr>
                                      <p:tavLst>
                                        <p:tav tm="0">
                                          <p:val>
                                            <p:strVal val="ppt_w"/>
                                          </p:val>
                                        </p:tav>
                                        <p:tav tm="100000">
                                          <p:val>
                                            <p:strVal val="ppt_w"/>
                                          </p:val>
                                        </p:tav>
                                      </p:tavLst>
                                    </p:anim>
                                    <p:anim calcmode="lin" valueType="num">
                                      <p:cBhvr>
                                        <p:cTn id="201"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1999"/>
                                          </p:stCondLst>
                                        </p:cTn>
                                        <p:tgtEl>
                                          <p:spTgt spid="10"/>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2000"/>
                                        <p:tgtEl>
                                          <p:spTgt spid="11"/>
                                        </p:tgtEl>
                                        <p:attrNameLst>
                                          <p:attrName>ppt_w</p:attrName>
                                        </p:attrNameLst>
                                      </p:cBhvr>
                                      <p:tavLst>
                                        <p:tav tm="0">
                                          <p:val>
                                            <p:strVal val="ppt_w"/>
                                          </p:val>
                                        </p:tav>
                                        <p:tav tm="100000">
                                          <p:val>
                                            <p:strVal val="ppt_w"/>
                                          </p:val>
                                        </p:tav>
                                      </p:tavLst>
                                    </p:anim>
                                    <p:anim calcmode="lin" valueType="num">
                                      <p:cBhvr>
                                        <p:cTn id="20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1999"/>
                                          </p:stCondLst>
                                        </p:cTn>
                                        <p:tgtEl>
                                          <p:spTgt spid="11"/>
                                        </p:tgtEl>
                                        <p:attrNameLst>
                                          <p:attrName>style.visibility</p:attrName>
                                        </p:attrNameLst>
                                      </p:cBhvr>
                                      <p:to>
                                        <p:strVal val="hidden"/>
                                      </p:to>
                                    </p:set>
                                  </p:childTnLst>
                                </p:cTn>
                              </p:par>
                              <p:par>
                                <p:cTn id="207" presetID="19" presetClass="exit" presetSubtype="5" fill="hold" grpId="3" nodeType="withEffect">
                                  <p:stCondLst>
                                    <p:cond delay="0"/>
                                  </p:stCondLst>
                                  <p:childTnLst>
                                    <p:anim calcmode="lin" valueType="num">
                                      <p:cBhvr>
                                        <p:cTn id="208" dur="2000"/>
                                        <p:tgtEl>
                                          <p:spTgt spid="12"/>
                                        </p:tgtEl>
                                        <p:attrNameLst>
                                          <p:attrName>ppt_w</p:attrName>
                                        </p:attrNameLst>
                                      </p:cBhvr>
                                      <p:tavLst>
                                        <p:tav tm="0">
                                          <p:val>
                                            <p:strVal val="ppt_w"/>
                                          </p:val>
                                        </p:tav>
                                        <p:tav tm="100000">
                                          <p:val>
                                            <p:strVal val="ppt_w"/>
                                          </p:val>
                                        </p:tav>
                                      </p:tavLst>
                                    </p:anim>
                                    <p:anim calcmode="lin" valueType="num">
                                      <p:cBhvr>
                                        <p:cTn id="209"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0" dur="1" fill="hold">
                                          <p:stCondLst>
                                            <p:cond delay="1999"/>
                                          </p:stCondLst>
                                        </p:cTn>
                                        <p:tgtEl>
                                          <p:spTgt spid="12"/>
                                        </p:tgtEl>
                                        <p:attrNameLst>
                                          <p:attrName>style.visibility</p:attrName>
                                        </p:attrNameLst>
                                      </p:cBhvr>
                                      <p:to>
                                        <p:strVal val="hidden"/>
                                      </p:to>
                                    </p:set>
                                  </p:childTnLst>
                                </p:cTn>
                              </p:par>
                              <p:par>
                                <p:cTn id="211" presetID="19" presetClass="exit" presetSubtype="5" fill="hold" grpId="3" nodeType="withEffect">
                                  <p:stCondLst>
                                    <p:cond delay="0"/>
                                  </p:stCondLst>
                                  <p:childTnLst>
                                    <p:anim calcmode="lin" valueType="num">
                                      <p:cBhvr>
                                        <p:cTn id="212" dur="2000"/>
                                        <p:tgtEl>
                                          <p:spTgt spid="13"/>
                                        </p:tgtEl>
                                        <p:attrNameLst>
                                          <p:attrName>ppt_w</p:attrName>
                                        </p:attrNameLst>
                                      </p:cBhvr>
                                      <p:tavLst>
                                        <p:tav tm="0">
                                          <p:val>
                                            <p:strVal val="ppt_w"/>
                                          </p:val>
                                        </p:tav>
                                        <p:tav tm="100000">
                                          <p:val>
                                            <p:strVal val="ppt_w"/>
                                          </p:val>
                                        </p:tav>
                                      </p:tavLst>
                                    </p:anim>
                                    <p:anim calcmode="lin" valueType="num">
                                      <p:cBhvr>
                                        <p:cTn id="213"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4" dur="1" fill="hold">
                                          <p:stCondLst>
                                            <p:cond delay="1999"/>
                                          </p:stCondLst>
                                        </p:cTn>
                                        <p:tgtEl>
                                          <p:spTgt spid="13"/>
                                        </p:tgtEl>
                                        <p:attrNameLst>
                                          <p:attrName>style.visibility</p:attrName>
                                        </p:attrNameLst>
                                      </p:cBhvr>
                                      <p:to>
                                        <p:strVal val="hidden"/>
                                      </p:to>
                                    </p:set>
                                  </p:childTnLst>
                                </p:cTn>
                              </p:par>
                              <p:par>
                                <p:cTn id="215" presetID="19" presetClass="exit" presetSubtype="5" fill="hold" grpId="3" nodeType="withEffect">
                                  <p:stCondLst>
                                    <p:cond delay="0"/>
                                  </p:stCondLst>
                                  <p:childTnLst>
                                    <p:anim calcmode="lin" valueType="num">
                                      <p:cBhvr>
                                        <p:cTn id="216" dur="2000"/>
                                        <p:tgtEl>
                                          <p:spTgt spid="14"/>
                                        </p:tgtEl>
                                        <p:attrNameLst>
                                          <p:attrName>ppt_w</p:attrName>
                                        </p:attrNameLst>
                                      </p:cBhvr>
                                      <p:tavLst>
                                        <p:tav tm="0">
                                          <p:val>
                                            <p:strVal val="ppt_w"/>
                                          </p:val>
                                        </p:tav>
                                        <p:tav tm="100000">
                                          <p:val>
                                            <p:strVal val="ppt_w"/>
                                          </p:val>
                                        </p:tav>
                                      </p:tavLst>
                                    </p:anim>
                                    <p:anim calcmode="lin" valueType="num">
                                      <p:cBhvr>
                                        <p:cTn id="217"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8" dur="1" fill="hold">
                                          <p:stCondLst>
                                            <p:cond delay="1999"/>
                                          </p:stCondLst>
                                        </p:cTn>
                                        <p:tgtEl>
                                          <p:spTgt spid="14"/>
                                        </p:tgtEl>
                                        <p:attrNameLst>
                                          <p:attrName>style.visibility</p:attrName>
                                        </p:attrNameLst>
                                      </p:cBhvr>
                                      <p:to>
                                        <p:strVal val="hidden"/>
                                      </p:to>
                                    </p:set>
                                  </p:childTnLst>
                                </p:cTn>
                              </p:par>
                              <p:par>
                                <p:cTn id="219" presetID="19" presetClass="exit" presetSubtype="5" fill="hold" grpId="3" nodeType="withEffect">
                                  <p:stCondLst>
                                    <p:cond delay="0"/>
                                  </p:stCondLst>
                                  <p:childTnLst>
                                    <p:anim calcmode="lin" valueType="num">
                                      <p:cBhvr>
                                        <p:cTn id="220" dur="2000"/>
                                        <p:tgtEl>
                                          <p:spTgt spid="15"/>
                                        </p:tgtEl>
                                        <p:attrNameLst>
                                          <p:attrName>ppt_w</p:attrName>
                                        </p:attrNameLst>
                                      </p:cBhvr>
                                      <p:tavLst>
                                        <p:tav tm="0">
                                          <p:val>
                                            <p:strVal val="ppt_w"/>
                                          </p:val>
                                        </p:tav>
                                        <p:tav tm="100000">
                                          <p:val>
                                            <p:strVal val="ppt_w"/>
                                          </p:val>
                                        </p:tav>
                                      </p:tavLst>
                                    </p:anim>
                                    <p:anim calcmode="lin" valueType="num">
                                      <p:cBhvr>
                                        <p:cTn id="221"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2" dur="1" fill="hold">
                                          <p:stCondLst>
                                            <p:cond delay="1999"/>
                                          </p:stCondLst>
                                        </p:cTn>
                                        <p:tgtEl>
                                          <p:spTgt spid="15"/>
                                        </p:tgtEl>
                                        <p:attrNameLst>
                                          <p:attrName>style.visibility</p:attrName>
                                        </p:attrNameLst>
                                      </p:cBhvr>
                                      <p:to>
                                        <p:strVal val="hidden"/>
                                      </p:to>
                                    </p:set>
                                  </p:childTnLst>
                                </p:cTn>
                              </p:par>
                              <p:par>
                                <p:cTn id="223" presetID="19" presetClass="exit" presetSubtype="5" fill="hold" grpId="3" nodeType="withEffect">
                                  <p:stCondLst>
                                    <p:cond delay="0"/>
                                  </p:stCondLst>
                                  <p:childTnLst>
                                    <p:anim calcmode="lin" valueType="num">
                                      <p:cBhvr>
                                        <p:cTn id="224" dur="2000"/>
                                        <p:tgtEl>
                                          <p:spTgt spid="16"/>
                                        </p:tgtEl>
                                        <p:attrNameLst>
                                          <p:attrName>ppt_w</p:attrName>
                                        </p:attrNameLst>
                                      </p:cBhvr>
                                      <p:tavLst>
                                        <p:tav tm="0">
                                          <p:val>
                                            <p:strVal val="ppt_w"/>
                                          </p:val>
                                        </p:tav>
                                        <p:tav tm="100000">
                                          <p:val>
                                            <p:strVal val="ppt_w"/>
                                          </p:val>
                                        </p:tav>
                                      </p:tavLst>
                                    </p:anim>
                                    <p:anim calcmode="lin" valueType="num">
                                      <p:cBhvr>
                                        <p:cTn id="225"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6" dur="1" fill="hold">
                                          <p:stCondLst>
                                            <p:cond delay="1999"/>
                                          </p:stCondLst>
                                        </p:cTn>
                                        <p:tgtEl>
                                          <p:spTgt spid="16"/>
                                        </p:tgtEl>
                                        <p:attrNameLst>
                                          <p:attrName>style.visibility</p:attrName>
                                        </p:attrNameLst>
                                      </p:cBhvr>
                                      <p:to>
                                        <p:strVal val="hidden"/>
                                      </p:to>
                                    </p:set>
                                  </p:childTnLst>
                                </p:cTn>
                              </p:par>
                              <p:par>
                                <p:cTn id="227" presetID="19" presetClass="exit" presetSubtype="5" fill="hold" grpId="3" nodeType="withEffect">
                                  <p:stCondLst>
                                    <p:cond delay="0"/>
                                  </p:stCondLst>
                                  <p:childTnLst>
                                    <p:anim calcmode="lin" valueType="num">
                                      <p:cBhvr>
                                        <p:cTn id="228" dur="2000"/>
                                        <p:tgtEl>
                                          <p:spTgt spid="17"/>
                                        </p:tgtEl>
                                        <p:attrNameLst>
                                          <p:attrName>ppt_w</p:attrName>
                                        </p:attrNameLst>
                                      </p:cBhvr>
                                      <p:tavLst>
                                        <p:tav tm="0">
                                          <p:val>
                                            <p:strVal val="ppt_w"/>
                                          </p:val>
                                        </p:tav>
                                        <p:tav tm="100000">
                                          <p:val>
                                            <p:strVal val="ppt_w"/>
                                          </p:val>
                                        </p:tav>
                                      </p:tavLst>
                                    </p:anim>
                                    <p:anim calcmode="lin" valueType="num">
                                      <p:cBhvr>
                                        <p:cTn id="229"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0" dur="1" fill="hold">
                                          <p:stCondLst>
                                            <p:cond delay="1999"/>
                                          </p:stCondLst>
                                        </p:cTn>
                                        <p:tgtEl>
                                          <p:spTgt spid="17"/>
                                        </p:tgtEl>
                                        <p:attrNameLst>
                                          <p:attrName>style.visibility</p:attrName>
                                        </p:attrNameLst>
                                      </p:cBhvr>
                                      <p:to>
                                        <p:strVal val="hidden"/>
                                      </p:to>
                                    </p:se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2000" fill="hold"/>
                                        <p:tgtEl>
                                          <p:spTgt spid="2"/>
                                        </p:tgtEl>
                                        <p:attrNameLst>
                                          <p:attrName>ppt_w</p:attrName>
                                        </p:attrNameLst>
                                      </p:cBhvr>
                                      <p:tavLst>
                                        <p:tav tm="0">
                                          <p:val>
                                            <p:strVal val="4/3*#ppt_w"/>
                                          </p:val>
                                        </p:tav>
                                        <p:tav tm="100000">
                                          <p:val>
                                            <p:strVal val="#ppt_w"/>
                                          </p:val>
                                        </p:tav>
                                      </p:tavLst>
                                    </p:anim>
                                    <p:anim calcmode="lin" valueType="num">
                                      <p:cBhvr>
                                        <p:cTn id="234" dur="2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42"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Horizontal)">
                                      <p:cBhvr>
                                        <p:cTn id="2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857488" y="1714494"/>
            <a:ext cx="1857388" cy="646331"/>
          </a:xfrm>
          <a:prstGeom prst="rect">
            <a:avLst/>
          </a:prstGeom>
          <a:noFill/>
        </p:spPr>
        <p:txBody>
          <a:bodyPr wrap="square" rtlCol="0">
            <a:spAutoFit/>
          </a:bodyPr>
          <a:lstStyle/>
          <a:p>
            <a:pPr algn="ctr"/>
            <a:r>
              <a:rPr lang="es-PE" sz="900" dirty="0" smtClean="0">
                <a:latin typeface="Agency FB" pitchFamily="34" charset="0"/>
              </a:rPr>
              <a:t>Lo que no puede faltar en tu día de playa son unas gafas de sol. El contorno de ojos es lo que más sufre con los rayos UVA, así que procura mantenerlos cubierto</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873AC0"/>
            </a:gs>
            <a:gs pos="50000">
              <a:srgbClr val="00CC00">
                <a:shade val="67500"/>
                <a:satMod val="115000"/>
              </a:srgbClr>
            </a:gs>
            <a:gs pos="100000">
              <a:srgbClr val="00CC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4564029">
            <a:off x="3005479" y="231645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2300079">
            <a:off x="3093416" y="173610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4915950">
            <a:off x="3791297" y="267364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2300079">
            <a:off x="3807796" y="130749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2300079">
            <a:off x="4665054" y="102174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2300079">
            <a:off x="5379433" y="73599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915950">
            <a:off x="4434239" y="2959394"/>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915950">
            <a:off x="5220057" y="331658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4915950">
            <a:off x="6005876" y="360233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4915950">
            <a:off x="6791694" y="3959527"/>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4915950">
            <a:off x="7648949" y="4245278"/>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249488">
            <a:off x="8332855" y="464343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300079">
            <a:off x="6165251" y="45024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2300079">
            <a:off x="6879630" y="164490"/>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2300079">
            <a:off x="7736888" y="-121263"/>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2300079">
            <a:off x="8451267" y="-40701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7222" y="-428646"/>
            <a:ext cx="9858444" cy="6286544"/>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0-#ppt_w/2"/>
                                          </p:val>
                                        </p:tav>
                                        <p:tav tm="100000">
                                          <p:val>
                                            <p:strVal val="#ppt_x"/>
                                          </p:val>
                                        </p:tav>
                                      </p:tavLst>
                                    </p:anim>
                                    <p:anim calcmode="lin" valueType="num">
                                      <p:cBhvr additive="base">
                                        <p:cTn id="26" dur="3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0" fill="hold"/>
                                        <p:tgtEl>
                                          <p:spTgt spid="10"/>
                                        </p:tgtEl>
                                        <p:attrNameLst>
                                          <p:attrName>ppt_x</p:attrName>
                                        </p:attrNameLst>
                                      </p:cBhvr>
                                      <p:tavLst>
                                        <p:tav tm="0">
                                          <p:val>
                                            <p:strVal val="0-#ppt_w/2"/>
                                          </p:val>
                                        </p:tav>
                                        <p:tav tm="100000">
                                          <p:val>
                                            <p:strVal val="#ppt_x"/>
                                          </p:val>
                                        </p:tav>
                                      </p:tavLst>
                                    </p:anim>
                                    <p:anim calcmode="lin" valueType="num">
                                      <p:cBhvr additive="base">
                                        <p:cTn id="50" dur="3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0-#ppt_w/2"/>
                                          </p:val>
                                        </p:tav>
                                        <p:tav tm="100000">
                                          <p:val>
                                            <p:strVal val="#ppt_x"/>
                                          </p:val>
                                        </p:tav>
                                      </p:tavLst>
                                    </p:anim>
                                    <p:anim calcmode="lin" valueType="num">
                                      <p:cBhvr additive="base">
                                        <p:cTn id="66" dur="3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0-#ppt_w/2"/>
                                          </p:val>
                                        </p:tav>
                                        <p:tav tm="100000">
                                          <p:val>
                                            <p:strVal val="#ppt_x"/>
                                          </p:val>
                                        </p:tav>
                                      </p:tavLst>
                                    </p:anim>
                                    <p:anim calcmode="lin" valueType="num">
                                      <p:cBhvr additive="base">
                                        <p:cTn id="70" dur="3000" fill="hold"/>
                                        <p:tgtEl>
                                          <p:spTgt spid="15"/>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6"/>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7"/>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8"/>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5"/>
                                        </p:tgtEl>
                                        <p:attrNameLst>
                                          <p:attrName>r</p:attrName>
                                        </p:attrNameLst>
                                      </p:cBhvr>
                                    </p:animRot>
                                  </p:childTnLst>
                                </p:cTn>
                              </p:par>
                              <p:par>
                                <p:cTn id="103" presetID="2" presetClass="exit" presetSubtype="12" fill="hold" grpId="2" nodeType="withEffect">
                                  <p:stCondLst>
                                    <p:cond delay="0"/>
                                  </p:stCondLst>
                                  <p:childTnLst>
                                    <p:anim calcmode="lin" valueType="num">
                                      <p:cBhvr additive="base">
                                        <p:cTn id="104" dur="3000"/>
                                        <p:tgtEl>
                                          <p:spTgt spid="5"/>
                                        </p:tgtEl>
                                        <p:attrNameLst>
                                          <p:attrName>ppt_x</p:attrName>
                                        </p:attrNameLst>
                                      </p:cBhvr>
                                      <p:tavLst>
                                        <p:tav tm="0">
                                          <p:val>
                                            <p:strVal val="ppt_x"/>
                                          </p:val>
                                        </p:tav>
                                        <p:tav tm="100000">
                                          <p:val>
                                            <p:strVal val="0-ppt_w/2"/>
                                          </p:val>
                                        </p:tav>
                                      </p:tavLst>
                                    </p:anim>
                                    <p:anim calcmode="lin" valueType="num">
                                      <p:cBhvr additive="base">
                                        <p:cTn id="105" dur="3000"/>
                                        <p:tgtEl>
                                          <p:spTgt spid="5"/>
                                        </p:tgtEl>
                                        <p:attrNameLst>
                                          <p:attrName>ppt_y</p:attrName>
                                        </p:attrNameLst>
                                      </p:cBhvr>
                                      <p:tavLst>
                                        <p:tav tm="0">
                                          <p:val>
                                            <p:strVal val="ppt_y"/>
                                          </p:val>
                                        </p:tav>
                                        <p:tav tm="100000">
                                          <p:val>
                                            <p:strVal val="1+ppt_h/2"/>
                                          </p:val>
                                        </p:tav>
                                      </p:tavLst>
                                    </p:anim>
                                    <p:set>
                                      <p:cBhvr>
                                        <p:cTn id="106" dur="1" fill="hold">
                                          <p:stCondLst>
                                            <p:cond delay="2999"/>
                                          </p:stCondLst>
                                        </p:cTn>
                                        <p:tgtEl>
                                          <p:spTgt spid="5"/>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0-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000"/>
                                        <p:tgtEl>
                                          <p:spTgt spid="16"/>
                                        </p:tgtEl>
                                        <p:attrNameLst>
                                          <p:attrName>ppt_x</p:attrName>
                                        </p:attrNameLst>
                                      </p:cBhvr>
                                      <p:tavLst>
                                        <p:tav tm="0">
                                          <p:val>
                                            <p:strVal val="ppt_x"/>
                                          </p:val>
                                        </p:tav>
                                        <p:tav tm="100000">
                                          <p:val>
                                            <p:strVal val="0-ppt_w/2"/>
                                          </p:val>
                                        </p:tav>
                                      </p:tavLst>
                                    </p:anim>
                                    <p:anim calcmode="lin" valueType="num">
                                      <p:cBhvr additive="base">
                                        <p:cTn id="121" dur="3000"/>
                                        <p:tgtEl>
                                          <p:spTgt spid="16"/>
                                        </p:tgtEl>
                                        <p:attrNameLst>
                                          <p:attrName>ppt_y</p:attrName>
                                        </p:attrNameLst>
                                      </p:cBhvr>
                                      <p:tavLst>
                                        <p:tav tm="0">
                                          <p:val>
                                            <p:strVal val="ppt_y"/>
                                          </p:val>
                                        </p:tav>
                                        <p:tav tm="100000">
                                          <p:val>
                                            <p:strVal val="1+ppt_h/2"/>
                                          </p:val>
                                        </p:tav>
                                      </p:tavLst>
                                    </p:anim>
                                    <p:set>
                                      <p:cBhvr>
                                        <p:cTn id="122" dur="1" fill="hold">
                                          <p:stCondLst>
                                            <p:cond delay="2999"/>
                                          </p:stCondLst>
                                        </p:cTn>
                                        <p:tgtEl>
                                          <p:spTgt spid="16"/>
                                        </p:tgtEl>
                                        <p:attrNameLst>
                                          <p:attrName>style.visibility</p:attrName>
                                        </p:attrNameLst>
                                      </p:cBhvr>
                                      <p:to>
                                        <p:strVal val="hidden"/>
                                      </p:to>
                                    </p:set>
                                  </p:childTnLst>
                                </p:cTn>
                              </p:par>
                              <p:par>
                                <p:cTn id="123" presetID="2" presetClass="exit" presetSubtype="12" fill="hold" grpId="2" nodeType="withEffect">
                                  <p:stCondLst>
                                    <p:cond delay="0"/>
                                  </p:stCondLst>
                                  <p:childTnLst>
                                    <p:anim calcmode="lin" valueType="num">
                                      <p:cBhvr additive="base">
                                        <p:cTn id="124" dur="3000"/>
                                        <p:tgtEl>
                                          <p:spTgt spid="17"/>
                                        </p:tgtEl>
                                        <p:attrNameLst>
                                          <p:attrName>ppt_x</p:attrName>
                                        </p:attrNameLst>
                                      </p:cBhvr>
                                      <p:tavLst>
                                        <p:tav tm="0">
                                          <p:val>
                                            <p:strVal val="ppt_x"/>
                                          </p:val>
                                        </p:tav>
                                        <p:tav tm="100000">
                                          <p:val>
                                            <p:strVal val="0-ppt_w/2"/>
                                          </p:val>
                                        </p:tav>
                                      </p:tavLst>
                                    </p:anim>
                                    <p:anim calcmode="lin" valueType="num">
                                      <p:cBhvr additive="base">
                                        <p:cTn id="125" dur="3000"/>
                                        <p:tgtEl>
                                          <p:spTgt spid="17"/>
                                        </p:tgtEl>
                                        <p:attrNameLst>
                                          <p:attrName>ppt_y</p:attrName>
                                        </p:attrNameLst>
                                      </p:cBhvr>
                                      <p:tavLst>
                                        <p:tav tm="0">
                                          <p:val>
                                            <p:strVal val="ppt_y"/>
                                          </p:val>
                                        </p:tav>
                                        <p:tav tm="100000">
                                          <p:val>
                                            <p:strVal val="1+ppt_h/2"/>
                                          </p:val>
                                        </p:tav>
                                      </p:tavLst>
                                    </p:anim>
                                    <p:set>
                                      <p:cBhvr>
                                        <p:cTn id="126" dur="1" fill="hold">
                                          <p:stCondLst>
                                            <p:cond delay="2999"/>
                                          </p:stCondLst>
                                        </p:cTn>
                                        <p:tgtEl>
                                          <p:spTgt spid="17"/>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18"/>
                                        </p:tgtEl>
                                        <p:attrNameLst>
                                          <p:attrName>ppt_x</p:attrName>
                                        </p:attrNameLst>
                                      </p:cBhvr>
                                      <p:tavLst>
                                        <p:tav tm="0">
                                          <p:val>
                                            <p:strVal val="ppt_x"/>
                                          </p:val>
                                        </p:tav>
                                        <p:tav tm="100000">
                                          <p:val>
                                            <p:strVal val="0-ppt_w/2"/>
                                          </p:val>
                                        </p:tav>
                                      </p:tavLst>
                                    </p:anim>
                                    <p:anim calcmode="lin" valueType="num">
                                      <p:cBhvr additive="base">
                                        <p:cTn id="129" dur="3000"/>
                                        <p:tgtEl>
                                          <p:spTgt spid="18"/>
                                        </p:tgtEl>
                                        <p:attrNameLst>
                                          <p:attrName>ppt_y</p:attrName>
                                        </p:attrNameLst>
                                      </p:cBhvr>
                                      <p:tavLst>
                                        <p:tav tm="0">
                                          <p:val>
                                            <p:strVal val="ppt_y"/>
                                          </p:val>
                                        </p:tav>
                                        <p:tav tm="100000">
                                          <p:val>
                                            <p:strVal val="1+ppt_h/2"/>
                                          </p:val>
                                        </p:tav>
                                      </p:tavLst>
                                    </p:anim>
                                    <p:set>
                                      <p:cBhvr>
                                        <p:cTn id="130" dur="1" fill="hold">
                                          <p:stCondLst>
                                            <p:cond delay="2999"/>
                                          </p:stCondLst>
                                        </p:cTn>
                                        <p:tgtEl>
                                          <p:spTgt spid="18"/>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0-ppt_w/2"/>
                                          </p:val>
                                        </p:tav>
                                      </p:tavLst>
                                    </p:anim>
                                    <p:anim calcmode="lin" valueType="num">
                                      <p:cBhvr additive="base">
                                        <p:cTn id="133" dur="3000"/>
                                        <p:tgtEl>
                                          <p:spTgt spid="19"/>
                                        </p:tgtEl>
                                        <p:attrNameLst>
                                          <p:attrName>ppt_y</p:attrName>
                                        </p:attrNameLst>
                                      </p:cBhvr>
                                      <p:tavLst>
                                        <p:tav tm="0">
                                          <p:val>
                                            <p:strVal val="ppt_y"/>
                                          </p:val>
                                        </p:tav>
                                        <p:tav tm="100000">
                                          <p:val>
                                            <p:strVal val="1+ppt_h/2"/>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4"/>
                                        </p:tgtEl>
                                        <p:attrNameLst>
                                          <p:attrName>ppt_x</p:attrName>
                                        </p:attrNameLst>
                                      </p:cBhvr>
                                      <p:tavLst>
                                        <p:tav tm="0">
                                          <p:val>
                                            <p:strVal val="ppt_x"/>
                                          </p:val>
                                        </p:tav>
                                        <p:tav tm="100000">
                                          <p:val>
                                            <p:strVal val="0-ppt_w/2"/>
                                          </p:val>
                                        </p:tav>
                                      </p:tavLst>
                                    </p:anim>
                                    <p:anim calcmode="lin" valueType="num">
                                      <p:cBhvr additive="base">
                                        <p:cTn id="137" dur="3000"/>
                                        <p:tgtEl>
                                          <p:spTgt spid="4"/>
                                        </p:tgtEl>
                                        <p:attrNameLst>
                                          <p:attrName>ppt_y</p:attrName>
                                        </p:attrNameLst>
                                      </p:cBhvr>
                                      <p:tavLst>
                                        <p:tav tm="0">
                                          <p:val>
                                            <p:strVal val="ppt_y"/>
                                          </p:val>
                                        </p:tav>
                                        <p:tav tm="100000">
                                          <p:val>
                                            <p:strVal val="0-ppt_h/2"/>
                                          </p:val>
                                        </p:tav>
                                      </p:tavLst>
                                    </p:anim>
                                    <p:set>
                                      <p:cBhvr>
                                        <p:cTn id="138" dur="1" fill="hold">
                                          <p:stCondLst>
                                            <p:cond delay="2999"/>
                                          </p:stCondLst>
                                        </p:cTn>
                                        <p:tgtEl>
                                          <p:spTgt spid="4"/>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0-ppt_w/2"/>
                                          </p:val>
                                        </p:tav>
                                      </p:tavLst>
                                    </p:anim>
                                    <p:anim calcmode="lin" valueType="num">
                                      <p:cBhvr additive="base">
                                        <p:cTn id="141" dur="3000"/>
                                        <p:tgtEl>
                                          <p:spTgt spid="6"/>
                                        </p:tgtEl>
                                        <p:attrNameLst>
                                          <p:attrName>ppt_y</p:attrName>
                                        </p:attrNameLst>
                                      </p:cBhvr>
                                      <p:tavLst>
                                        <p:tav tm="0">
                                          <p:val>
                                            <p:strVal val="ppt_y"/>
                                          </p:val>
                                        </p:tav>
                                        <p:tav tm="100000">
                                          <p:val>
                                            <p:strVal val="0-ppt_h/2"/>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0-ppt_w/2"/>
                                          </p:val>
                                        </p:tav>
                                      </p:tavLst>
                                    </p:anim>
                                    <p:anim calcmode="lin" valueType="num">
                                      <p:cBhvr additive="base">
                                        <p:cTn id="149" dur="3000"/>
                                        <p:tgtEl>
                                          <p:spTgt spid="11"/>
                                        </p:tgtEl>
                                        <p:attrNameLst>
                                          <p:attrName>ppt_y</p:attrName>
                                        </p:attrNameLst>
                                      </p:cBhvr>
                                      <p:tavLst>
                                        <p:tav tm="0">
                                          <p:val>
                                            <p:strVal val="ppt_y"/>
                                          </p:val>
                                        </p:tav>
                                        <p:tav tm="100000">
                                          <p:val>
                                            <p:strVal val="0-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0-ppt_w/2"/>
                                          </p:val>
                                        </p:tav>
                                      </p:tavLst>
                                    </p:anim>
                                    <p:anim calcmode="lin" valueType="num">
                                      <p:cBhvr additive="base">
                                        <p:cTn id="153" dur="3000"/>
                                        <p:tgtEl>
                                          <p:spTgt spid="12"/>
                                        </p:tgtEl>
                                        <p:attrNameLst>
                                          <p:attrName>ppt_y</p:attrName>
                                        </p:attrNameLst>
                                      </p:cBhvr>
                                      <p:tavLst>
                                        <p:tav tm="0">
                                          <p:val>
                                            <p:strVal val="ppt_y"/>
                                          </p:val>
                                        </p:tav>
                                        <p:tav tm="100000">
                                          <p:val>
                                            <p:strVal val="0-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0-ppt_w/2"/>
                                          </p:val>
                                        </p:tav>
                                      </p:tavLst>
                                    </p:anim>
                                    <p:anim calcmode="lin" valueType="num">
                                      <p:cBhvr additive="base">
                                        <p:cTn id="157" dur="3000"/>
                                        <p:tgtEl>
                                          <p:spTgt spid="13"/>
                                        </p:tgtEl>
                                        <p:attrNameLst>
                                          <p:attrName>ppt_y</p:attrName>
                                        </p:attrNameLst>
                                      </p:cBhvr>
                                      <p:tavLst>
                                        <p:tav tm="0">
                                          <p:val>
                                            <p:strVal val="ppt_y"/>
                                          </p:val>
                                        </p:tav>
                                        <p:tav tm="100000">
                                          <p:val>
                                            <p:strVal val="0-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0-ppt_w/2"/>
                                          </p:val>
                                        </p:tav>
                                      </p:tavLst>
                                    </p:anim>
                                    <p:anim calcmode="lin" valueType="num">
                                      <p:cBhvr additive="base">
                                        <p:cTn id="161" dur="3000"/>
                                        <p:tgtEl>
                                          <p:spTgt spid="14"/>
                                        </p:tgtEl>
                                        <p:attrNameLst>
                                          <p:attrName>ppt_y</p:attrName>
                                        </p:attrNameLst>
                                      </p:cBhvr>
                                      <p:tavLst>
                                        <p:tav tm="0">
                                          <p:val>
                                            <p:strVal val="ppt_y"/>
                                          </p:val>
                                        </p:tav>
                                        <p:tav tm="100000">
                                          <p:val>
                                            <p:strVal val="0-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0-ppt_w/2"/>
                                          </p:val>
                                        </p:tav>
                                      </p:tavLst>
                                    </p:anim>
                                    <p:anim calcmode="lin" valueType="num">
                                      <p:cBhvr additive="base">
                                        <p:cTn id="165" dur="3000"/>
                                        <p:tgtEl>
                                          <p:spTgt spid="15"/>
                                        </p:tgtEl>
                                        <p:attrNameLst>
                                          <p:attrName>ppt_y</p:attrName>
                                        </p:attrNameLst>
                                      </p:cBhvr>
                                      <p:tavLst>
                                        <p:tav tm="0">
                                          <p:val>
                                            <p:strVal val="ppt_y"/>
                                          </p:val>
                                        </p:tav>
                                        <p:tav tm="100000">
                                          <p:val>
                                            <p:strVal val="0-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8" presetClass="emph" presetSubtype="0" fill="hold" grpId="3" nodeType="withEffect">
                                  <p:stCondLst>
                                    <p:cond delay="0"/>
                                  </p:stCondLst>
                                  <p:childTnLst>
                                    <p:animRot by="21600000">
                                      <p:cBhvr>
                                        <p:cTn id="168" dur="3000" fill="hold"/>
                                        <p:tgtEl>
                                          <p:spTgt spid="5"/>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6"/>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7"/>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8"/>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4"/>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17" presetClass="entr" presetSubtype="2"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ppt_x</p:attrName>
                                        </p:attrNameLst>
                                      </p:cBhvr>
                                      <p:tavLst>
                                        <p:tav tm="0">
                                          <p:val>
                                            <p:strVal val="#ppt_x+#ppt_w/2"/>
                                          </p:val>
                                        </p:tav>
                                        <p:tav tm="100000">
                                          <p:val>
                                            <p:strVal val="#ppt_x"/>
                                          </p:val>
                                        </p:tav>
                                      </p:tavLst>
                                    </p:anim>
                                    <p:anim calcmode="lin" valueType="num">
                                      <p:cBhvr>
                                        <p:cTn id="202" dur="3000" fill="hold"/>
                                        <p:tgtEl>
                                          <p:spTgt spid="2"/>
                                        </p:tgtEl>
                                        <p:attrNameLst>
                                          <p:attrName>ppt_y</p:attrName>
                                        </p:attrNameLst>
                                      </p:cBhvr>
                                      <p:tavLst>
                                        <p:tav tm="0">
                                          <p:val>
                                            <p:strVal val="#ppt_y"/>
                                          </p:val>
                                        </p:tav>
                                        <p:tav tm="100000">
                                          <p:val>
                                            <p:strVal val="#ppt_y"/>
                                          </p:val>
                                        </p:tav>
                                      </p:tavLst>
                                    </p:anim>
                                    <p:anim calcmode="lin" valueType="num">
                                      <p:cBhvr>
                                        <p:cTn id="203" dur="3000" fill="hold"/>
                                        <p:tgtEl>
                                          <p:spTgt spid="2"/>
                                        </p:tgtEl>
                                        <p:attrNameLst>
                                          <p:attrName>ppt_w</p:attrName>
                                        </p:attrNameLst>
                                      </p:cBhvr>
                                      <p:tavLst>
                                        <p:tav tm="0">
                                          <p:val>
                                            <p:fltVal val="0"/>
                                          </p:val>
                                        </p:tav>
                                        <p:tav tm="100000">
                                          <p:val>
                                            <p:strVal val="#ppt_w"/>
                                          </p:val>
                                        </p:tav>
                                      </p:tavLst>
                                    </p:anim>
                                    <p:anim calcmode="lin" valueType="num">
                                      <p:cBhvr>
                                        <p:cTn id="20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12000">
              <a:srgbClr val="006600"/>
            </a:gs>
            <a:gs pos="50000">
              <a:srgbClr val="00CC00">
                <a:shade val="67500"/>
                <a:satMod val="115000"/>
              </a:srgbClr>
            </a:gs>
            <a:gs pos="100000">
              <a:srgbClr val="00CC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7786646"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42859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735808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928694"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35729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858016"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2945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92882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357422"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520"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86116" y="1285866"/>
            <a:ext cx="1500198" cy="2571768"/>
          </a:xfrm>
          <a:prstGeom prst="moon">
            <a:avLst>
              <a:gd name="adj" fmla="val 23334"/>
            </a:avLst>
          </a:prstGeom>
          <a:blipFill dpi="0" rotWithShape="1">
            <a:blip r:embed="rId3"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92932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500758"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5000692"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4572128" y="1285866"/>
            <a:ext cx="1357354" cy="2571768"/>
          </a:xfrm>
          <a:prstGeom prst="moon">
            <a:avLst>
              <a:gd name="adj" fmla="val 23334"/>
            </a:avLst>
          </a:prstGeom>
          <a:blipFill dpi="0" rotWithShape="1">
            <a:blip r:embed="rId4" cstate="print">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3"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plus(out)">
                                      <p:cBhvr>
                                        <p:cTn id="73" dur="2000"/>
                                        <p:tgtEl>
                                          <p:spTgt spid="3"/>
                                        </p:tgtEl>
                                      </p:cBhvr>
                                    </p:animEffect>
                                  </p:childTnLst>
                                </p:cTn>
                              </p:par>
                              <p:par>
                                <p:cTn id="74" presetID="13"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plus(out)">
                                      <p:cBhvr>
                                        <p:cTn id="76" dur="2000"/>
                                        <p:tgtEl>
                                          <p:spTgt spid="4"/>
                                        </p:tgtEl>
                                      </p:cBhvr>
                                    </p:animEffect>
                                  </p:childTnLst>
                                </p:cTn>
                              </p:par>
                              <p:par>
                                <p:cTn id="77" presetID="13"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out)">
                                      <p:cBhvr>
                                        <p:cTn id="79" dur="2000"/>
                                        <p:tgtEl>
                                          <p:spTgt spid="5"/>
                                        </p:tgtEl>
                                      </p:cBhvr>
                                    </p:animEffect>
                                  </p:childTnLst>
                                </p:cTn>
                              </p:par>
                              <p:par>
                                <p:cTn id="80" presetID="13"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out)">
                                      <p:cBhvr>
                                        <p:cTn id="82" dur="2000"/>
                                        <p:tgtEl>
                                          <p:spTgt spid="6"/>
                                        </p:tgtEl>
                                      </p:cBhvr>
                                    </p:animEffect>
                                  </p:childTnLst>
                                </p:cTn>
                              </p:par>
                              <p:par>
                                <p:cTn id="83" presetID="13"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out)">
                                      <p:cBhvr>
                                        <p:cTn id="85" dur="2000"/>
                                        <p:tgtEl>
                                          <p:spTgt spid="7"/>
                                        </p:tgtEl>
                                      </p:cBhvr>
                                    </p:animEffect>
                                  </p:childTnLst>
                                </p:cTn>
                              </p:par>
                              <p:par>
                                <p:cTn id="86" presetID="13"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out)">
                                      <p:cBhvr>
                                        <p:cTn id="88" dur="2000"/>
                                        <p:tgtEl>
                                          <p:spTgt spid="8"/>
                                        </p:tgtEl>
                                      </p:cBhvr>
                                    </p:animEffect>
                                  </p:childTnLst>
                                </p:cTn>
                              </p:par>
                              <p:par>
                                <p:cTn id="89" presetID="13"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out)">
                                      <p:cBhvr>
                                        <p:cTn id="91" dur="2000"/>
                                        <p:tgtEl>
                                          <p:spTgt spid="9"/>
                                        </p:tgtEl>
                                      </p:cBhvr>
                                    </p:animEffect>
                                  </p:childTnLst>
                                </p:cTn>
                              </p:par>
                              <p:par>
                                <p:cTn id="92" presetID="13"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out)">
                                      <p:cBhvr>
                                        <p:cTn id="94" dur="2000"/>
                                        <p:tgtEl>
                                          <p:spTgt spid="10"/>
                                        </p:tgtEl>
                                      </p:cBhvr>
                                    </p:animEffect>
                                  </p:childTnLst>
                                </p:cTn>
                              </p:par>
                              <p:par>
                                <p:cTn id="95" presetID="13"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out)">
                                      <p:cBhvr>
                                        <p:cTn id="97" dur="2000"/>
                                        <p:tgtEl>
                                          <p:spTgt spid="11"/>
                                        </p:tgtEl>
                                      </p:cBhvr>
                                    </p:animEffect>
                                  </p:childTnLst>
                                </p:cTn>
                              </p:par>
                              <p:par>
                                <p:cTn id="98" presetID="13"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out)">
                                      <p:cBhvr>
                                        <p:cTn id="100" dur="2000"/>
                                        <p:tgtEl>
                                          <p:spTgt spid="12"/>
                                        </p:tgtEl>
                                      </p:cBhvr>
                                    </p:animEffect>
                                  </p:childTnLst>
                                </p:cTn>
                              </p:par>
                              <p:par>
                                <p:cTn id="101" presetID="13" presetClass="entr" presetSubtype="3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out)">
                                      <p:cBhvr>
                                        <p:cTn id="103" dur="2000"/>
                                        <p:tgtEl>
                                          <p:spTgt spid="13"/>
                                        </p:tgtEl>
                                      </p:cBhvr>
                                    </p:animEffect>
                                  </p:childTnLst>
                                </p:cTn>
                              </p:par>
                              <p:par>
                                <p:cTn id="104" presetID="13"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out)">
                                      <p:cBhvr>
                                        <p:cTn id="106" dur="2000"/>
                                        <p:tgtEl>
                                          <p:spTgt spid="14"/>
                                        </p:tgtEl>
                                      </p:cBhvr>
                                    </p:animEffect>
                                  </p:childTnLst>
                                </p:cTn>
                              </p:par>
                              <p:par>
                                <p:cTn id="107" presetID="13"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out)">
                                      <p:cBhvr>
                                        <p:cTn id="109" dur="2000"/>
                                        <p:tgtEl>
                                          <p:spTgt spid="15"/>
                                        </p:tgtEl>
                                      </p:cBhvr>
                                    </p:animEffect>
                                  </p:childTnLst>
                                </p:cTn>
                              </p:par>
                              <p:par>
                                <p:cTn id="110" presetID="13"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out)">
                                      <p:cBhvr>
                                        <p:cTn id="112" dur="2000"/>
                                        <p:tgtEl>
                                          <p:spTgt spid="16"/>
                                        </p:tgtEl>
                                      </p:cBhvr>
                                    </p:animEffect>
                                  </p:childTnLst>
                                </p:cTn>
                              </p:par>
                              <p:par>
                                <p:cTn id="113" presetID="13"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plus(out)">
                                      <p:cBhvr>
                                        <p:cTn id="115" dur="2000"/>
                                        <p:tgtEl>
                                          <p:spTgt spid="17"/>
                                        </p:tgtEl>
                                      </p:cBhvr>
                                    </p:animEffect>
                                  </p:childTnLst>
                                </p:cTn>
                              </p:par>
                              <p:par>
                                <p:cTn id="116" presetID="13"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plus(out)">
                                      <p:cBhvr>
                                        <p:cTn id="118" dur="2000"/>
                                        <p:tgtEl>
                                          <p:spTgt spid="18"/>
                                        </p:tgtEl>
                                      </p:cBhvr>
                                    </p:animEffect>
                                  </p:childTnLst>
                                </p:cTn>
                              </p:par>
                            </p:childTnLst>
                          </p:cTn>
                        </p:par>
                        <p:par>
                          <p:cTn id="119" fill="hold">
                            <p:stCondLst>
                              <p:cond delay="2000"/>
                            </p:stCondLst>
                            <p:childTnLst>
                              <p:par>
                                <p:cTn id="120" presetID="2" presetClass="exit" presetSubtype="2"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2000"/>
                                        <p:tgtEl>
                                          <p:spTgt spid="3"/>
                                        </p:tgtEl>
                                      </p:cBhvr>
                                    </p:animEffect>
                                    <p:set>
                                      <p:cBhvr>
                                        <p:cTn id="186" dur="1" fill="hold">
                                          <p:stCondLst>
                                            <p:cond delay="1999"/>
                                          </p:stCondLst>
                                        </p:cTn>
                                        <p:tgtEl>
                                          <p:spTgt spid="3"/>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2000"/>
                                        <p:tgtEl>
                                          <p:spTgt spid="4"/>
                                        </p:tgtEl>
                                      </p:cBhvr>
                                    </p:animEffect>
                                    <p:set>
                                      <p:cBhvr>
                                        <p:cTn id="189" dur="1" fill="hold">
                                          <p:stCondLst>
                                            <p:cond delay="1999"/>
                                          </p:stCondLst>
                                        </p:cTn>
                                        <p:tgtEl>
                                          <p:spTgt spid="4"/>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2000"/>
                                        <p:tgtEl>
                                          <p:spTgt spid="5"/>
                                        </p:tgtEl>
                                      </p:cBhvr>
                                    </p:animEffect>
                                    <p:set>
                                      <p:cBhvr>
                                        <p:cTn id="192" dur="1" fill="hold">
                                          <p:stCondLst>
                                            <p:cond delay="1999"/>
                                          </p:stCondLst>
                                        </p:cTn>
                                        <p:tgtEl>
                                          <p:spTgt spid="5"/>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2000"/>
                                        <p:tgtEl>
                                          <p:spTgt spid="8"/>
                                        </p:tgtEl>
                                      </p:cBhvr>
                                    </p:animEffect>
                                    <p:set>
                                      <p:cBhvr>
                                        <p:cTn id="201" dur="1" fill="hold">
                                          <p:stCondLst>
                                            <p:cond delay="1999"/>
                                          </p:stCondLst>
                                        </p:cTn>
                                        <p:tgtEl>
                                          <p:spTgt spid="8"/>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2000"/>
                                        <p:tgtEl>
                                          <p:spTgt spid="9"/>
                                        </p:tgtEl>
                                      </p:cBhvr>
                                    </p:animEffect>
                                    <p:set>
                                      <p:cBhvr>
                                        <p:cTn id="204" dur="1" fill="hold">
                                          <p:stCondLst>
                                            <p:cond delay="1999"/>
                                          </p:stCondLst>
                                        </p:cTn>
                                        <p:tgtEl>
                                          <p:spTgt spid="9"/>
                                        </p:tgtEl>
                                        <p:attrNameLst>
                                          <p:attrName>style.visibility</p:attrName>
                                        </p:attrNameLst>
                                      </p:cBhvr>
                                      <p:to>
                                        <p:strVal val="hidden"/>
                                      </p:to>
                                    </p:set>
                                  </p:childTnLst>
                                </p:cTn>
                              </p:par>
                              <p:par>
                                <p:cTn id="205" presetID="13" presetClass="exit" presetSubtype="16" fill="hold" grpId="3" nodeType="withEffect">
                                  <p:stCondLst>
                                    <p:cond delay="0"/>
                                  </p:stCondLst>
                                  <p:childTnLst>
                                    <p:animEffect transition="out" filter="plus(in)">
                                      <p:cBhvr>
                                        <p:cTn id="206" dur="2000"/>
                                        <p:tgtEl>
                                          <p:spTgt spid="10"/>
                                        </p:tgtEl>
                                      </p:cBhvr>
                                    </p:animEffect>
                                    <p:set>
                                      <p:cBhvr>
                                        <p:cTn id="207" dur="1" fill="hold">
                                          <p:stCondLst>
                                            <p:cond delay="1999"/>
                                          </p:stCondLst>
                                        </p:cTn>
                                        <p:tgtEl>
                                          <p:spTgt spid="10"/>
                                        </p:tgtEl>
                                        <p:attrNameLst>
                                          <p:attrName>style.visibility</p:attrName>
                                        </p:attrNameLst>
                                      </p:cBhvr>
                                      <p:to>
                                        <p:strVal val="hidden"/>
                                      </p:to>
                                    </p:set>
                                  </p:childTnLst>
                                </p:cTn>
                              </p:par>
                              <p:par>
                                <p:cTn id="208" presetID="13" presetClass="exit" presetSubtype="16" fill="hold" grpId="3" nodeType="withEffect">
                                  <p:stCondLst>
                                    <p:cond delay="0"/>
                                  </p:stCondLst>
                                  <p:childTnLst>
                                    <p:animEffect transition="out" filter="plus(in)">
                                      <p:cBhvr>
                                        <p:cTn id="209" dur="2000"/>
                                        <p:tgtEl>
                                          <p:spTgt spid="11"/>
                                        </p:tgtEl>
                                      </p:cBhvr>
                                    </p:animEffect>
                                    <p:set>
                                      <p:cBhvr>
                                        <p:cTn id="210" dur="1" fill="hold">
                                          <p:stCondLst>
                                            <p:cond delay="1999"/>
                                          </p:stCondLst>
                                        </p:cTn>
                                        <p:tgtEl>
                                          <p:spTgt spid="11"/>
                                        </p:tgtEl>
                                        <p:attrNameLst>
                                          <p:attrName>style.visibility</p:attrName>
                                        </p:attrNameLst>
                                      </p:cBhvr>
                                      <p:to>
                                        <p:strVal val="hidden"/>
                                      </p:to>
                                    </p:set>
                                  </p:childTnLst>
                                </p:cTn>
                              </p:par>
                              <p:par>
                                <p:cTn id="211" presetID="13" presetClass="exit" presetSubtype="16" fill="hold" grpId="3" nodeType="withEffect">
                                  <p:stCondLst>
                                    <p:cond delay="0"/>
                                  </p:stCondLst>
                                  <p:childTnLst>
                                    <p:animEffect transition="out" filter="plus(in)">
                                      <p:cBhvr>
                                        <p:cTn id="212" dur="2000"/>
                                        <p:tgtEl>
                                          <p:spTgt spid="12"/>
                                        </p:tgtEl>
                                      </p:cBhvr>
                                    </p:animEffect>
                                    <p:set>
                                      <p:cBhvr>
                                        <p:cTn id="213" dur="1" fill="hold">
                                          <p:stCondLst>
                                            <p:cond delay="1999"/>
                                          </p:stCondLst>
                                        </p:cTn>
                                        <p:tgtEl>
                                          <p:spTgt spid="12"/>
                                        </p:tgtEl>
                                        <p:attrNameLst>
                                          <p:attrName>style.visibility</p:attrName>
                                        </p:attrNameLst>
                                      </p:cBhvr>
                                      <p:to>
                                        <p:strVal val="hidden"/>
                                      </p:to>
                                    </p:set>
                                  </p:childTnLst>
                                </p:cTn>
                              </p:par>
                              <p:par>
                                <p:cTn id="214" presetID="13" presetClass="exit" presetSubtype="16" fill="hold" grpId="3" nodeType="withEffect">
                                  <p:stCondLst>
                                    <p:cond delay="0"/>
                                  </p:stCondLst>
                                  <p:childTnLst>
                                    <p:animEffect transition="out" filter="plus(in)">
                                      <p:cBhvr>
                                        <p:cTn id="215" dur="2000"/>
                                        <p:tgtEl>
                                          <p:spTgt spid="13"/>
                                        </p:tgtEl>
                                      </p:cBhvr>
                                    </p:animEffect>
                                    <p:set>
                                      <p:cBhvr>
                                        <p:cTn id="216" dur="1" fill="hold">
                                          <p:stCondLst>
                                            <p:cond delay="1999"/>
                                          </p:stCondLst>
                                        </p:cTn>
                                        <p:tgtEl>
                                          <p:spTgt spid="13"/>
                                        </p:tgtEl>
                                        <p:attrNameLst>
                                          <p:attrName>style.visibility</p:attrName>
                                        </p:attrNameLst>
                                      </p:cBhvr>
                                      <p:to>
                                        <p:strVal val="hidden"/>
                                      </p:to>
                                    </p:set>
                                  </p:childTnLst>
                                </p:cTn>
                              </p:par>
                              <p:par>
                                <p:cTn id="217" presetID="13" presetClass="exit" presetSubtype="16" fill="hold" grpId="3" nodeType="withEffect">
                                  <p:stCondLst>
                                    <p:cond delay="0"/>
                                  </p:stCondLst>
                                  <p:childTnLst>
                                    <p:animEffect transition="out" filter="plus(in)">
                                      <p:cBhvr>
                                        <p:cTn id="218" dur="2000"/>
                                        <p:tgtEl>
                                          <p:spTgt spid="14"/>
                                        </p:tgtEl>
                                      </p:cBhvr>
                                    </p:animEffect>
                                    <p:set>
                                      <p:cBhvr>
                                        <p:cTn id="219" dur="1" fill="hold">
                                          <p:stCondLst>
                                            <p:cond delay="1999"/>
                                          </p:stCondLst>
                                        </p:cTn>
                                        <p:tgtEl>
                                          <p:spTgt spid="14"/>
                                        </p:tgtEl>
                                        <p:attrNameLst>
                                          <p:attrName>style.visibility</p:attrName>
                                        </p:attrNameLst>
                                      </p:cBhvr>
                                      <p:to>
                                        <p:strVal val="hidden"/>
                                      </p:to>
                                    </p:set>
                                  </p:childTnLst>
                                </p:cTn>
                              </p:par>
                              <p:par>
                                <p:cTn id="220" presetID="13" presetClass="exit" presetSubtype="16" fill="hold" grpId="3" nodeType="withEffect">
                                  <p:stCondLst>
                                    <p:cond delay="0"/>
                                  </p:stCondLst>
                                  <p:childTnLst>
                                    <p:animEffect transition="out" filter="plus(in)">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16" fill="hold" grpId="3" nodeType="withEffect">
                                  <p:stCondLst>
                                    <p:cond delay="0"/>
                                  </p:stCondLst>
                                  <p:childTnLst>
                                    <p:animEffect transition="out" filter="plus(in)">
                                      <p:cBhvr>
                                        <p:cTn id="224" dur="2000"/>
                                        <p:tgtEl>
                                          <p:spTgt spid="16"/>
                                        </p:tgtEl>
                                      </p:cBhvr>
                                    </p:animEffect>
                                    <p:set>
                                      <p:cBhvr>
                                        <p:cTn id="225" dur="1" fill="hold">
                                          <p:stCondLst>
                                            <p:cond delay="1999"/>
                                          </p:stCondLst>
                                        </p:cTn>
                                        <p:tgtEl>
                                          <p:spTgt spid="16"/>
                                        </p:tgtEl>
                                        <p:attrNameLst>
                                          <p:attrName>style.visibility</p:attrName>
                                        </p:attrNameLst>
                                      </p:cBhvr>
                                      <p:to>
                                        <p:strVal val="hidden"/>
                                      </p:to>
                                    </p:set>
                                  </p:childTnLst>
                                </p:cTn>
                              </p:par>
                              <p:par>
                                <p:cTn id="226" presetID="13" presetClass="exit" presetSubtype="16" fill="hold" grpId="3" nodeType="withEffect">
                                  <p:stCondLst>
                                    <p:cond delay="0"/>
                                  </p:stCondLst>
                                  <p:childTnLst>
                                    <p:animEffect transition="out" filter="plus(in)">
                                      <p:cBhvr>
                                        <p:cTn id="227" dur="2000"/>
                                        <p:tgtEl>
                                          <p:spTgt spid="17"/>
                                        </p:tgtEl>
                                      </p:cBhvr>
                                    </p:animEffect>
                                    <p:set>
                                      <p:cBhvr>
                                        <p:cTn id="228" dur="1" fill="hold">
                                          <p:stCondLst>
                                            <p:cond delay="1999"/>
                                          </p:stCondLst>
                                        </p:cTn>
                                        <p:tgtEl>
                                          <p:spTgt spid="17"/>
                                        </p:tgtEl>
                                        <p:attrNameLst>
                                          <p:attrName>style.visibility</p:attrName>
                                        </p:attrNameLst>
                                      </p:cBhvr>
                                      <p:to>
                                        <p:strVal val="hidden"/>
                                      </p:to>
                                    </p:set>
                                  </p:childTnLst>
                                </p:cTn>
                              </p:par>
                              <p:par>
                                <p:cTn id="229" presetID="13" presetClass="exit" presetSubtype="16" fill="hold" grpId="3" nodeType="withEffect">
                                  <p:stCondLst>
                                    <p:cond delay="0"/>
                                  </p:stCondLst>
                                  <p:childTnLst>
                                    <p:animEffect transition="out" filter="plus(in)">
                                      <p:cBhvr>
                                        <p:cTn id="230" dur="2000"/>
                                        <p:tgtEl>
                                          <p:spTgt spid="18"/>
                                        </p:tgtEl>
                                      </p:cBhvr>
                                    </p:animEffect>
                                    <p:set>
                                      <p:cBhvr>
                                        <p:cTn id="231" dur="1" fill="hold">
                                          <p:stCondLst>
                                            <p:cond delay="1999"/>
                                          </p:stCondLst>
                                        </p:cTn>
                                        <p:tgtEl>
                                          <p:spTgt spid="18"/>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980618">
            <a:off x="4852020" y="-505630"/>
            <a:ext cx="1390943" cy="1487861"/>
          </a:xfrm>
          <a:prstGeom prst="rect">
            <a:avLst/>
          </a:prstGeom>
        </p:spPr>
      </p:pic>
      <p:pic>
        <p:nvPicPr>
          <p:cNvPr id="4" name="3 Imagen" descr="5.png"/>
          <p:cNvPicPr>
            <a:picLocks noChangeAspect="1"/>
          </p:cNvPicPr>
          <p:nvPr/>
        </p:nvPicPr>
        <p:blipFill>
          <a:blip r:embed="rId4" cstate="print">
            <a:duotone>
              <a:prstClr val="black"/>
              <a:srgbClr val="D9C3A5">
                <a:tint val="50000"/>
                <a:satMod val="180000"/>
              </a:srgbClr>
            </a:duotone>
            <a:lum contrast="40000"/>
          </a:blip>
          <a:srcRect l="44093" t="19086"/>
          <a:stretch>
            <a:fillRect/>
          </a:stretch>
        </p:blipFill>
        <p:spPr>
          <a:xfrm rot="1092373">
            <a:off x="5629122" y="-277797"/>
            <a:ext cx="1385417" cy="1487861"/>
          </a:xfrm>
          <a:prstGeom prst="rect">
            <a:avLst/>
          </a:prstGeom>
        </p:spPr>
      </p:pic>
      <p:pic>
        <p:nvPicPr>
          <p:cNvPr id="5" name="4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376209">
            <a:off x="6237805" y="255301"/>
            <a:ext cx="1390943" cy="1487861"/>
          </a:xfrm>
          <a:prstGeom prst="rect">
            <a:avLst/>
          </a:prstGeom>
        </p:spPr>
      </p:pic>
      <p:pic>
        <p:nvPicPr>
          <p:cNvPr id="6" name="5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923468">
            <a:off x="6682478" y="1312721"/>
            <a:ext cx="1390943" cy="1487861"/>
          </a:xfrm>
          <a:prstGeom prst="rect">
            <a:avLst/>
          </a:prstGeom>
        </p:spPr>
      </p:pic>
      <p:pic>
        <p:nvPicPr>
          <p:cNvPr id="7" name="6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4449499">
            <a:off x="6641554" y="2600180"/>
            <a:ext cx="1390943" cy="1487861"/>
          </a:xfrm>
          <a:prstGeom prst="rect">
            <a:avLst/>
          </a:prstGeom>
        </p:spPr>
      </p:pic>
      <p:pic>
        <p:nvPicPr>
          <p:cNvPr id="8" name="7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5629041">
            <a:off x="6310296" y="3471633"/>
            <a:ext cx="1390943" cy="1487861"/>
          </a:xfrm>
          <a:prstGeom prst="rect">
            <a:avLst/>
          </a:prstGeom>
        </p:spPr>
      </p:pic>
      <p:pic>
        <p:nvPicPr>
          <p:cNvPr id="9" name="8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6665572">
            <a:off x="5537394" y="4216281"/>
            <a:ext cx="1390943" cy="1487861"/>
          </a:xfrm>
          <a:prstGeom prst="rect">
            <a:avLst/>
          </a:prstGeom>
        </p:spPr>
      </p:pic>
      <p:pic>
        <p:nvPicPr>
          <p:cNvPr id="10" name="9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8238051">
            <a:off x="4530779" y="4642088"/>
            <a:ext cx="1390943" cy="1487861"/>
          </a:xfrm>
          <a:prstGeom prst="rect">
            <a:avLst/>
          </a:prstGeom>
        </p:spPr>
      </p:pic>
      <p:pic>
        <p:nvPicPr>
          <p:cNvPr id="11" name="10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0018384">
            <a:off x="3507343" y="4709634"/>
            <a:ext cx="1390943" cy="1487861"/>
          </a:xfrm>
          <a:prstGeom prst="rect">
            <a:avLst/>
          </a:prstGeom>
        </p:spPr>
      </p:pic>
      <p:pic>
        <p:nvPicPr>
          <p:cNvPr id="12" name="11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1623373">
            <a:off x="2721525" y="4461474"/>
            <a:ext cx="1390943" cy="1487861"/>
          </a:xfrm>
          <a:prstGeom prst="rect">
            <a:avLst/>
          </a:prstGeom>
        </p:spPr>
      </p:pic>
      <p:pic>
        <p:nvPicPr>
          <p:cNvPr id="13" name="12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2143762">
            <a:off x="2001482" y="3794220"/>
            <a:ext cx="1390943" cy="1487861"/>
          </a:xfrm>
          <a:prstGeom prst="rect">
            <a:avLst/>
          </a:prstGeom>
        </p:spPr>
      </p:pic>
      <p:pic>
        <p:nvPicPr>
          <p:cNvPr id="14" name="13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3830082">
            <a:off x="1572854" y="3222716"/>
            <a:ext cx="1390943" cy="1487861"/>
          </a:xfrm>
          <a:prstGeom prst="rect">
            <a:avLst/>
          </a:prstGeom>
        </p:spPr>
      </p:pic>
      <p:pic>
        <p:nvPicPr>
          <p:cNvPr id="15" name="14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4745629">
            <a:off x="1305202" y="2433489"/>
            <a:ext cx="1390943" cy="1487861"/>
          </a:xfrm>
          <a:prstGeom prst="rect">
            <a:avLst/>
          </a:prstGeom>
        </p:spPr>
      </p:pic>
      <p:pic>
        <p:nvPicPr>
          <p:cNvPr id="16" name="15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5688647">
            <a:off x="1290218" y="1494823"/>
            <a:ext cx="1390943" cy="1487861"/>
          </a:xfrm>
          <a:prstGeom prst="rect">
            <a:avLst/>
          </a:prstGeom>
        </p:spPr>
      </p:pic>
      <p:pic>
        <p:nvPicPr>
          <p:cNvPr id="17" name="16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7273802">
            <a:off x="1690727" y="842224"/>
            <a:ext cx="1390943" cy="1487861"/>
          </a:xfrm>
          <a:prstGeom prst="rect">
            <a:avLst/>
          </a:prstGeom>
        </p:spPr>
      </p:pic>
      <p:pic>
        <p:nvPicPr>
          <p:cNvPr id="18" name="17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8322049">
            <a:off x="1887439" y="99718"/>
            <a:ext cx="1390943" cy="1487861"/>
          </a:xfrm>
          <a:prstGeom prst="rect">
            <a:avLst/>
          </a:prstGeom>
        </p:spPr>
      </p:pic>
      <p:pic>
        <p:nvPicPr>
          <p:cNvPr id="19" name="18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9901661">
            <a:off x="2440050" y="-430449"/>
            <a:ext cx="1390943" cy="1487861"/>
          </a:xfrm>
          <a:prstGeom prst="rect">
            <a:avLst/>
          </a:prstGeom>
        </p:spPr>
      </p:pic>
      <p:pic>
        <p:nvPicPr>
          <p:cNvPr id="20" name="19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1116853">
            <a:off x="3242703" y="-581186"/>
            <a:ext cx="1390943" cy="1487861"/>
          </a:xfrm>
          <a:prstGeom prst="rect">
            <a:avLst/>
          </a:prstGeom>
        </p:spPr>
      </p:pic>
      <p:pic>
        <p:nvPicPr>
          <p:cNvPr id="21" name="20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0848830">
            <a:off x="3933020" y="-752540"/>
            <a:ext cx="1390943" cy="1487861"/>
          </a:xfrm>
          <a:prstGeom prst="rect">
            <a:avLst/>
          </a:prstGeom>
        </p:spPr>
      </p:pic>
      <p:sp>
        <p:nvSpPr>
          <p:cNvPr id="22" name="21 Rectángulo"/>
          <p:cNvSpPr/>
          <p:nvPr/>
        </p:nvSpPr>
        <p:spPr>
          <a:xfrm>
            <a:off x="-357222" y="-642960"/>
            <a:ext cx="9858444" cy="6715172"/>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1"/>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3"/>
                                        </p:tgtEl>
                                        <p:attrNameLst>
                                          <p:attrName>ppt_w</p:attrName>
                                        </p:attrNameLst>
                                      </p:cBhvr>
                                      <p:tavLst>
                                        <p:tav tm="0">
                                          <p:val>
                                            <p:strVal val="ppt_w"/>
                                          </p:val>
                                        </p:tav>
                                        <p:tav tm="100000">
                                          <p:val>
                                            <p:fltVal val="0"/>
                                          </p:val>
                                        </p:tav>
                                      </p:tavLst>
                                    </p:anim>
                                    <p:anim calcmode="lin" valueType="num">
                                      <p:cBhvr>
                                        <p:cTn id="162" dur="2000"/>
                                        <p:tgtEl>
                                          <p:spTgt spid="3"/>
                                        </p:tgtEl>
                                        <p:attrNameLst>
                                          <p:attrName>ppt_h</p:attrName>
                                        </p:attrNameLst>
                                      </p:cBhvr>
                                      <p:tavLst>
                                        <p:tav tm="0">
                                          <p:val>
                                            <p:strVal val="ppt_h"/>
                                          </p:val>
                                        </p:tav>
                                        <p:tav tm="100000">
                                          <p:val>
                                            <p:fltVal val="0"/>
                                          </p:val>
                                        </p:tav>
                                      </p:tavLst>
                                    </p:anim>
                                    <p:anim calcmode="lin" valueType="num">
                                      <p:cBhvr>
                                        <p:cTn id="163" dur="2000"/>
                                        <p:tgtEl>
                                          <p:spTgt spid="3"/>
                                        </p:tgtEl>
                                        <p:attrNameLst>
                                          <p:attrName>ppt_x</p:attrName>
                                        </p:attrNameLst>
                                      </p:cBhvr>
                                      <p:tavLst>
                                        <p:tav tm="0">
                                          <p:val>
                                            <p:strVal val="ppt_x"/>
                                          </p:val>
                                        </p:tav>
                                        <p:tav tm="100000">
                                          <p:val>
                                            <p:fltVal val="0.5"/>
                                          </p:val>
                                        </p:tav>
                                      </p:tavLst>
                                    </p:anim>
                                    <p:anim calcmode="lin" valueType="num">
                                      <p:cBhvr>
                                        <p:cTn id="164" dur="2000"/>
                                        <p:tgtEl>
                                          <p:spTgt spid="3"/>
                                        </p:tgtEl>
                                        <p:attrNameLst>
                                          <p:attrName>ppt_y</p:attrName>
                                        </p:attrNameLst>
                                      </p:cBhvr>
                                      <p:tavLst>
                                        <p:tav tm="0">
                                          <p:val>
                                            <p:strVal val="ppt_y"/>
                                          </p:val>
                                        </p:tav>
                                        <p:tav tm="100000">
                                          <p:val>
                                            <p:fltVal val="0.5"/>
                                          </p:val>
                                        </p:tav>
                                      </p:tavLst>
                                    </p:anim>
                                    <p:set>
                                      <p:cBhvr>
                                        <p:cTn id="165" dur="1" fill="hold">
                                          <p:stCondLst>
                                            <p:cond delay="1999"/>
                                          </p:stCondLst>
                                        </p:cTn>
                                        <p:tgtEl>
                                          <p:spTgt spid="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fltVal val="0"/>
                                          </p:val>
                                        </p:tav>
                                      </p:tavLst>
                                    </p:anim>
                                    <p:anim calcmode="lin" valueType="num">
                                      <p:cBhvr>
                                        <p:cTn id="169" dur="2000"/>
                                        <p:tgtEl>
                                          <p:spTgt spid="4"/>
                                        </p:tgtEl>
                                        <p:attrNameLst>
                                          <p:attrName>ppt_x</p:attrName>
                                        </p:attrNameLst>
                                      </p:cBhvr>
                                      <p:tavLst>
                                        <p:tav tm="0">
                                          <p:val>
                                            <p:strVal val="ppt_x"/>
                                          </p:val>
                                        </p:tav>
                                        <p:tav tm="100000">
                                          <p:val>
                                            <p:fltVal val="0.5"/>
                                          </p:val>
                                        </p:tav>
                                      </p:tavLst>
                                    </p:anim>
                                    <p:anim calcmode="lin" valueType="num">
                                      <p:cBhvr>
                                        <p:cTn id="170" dur="2000"/>
                                        <p:tgtEl>
                                          <p:spTgt spid="4"/>
                                        </p:tgtEl>
                                        <p:attrNameLst>
                                          <p:attrName>ppt_y</p:attrName>
                                        </p:attrNameLst>
                                      </p:cBhvr>
                                      <p:tavLst>
                                        <p:tav tm="0">
                                          <p:val>
                                            <p:strVal val="ppt_y"/>
                                          </p:val>
                                        </p:tav>
                                        <p:tav tm="100000">
                                          <p:val>
                                            <p:fltVal val="0.5"/>
                                          </p:val>
                                        </p:tav>
                                      </p:tavLst>
                                    </p:anim>
                                    <p:set>
                                      <p:cBhvr>
                                        <p:cTn id="171" dur="1" fill="hold">
                                          <p:stCondLst>
                                            <p:cond delay="1999"/>
                                          </p:stCondLst>
                                        </p:cTn>
                                        <p:tgtEl>
                                          <p:spTgt spid="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fltVal val="0"/>
                                          </p:val>
                                        </p:tav>
                                      </p:tavLst>
                                    </p:anim>
                                    <p:anim calcmode="lin" valueType="num">
                                      <p:cBhvr>
                                        <p:cTn id="175" dur="2000"/>
                                        <p:tgtEl>
                                          <p:spTgt spid="5"/>
                                        </p:tgtEl>
                                        <p:attrNameLst>
                                          <p:attrName>ppt_x</p:attrName>
                                        </p:attrNameLst>
                                      </p:cBhvr>
                                      <p:tavLst>
                                        <p:tav tm="0">
                                          <p:val>
                                            <p:strVal val="ppt_x"/>
                                          </p:val>
                                        </p:tav>
                                        <p:tav tm="100000">
                                          <p:val>
                                            <p:fltVal val="0.5"/>
                                          </p:val>
                                        </p:tav>
                                      </p:tavLst>
                                    </p:anim>
                                    <p:anim calcmode="lin" valueType="num">
                                      <p:cBhvr>
                                        <p:cTn id="176" dur="2000"/>
                                        <p:tgtEl>
                                          <p:spTgt spid="5"/>
                                        </p:tgtEl>
                                        <p:attrNameLst>
                                          <p:attrName>ppt_y</p:attrName>
                                        </p:attrNameLst>
                                      </p:cBhvr>
                                      <p:tavLst>
                                        <p:tav tm="0">
                                          <p:val>
                                            <p:strVal val="ppt_y"/>
                                          </p:val>
                                        </p:tav>
                                        <p:tav tm="100000">
                                          <p:val>
                                            <p:fltVal val="0.5"/>
                                          </p:val>
                                        </p:tav>
                                      </p:tavLst>
                                    </p:anim>
                                    <p:set>
                                      <p:cBhvr>
                                        <p:cTn id="177" dur="1" fill="hold">
                                          <p:stCondLst>
                                            <p:cond delay="1999"/>
                                          </p:stCondLst>
                                        </p:cTn>
                                        <p:tgtEl>
                                          <p:spTgt spid="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6"/>
                                        </p:tgtEl>
                                        <p:attrNameLst>
                                          <p:attrName>ppt_w</p:attrName>
                                        </p:attrNameLst>
                                      </p:cBhvr>
                                      <p:tavLst>
                                        <p:tav tm="0">
                                          <p:val>
                                            <p:strVal val="ppt_w"/>
                                          </p:val>
                                        </p:tav>
                                        <p:tav tm="100000">
                                          <p:val>
                                            <p:fltVal val="0"/>
                                          </p:val>
                                        </p:tav>
                                      </p:tavLst>
                                    </p:anim>
                                    <p:anim calcmode="lin" valueType="num">
                                      <p:cBhvr>
                                        <p:cTn id="180" dur="2000"/>
                                        <p:tgtEl>
                                          <p:spTgt spid="6"/>
                                        </p:tgtEl>
                                        <p:attrNameLst>
                                          <p:attrName>ppt_h</p:attrName>
                                        </p:attrNameLst>
                                      </p:cBhvr>
                                      <p:tavLst>
                                        <p:tav tm="0">
                                          <p:val>
                                            <p:strVal val="ppt_h"/>
                                          </p:val>
                                        </p:tav>
                                        <p:tav tm="100000">
                                          <p:val>
                                            <p:fltVal val="0"/>
                                          </p:val>
                                        </p:tav>
                                      </p:tavLst>
                                    </p:anim>
                                    <p:anim calcmode="lin" valueType="num">
                                      <p:cBhvr>
                                        <p:cTn id="181" dur="2000"/>
                                        <p:tgtEl>
                                          <p:spTgt spid="6"/>
                                        </p:tgtEl>
                                        <p:attrNameLst>
                                          <p:attrName>ppt_x</p:attrName>
                                        </p:attrNameLst>
                                      </p:cBhvr>
                                      <p:tavLst>
                                        <p:tav tm="0">
                                          <p:val>
                                            <p:strVal val="ppt_x"/>
                                          </p:val>
                                        </p:tav>
                                        <p:tav tm="100000">
                                          <p:val>
                                            <p:fltVal val="0.5"/>
                                          </p:val>
                                        </p:tav>
                                      </p:tavLst>
                                    </p:anim>
                                    <p:anim calcmode="lin" valueType="num">
                                      <p:cBhvr>
                                        <p:cTn id="182" dur="2000"/>
                                        <p:tgtEl>
                                          <p:spTgt spid="6"/>
                                        </p:tgtEl>
                                        <p:attrNameLst>
                                          <p:attrName>ppt_y</p:attrName>
                                        </p:attrNameLst>
                                      </p:cBhvr>
                                      <p:tavLst>
                                        <p:tav tm="0">
                                          <p:val>
                                            <p:strVal val="ppt_y"/>
                                          </p:val>
                                        </p:tav>
                                        <p:tav tm="100000">
                                          <p:val>
                                            <p:fltVal val="0.5"/>
                                          </p:val>
                                        </p:tav>
                                      </p:tavLst>
                                    </p:anim>
                                    <p:set>
                                      <p:cBhvr>
                                        <p:cTn id="183" dur="1" fill="hold">
                                          <p:stCondLst>
                                            <p:cond delay="1999"/>
                                          </p:stCondLst>
                                        </p:cTn>
                                        <p:tgtEl>
                                          <p:spTgt spid="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7"/>
                                        </p:tgtEl>
                                        <p:attrNameLst>
                                          <p:attrName>ppt_w</p:attrName>
                                        </p:attrNameLst>
                                      </p:cBhvr>
                                      <p:tavLst>
                                        <p:tav tm="0">
                                          <p:val>
                                            <p:strVal val="ppt_w"/>
                                          </p:val>
                                        </p:tav>
                                        <p:tav tm="100000">
                                          <p:val>
                                            <p:fltVal val="0"/>
                                          </p:val>
                                        </p:tav>
                                      </p:tavLst>
                                    </p:anim>
                                    <p:anim calcmode="lin" valueType="num">
                                      <p:cBhvr>
                                        <p:cTn id="186" dur="2000"/>
                                        <p:tgtEl>
                                          <p:spTgt spid="7"/>
                                        </p:tgtEl>
                                        <p:attrNameLst>
                                          <p:attrName>ppt_h</p:attrName>
                                        </p:attrNameLst>
                                      </p:cBhvr>
                                      <p:tavLst>
                                        <p:tav tm="0">
                                          <p:val>
                                            <p:strVal val="ppt_h"/>
                                          </p:val>
                                        </p:tav>
                                        <p:tav tm="100000">
                                          <p:val>
                                            <p:fltVal val="0"/>
                                          </p:val>
                                        </p:tav>
                                      </p:tavLst>
                                    </p:anim>
                                    <p:anim calcmode="lin" valueType="num">
                                      <p:cBhvr>
                                        <p:cTn id="187" dur="2000"/>
                                        <p:tgtEl>
                                          <p:spTgt spid="7"/>
                                        </p:tgtEl>
                                        <p:attrNameLst>
                                          <p:attrName>ppt_x</p:attrName>
                                        </p:attrNameLst>
                                      </p:cBhvr>
                                      <p:tavLst>
                                        <p:tav tm="0">
                                          <p:val>
                                            <p:strVal val="ppt_x"/>
                                          </p:val>
                                        </p:tav>
                                        <p:tav tm="100000">
                                          <p:val>
                                            <p:fltVal val="0.5"/>
                                          </p:val>
                                        </p:tav>
                                      </p:tavLst>
                                    </p:anim>
                                    <p:anim calcmode="lin" valueType="num">
                                      <p:cBhvr>
                                        <p:cTn id="188" dur="2000"/>
                                        <p:tgtEl>
                                          <p:spTgt spid="7"/>
                                        </p:tgtEl>
                                        <p:attrNameLst>
                                          <p:attrName>ppt_y</p:attrName>
                                        </p:attrNameLst>
                                      </p:cBhvr>
                                      <p:tavLst>
                                        <p:tav tm="0">
                                          <p:val>
                                            <p:strVal val="ppt_y"/>
                                          </p:val>
                                        </p:tav>
                                        <p:tav tm="100000">
                                          <p:val>
                                            <p:fltVal val="0.5"/>
                                          </p:val>
                                        </p:tav>
                                      </p:tavLst>
                                    </p:anim>
                                    <p:set>
                                      <p:cBhvr>
                                        <p:cTn id="189" dur="1" fill="hold">
                                          <p:stCondLst>
                                            <p:cond delay="1999"/>
                                          </p:stCondLst>
                                        </p:cTn>
                                        <p:tgtEl>
                                          <p:spTgt spid="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8"/>
                                        </p:tgtEl>
                                        <p:attrNameLst>
                                          <p:attrName>ppt_w</p:attrName>
                                        </p:attrNameLst>
                                      </p:cBhvr>
                                      <p:tavLst>
                                        <p:tav tm="0">
                                          <p:val>
                                            <p:strVal val="ppt_w"/>
                                          </p:val>
                                        </p:tav>
                                        <p:tav tm="100000">
                                          <p:val>
                                            <p:fltVal val="0"/>
                                          </p:val>
                                        </p:tav>
                                      </p:tavLst>
                                    </p:anim>
                                    <p:anim calcmode="lin" valueType="num">
                                      <p:cBhvr>
                                        <p:cTn id="192" dur="2000"/>
                                        <p:tgtEl>
                                          <p:spTgt spid="8"/>
                                        </p:tgtEl>
                                        <p:attrNameLst>
                                          <p:attrName>ppt_h</p:attrName>
                                        </p:attrNameLst>
                                      </p:cBhvr>
                                      <p:tavLst>
                                        <p:tav tm="0">
                                          <p:val>
                                            <p:strVal val="ppt_h"/>
                                          </p:val>
                                        </p:tav>
                                        <p:tav tm="100000">
                                          <p:val>
                                            <p:fltVal val="0"/>
                                          </p:val>
                                        </p:tav>
                                      </p:tavLst>
                                    </p:anim>
                                    <p:anim calcmode="lin" valueType="num">
                                      <p:cBhvr>
                                        <p:cTn id="193" dur="2000"/>
                                        <p:tgtEl>
                                          <p:spTgt spid="8"/>
                                        </p:tgtEl>
                                        <p:attrNameLst>
                                          <p:attrName>ppt_x</p:attrName>
                                        </p:attrNameLst>
                                      </p:cBhvr>
                                      <p:tavLst>
                                        <p:tav tm="0">
                                          <p:val>
                                            <p:strVal val="ppt_x"/>
                                          </p:val>
                                        </p:tav>
                                        <p:tav tm="100000">
                                          <p:val>
                                            <p:fltVal val="0.5"/>
                                          </p:val>
                                        </p:tav>
                                      </p:tavLst>
                                    </p:anim>
                                    <p:anim calcmode="lin" valueType="num">
                                      <p:cBhvr>
                                        <p:cTn id="194" dur="2000"/>
                                        <p:tgtEl>
                                          <p:spTgt spid="8"/>
                                        </p:tgtEl>
                                        <p:attrNameLst>
                                          <p:attrName>ppt_y</p:attrName>
                                        </p:attrNameLst>
                                      </p:cBhvr>
                                      <p:tavLst>
                                        <p:tav tm="0">
                                          <p:val>
                                            <p:strVal val="ppt_y"/>
                                          </p:val>
                                        </p:tav>
                                        <p:tav tm="100000">
                                          <p:val>
                                            <p:fltVal val="0.5"/>
                                          </p:val>
                                        </p:tav>
                                      </p:tavLst>
                                    </p:anim>
                                    <p:set>
                                      <p:cBhvr>
                                        <p:cTn id="195" dur="1" fill="hold">
                                          <p:stCondLst>
                                            <p:cond delay="1999"/>
                                          </p:stCondLst>
                                        </p:cTn>
                                        <p:tgtEl>
                                          <p:spTgt spid="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9"/>
                                        </p:tgtEl>
                                        <p:attrNameLst>
                                          <p:attrName>ppt_w</p:attrName>
                                        </p:attrNameLst>
                                      </p:cBhvr>
                                      <p:tavLst>
                                        <p:tav tm="0">
                                          <p:val>
                                            <p:strVal val="ppt_w"/>
                                          </p:val>
                                        </p:tav>
                                        <p:tav tm="100000">
                                          <p:val>
                                            <p:fltVal val="0"/>
                                          </p:val>
                                        </p:tav>
                                      </p:tavLst>
                                    </p:anim>
                                    <p:anim calcmode="lin" valueType="num">
                                      <p:cBhvr>
                                        <p:cTn id="198" dur="2000"/>
                                        <p:tgtEl>
                                          <p:spTgt spid="9"/>
                                        </p:tgtEl>
                                        <p:attrNameLst>
                                          <p:attrName>ppt_h</p:attrName>
                                        </p:attrNameLst>
                                      </p:cBhvr>
                                      <p:tavLst>
                                        <p:tav tm="0">
                                          <p:val>
                                            <p:strVal val="ppt_h"/>
                                          </p:val>
                                        </p:tav>
                                        <p:tav tm="100000">
                                          <p:val>
                                            <p:fltVal val="0"/>
                                          </p:val>
                                        </p:tav>
                                      </p:tavLst>
                                    </p:anim>
                                    <p:anim calcmode="lin" valueType="num">
                                      <p:cBhvr>
                                        <p:cTn id="199" dur="2000"/>
                                        <p:tgtEl>
                                          <p:spTgt spid="9"/>
                                        </p:tgtEl>
                                        <p:attrNameLst>
                                          <p:attrName>ppt_x</p:attrName>
                                        </p:attrNameLst>
                                      </p:cBhvr>
                                      <p:tavLst>
                                        <p:tav tm="0">
                                          <p:val>
                                            <p:strVal val="ppt_x"/>
                                          </p:val>
                                        </p:tav>
                                        <p:tav tm="100000">
                                          <p:val>
                                            <p:fltVal val="0.5"/>
                                          </p:val>
                                        </p:tav>
                                      </p:tavLst>
                                    </p:anim>
                                    <p:anim calcmode="lin" valueType="num">
                                      <p:cBhvr>
                                        <p:cTn id="200" dur="2000"/>
                                        <p:tgtEl>
                                          <p:spTgt spid="9"/>
                                        </p:tgtEl>
                                        <p:attrNameLst>
                                          <p:attrName>ppt_y</p:attrName>
                                        </p:attrNameLst>
                                      </p:cBhvr>
                                      <p:tavLst>
                                        <p:tav tm="0">
                                          <p:val>
                                            <p:strVal val="ppt_y"/>
                                          </p:val>
                                        </p:tav>
                                        <p:tav tm="100000">
                                          <p:val>
                                            <p:fltVal val="0.5"/>
                                          </p:val>
                                        </p:tav>
                                      </p:tavLst>
                                    </p:anim>
                                    <p:set>
                                      <p:cBhvr>
                                        <p:cTn id="201" dur="1" fill="hold">
                                          <p:stCondLst>
                                            <p:cond delay="1999"/>
                                          </p:stCondLst>
                                        </p:cTn>
                                        <p:tgtEl>
                                          <p:spTgt spid="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0"/>
                                        </p:tgtEl>
                                        <p:attrNameLst>
                                          <p:attrName>ppt_w</p:attrName>
                                        </p:attrNameLst>
                                      </p:cBhvr>
                                      <p:tavLst>
                                        <p:tav tm="0">
                                          <p:val>
                                            <p:strVal val="ppt_w"/>
                                          </p:val>
                                        </p:tav>
                                        <p:tav tm="100000">
                                          <p:val>
                                            <p:fltVal val="0"/>
                                          </p:val>
                                        </p:tav>
                                      </p:tavLst>
                                    </p:anim>
                                    <p:anim calcmode="lin" valueType="num">
                                      <p:cBhvr>
                                        <p:cTn id="204" dur="2000"/>
                                        <p:tgtEl>
                                          <p:spTgt spid="10"/>
                                        </p:tgtEl>
                                        <p:attrNameLst>
                                          <p:attrName>ppt_h</p:attrName>
                                        </p:attrNameLst>
                                      </p:cBhvr>
                                      <p:tavLst>
                                        <p:tav tm="0">
                                          <p:val>
                                            <p:strVal val="ppt_h"/>
                                          </p:val>
                                        </p:tav>
                                        <p:tav tm="100000">
                                          <p:val>
                                            <p:fltVal val="0"/>
                                          </p:val>
                                        </p:tav>
                                      </p:tavLst>
                                    </p:anim>
                                    <p:anim calcmode="lin" valueType="num">
                                      <p:cBhvr>
                                        <p:cTn id="205" dur="2000"/>
                                        <p:tgtEl>
                                          <p:spTgt spid="10"/>
                                        </p:tgtEl>
                                        <p:attrNameLst>
                                          <p:attrName>ppt_x</p:attrName>
                                        </p:attrNameLst>
                                      </p:cBhvr>
                                      <p:tavLst>
                                        <p:tav tm="0">
                                          <p:val>
                                            <p:strVal val="ppt_x"/>
                                          </p:val>
                                        </p:tav>
                                        <p:tav tm="100000">
                                          <p:val>
                                            <p:fltVal val="0.5"/>
                                          </p:val>
                                        </p:tav>
                                      </p:tavLst>
                                    </p:anim>
                                    <p:anim calcmode="lin" valueType="num">
                                      <p:cBhvr>
                                        <p:cTn id="206" dur="2000"/>
                                        <p:tgtEl>
                                          <p:spTgt spid="10"/>
                                        </p:tgtEl>
                                        <p:attrNameLst>
                                          <p:attrName>ppt_y</p:attrName>
                                        </p:attrNameLst>
                                      </p:cBhvr>
                                      <p:tavLst>
                                        <p:tav tm="0">
                                          <p:val>
                                            <p:strVal val="ppt_y"/>
                                          </p:val>
                                        </p:tav>
                                        <p:tav tm="100000">
                                          <p:val>
                                            <p:fltVal val="0.5"/>
                                          </p:val>
                                        </p:tav>
                                      </p:tavLst>
                                    </p:anim>
                                    <p:set>
                                      <p:cBhvr>
                                        <p:cTn id="207" dur="1" fill="hold">
                                          <p:stCondLst>
                                            <p:cond delay="1999"/>
                                          </p:stCondLst>
                                        </p:cTn>
                                        <p:tgtEl>
                                          <p:spTgt spid="1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1"/>
                                        </p:tgtEl>
                                        <p:attrNameLst>
                                          <p:attrName>ppt_w</p:attrName>
                                        </p:attrNameLst>
                                      </p:cBhvr>
                                      <p:tavLst>
                                        <p:tav tm="0">
                                          <p:val>
                                            <p:strVal val="ppt_w"/>
                                          </p:val>
                                        </p:tav>
                                        <p:tav tm="100000">
                                          <p:val>
                                            <p:fltVal val="0"/>
                                          </p:val>
                                        </p:tav>
                                      </p:tavLst>
                                    </p:anim>
                                    <p:anim calcmode="lin" valueType="num">
                                      <p:cBhvr>
                                        <p:cTn id="210" dur="2000"/>
                                        <p:tgtEl>
                                          <p:spTgt spid="11"/>
                                        </p:tgtEl>
                                        <p:attrNameLst>
                                          <p:attrName>ppt_h</p:attrName>
                                        </p:attrNameLst>
                                      </p:cBhvr>
                                      <p:tavLst>
                                        <p:tav tm="0">
                                          <p:val>
                                            <p:strVal val="ppt_h"/>
                                          </p:val>
                                        </p:tav>
                                        <p:tav tm="100000">
                                          <p:val>
                                            <p:fltVal val="0"/>
                                          </p:val>
                                        </p:tav>
                                      </p:tavLst>
                                    </p:anim>
                                    <p:anim calcmode="lin" valueType="num">
                                      <p:cBhvr>
                                        <p:cTn id="211" dur="2000"/>
                                        <p:tgtEl>
                                          <p:spTgt spid="11"/>
                                        </p:tgtEl>
                                        <p:attrNameLst>
                                          <p:attrName>ppt_x</p:attrName>
                                        </p:attrNameLst>
                                      </p:cBhvr>
                                      <p:tavLst>
                                        <p:tav tm="0">
                                          <p:val>
                                            <p:strVal val="ppt_x"/>
                                          </p:val>
                                        </p:tav>
                                        <p:tav tm="100000">
                                          <p:val>
                                            <p:fltVal val="0.5"/>
                                          </p:val>
                                        </p:tav>
                                      </p:tavLst>
                                    </p:anim>
                                    <p:anim calcmode="lin" valueType="num">
                                      <p:cBhvr>
                                        <p:cTn id="212" dur="2000"/>
                                        <p:tgtEl>
                                          <p:spTgt spid="11"/>
                                        </p:tgtEl>
                                        <p:attrNameLst>
                                          <p:attrName>ppt_y</p:attrName>
                                        </p:attrNameLst>
                                      </p:cBhvr>
                                      <p:tavLst>
                                        <p:tav tm="0">
                                          <p:val>
                                            <p:strVal val="ppt_y"/>
                                          </p:val>
                                        </p:tav>
                                        <p:tav tm="100000">
                                          <p:val>
                                            <p:fltVal val="0.5"/>
                                          </p:val>
                                        </p:tav>
                                      </p:tavLst>
                                    </p:anim>
                                    <p:set>
                                      <p:cBhvr>
                                        <p:cTn id="213" dur="1" fill="hold">
                                          <p:stCondLst>
                                            <p:cond delay="1999"/>
                                          </p:stCondLst>
                                        </p:cTn>
                                        <p:tgtEl>
                                          <p:spTgt spid="1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2"/>
                                        </p:tgtEl>
                                        <p:attrNameLst>
                                          <p:attrName>ppt_w</p:attrName>
                                        </p:attrNameLst>
                                      </p:cBhvr>
                                      <p:tavLst>
                                        <p:tav tm="0">
                                          <p:val>
                                            <p:strVal val="ppt_w"/>
                                          </p:val>
                                        </p:tav>
                                        <p:tav tm="100000">
                                          <p:val>
                                            <p:fltVal val="0"/>
                                          </p:val>
                                        </p:tav>
                                      </p:tavLst>
                                    </p:anim>
                                    <p:anim calcmode="lin" valueType="num">
                                      <p:cBhvr>
                                        <p:cTn id="216" dur="2000"/>
                                        <p:tgtEl>
                                          <p:spTgt spid="12"/>
                                        </p:tgtEl>
                                        <p:attrNameLst>
                                          <p:attrName>ppt_h</p:attrName>
                                        </p:attrNameLst>
                                      </p:cBhvr>
                                      <p:tavLst>
                                        <p:tav tm="0">
                                          <p:val>
                                            <p:strVal val="ppt_h"/>
                                          </p:val>
                                        </p:tav>
                                        <p:tav tm="100000">
                                          <p:val>
                                            <p:fltVal val="0"/>
                                          </p:val>
                                        </p:tav>
                                      </p:tavLst>
                                    </p:anim>
                                    <p:anim calcmode="lin" valueType="num">
                                      <p:cBhvr>
                                        <p:cTn id="217" dur="2000"/>
                                        <p:tgtEl>
                                          <p:spTgt spid="12"/>
                                        </p:tgtEl>
                                        <p:attrNameLst>
                                          <p:attrName>ppt_x</p:attrName>
                                        </p:attrNameLst>
                                      </p:cBhvr>
                                      <p:tavLst>
                                        <p:tav tm="0">
                                          <p:val>
                                            <p:strVal val="ppt_x"/>
                                          </p:val>
                                        </p:tav>
                                        <p:tav tm="100000">
                                          <p:val>
                                            <p:fltVal val="0.5"/>
                                          </p:val>
                                        </p:tav>
                                      </p:tavLst>
                                    </p:anim>
                                    <p:anim calcmode="lin" valueType="num">
                                      <p:cBhvr>
                                        <p:cTn id="218" dur="2000"/>
                                        <p:tgtEl>
                                          <p:spTgt spid="12"/>
                                        </p:tgtEl>
                                        <p:attrNameLst>
                                          <p:attrName>ppt_y</p:attrName>
                                        </p:attrNameLst>
                                      </p:cBhvr>
                                      <p:tavLst>
                                        <p:tav tm="0">
                                          <p:val>
                                            <p:strVal val="ppt_y"/>
                                          </p:val>
                                        </p:tav>
                                        <p:tav tm="100000">
                                          <p:val>
                                            <p:fltVal val="0.5"/>
                                          </p:val>
                                        </p:tav>
                                      </p:tavLst>
                                    </p:anim>
                                    <p:set>
                                      <p:cBhvr>
                                        <p:cTn id="219" dur="1" fill="hold">
                                          <p:stCondLst>
                                            <p:cond delay="1999"/>
                                          </p:stCondLst>
                                        </p:cTn>
                                        <p:tgtEl>
                                          <p:spTgt spid="1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3"/>
                                        </p:tgtEl>
                                        <p:attrNameLst>
                                          <p:attrName>ppt_w</p:attrName>
                                        </p:attrNameLst>
                                      </p:cBhvr>
                                      <p:tavLst>
                                        <p:tav tm="0">
                                          <p:val>
                                            <p:strVal val="ppt_w"/>
                                          </p:val>
                                        </p:tav>
                                        <p:tav tm="100000">
                                          <p:val>
                                            <p:fltVal val="0"/>
                                          </p:val>
                                        </p:tav>
                                      </p:tavLst>
                                    </p:anim>
                                    <p:anim calcmode="lin" valueType="num">
                                      <p:cBhvr>
                                        <p:cTn id="222" dur="2000"/>
                                        <p:tgtEl>
                                          <p:spTgt spid="13"/>
                                        </p:tgtEl>
                                        <p:attrNameLst>
                                          <p:attrName>ppt_h</p:attrName>
                                        </p:attrNameLst>
                                      </p:cBhvr>
                                      <p:tavLst>
                                        <p:tav tm="0">
                                          <p:val>
                                            <p:strVal val="ppt_h"/>
                                          </p:val>
                                        </p:tav>
                                        <p:tav tm="100000">
                                          <p:val>
                                            <p:fltVal val="0"/>
                                          </p:val>
                                        </p:tav>
                                      </p:tavLst>
                                    </p:anim>
                                    <p:anim calcmode="lin" valueType="num">
                                      <p:cBhvr>
                                        <p:cTn id="223" dur="2000"/>
                                        <p:tgtEl>
                                          <p:spTgt spid="13"/>
                                        </p:tgtEl>
                                        <p:attrNameLst>
                                          <p:attrName>ppt_x</p:attrName>
                                        </p:attrNameLst>
                                      </p:cBhvr>
                                      <p:tavLst>
                                        <p:tav tm="0">
                                          <p:val>
                                            <p:strVal val="ppt_x"/>
                                          </p:val>
                                        </p:tav>
                                        <p:tav tm="100000">
                                          <p:val>
                                            <p:fltVal val="0.5"/>
                                          </p:val>
                                        </p:tav>
                                      </p:tavLst>
                                    </p:anim>
                                    <p:anim calcmode="lin" valueType="num">
                                      <p:cBhvr>
                                        <p:cTn id="224" dur="2000"/>
                                        <p:tgtEl>
                                          <p:spTgt spid="13"/>
                                        </p:tgtEl>
                                        <p:attrNameLst>
                                          <p:attrName>ppt_y</p:attrName>
                                        </p:attrNameLst>
                                      </p:cBhvr>
                                      <p:tavLst>
                                        <p:tav tm="0">
                                          <p:val>
                                            <p:strVal val="ppt_y"/>
                                          </p:val>
                                        </p:tav>
                                        <p:tav tm="100000">
                                          <p:val>
                                            <p:fltVal val="0.5"/>
                                          </p:val>
                                        </p:tav>
                                      </p:tavLst>
                                    </p:anim>
                                    <p:set>
                                      <p:cBhvr>
                                        <p:cTn id="225" dur="1" fill="hold">
                                          <p:stCondLst>
                                            <p:cond delay="1999"/>
                                          </p:stCondLst>
                                        </p:cTn>
                                        <p:tgtEl>
                                          <p:spTgt spid="1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4"/>
                                        </p:tgtEl>
                                        <p:attrNameLst>
                                          <p:attrName>ppt_w</p:attrName>
                                        </p:attrNameLst>
                                      </p:cBhvr>
                                      <p:tavLst>
                                        <p:tav tm="0">
                                          <p:val>
                                            <p:strVal val="ppt_w"/>
                                          </p:val>
                                        </p:tav>
                                        <p:tav tm="100000">
                                          <p:val>
                                            <p:fltVal val="0"/>
                                          </p:val>
                                        </p:tav>
                                      </p:tavLst>
                                    </p:anim>
                                    <p:anim calcmode="lin" valueType="num">
                                      <p:cBhvr>
                                        <p:cTn id="228" dur="2000"/>
                                        <p:tgtEl>
                                          <p:spTgt spid="14"/>
                                        </p:tgtEl>
                                        <p:attrNameLst>
                                          <p:attrName>ppt_h</p:attrName>
                                        </p:attrNameLst>
                                      </p:cBhvr>
                                      <p:tavLst>
                                        <p:tav tm="0">
                                          <p:val>
                                            <p:strVal val="ppt_h"/>
                                          </p:val>
                                        </p:tav>
                                        <p:tav tm="100000">
                                          <p:val>
                                            <p:fltVal val="0"/>
                                          </p:val>
                                        </p:tav>
                                      </p:tavLst>
                                    </p:anim>
                                    <p:anim calcmode="lin" valueType="num">
                                      <p:cBhvr>
                                        <p:cTn id="229" dur="2000"/>
                                        <p:tgtEl>
                                          <p:spTgt spid="14"/>
                                        </p:tgtEl>
                                        <p:attrNameLst>
                                          <p:attrName>ppt_x</p:attrName>
                                        </p:attrNameLst>
                                      </p:cBhvr>
                                      <p:tavLst>
                                        <p:tav tm="0">
                                          <p:val>
                                            <p:strVal val="ppt_x"/>
                                          </p:val>
                                        </p:tav>
                                        <p:tav tm="100000">
                                          <p:val>
                                            <p:fltVal val="0.5"/>
                                          </p:val>
                                        </p:tav>
                                      </p:tavLst>
                                    </p:anim>
                                    <p:anim calcmode="lin" valueType="num">
                                      <p:cBhvr>
                                        <p:cTn id="230" dur="2000"/>
                                        <p:tgtEl>
                                          <p:spTgt spid="14"/>
                                        </p:tgtEl>
                                        <p:attrNameLst>
                                          <p:attrName>ppt_y</p:attrName>
                                        </p:attrNameLst>
                                      </p:cBhvr>
                                      <p:tavLst>
                                        <p:tav tm="0">
                                          <p:val>
                                            <p:strVal val="ppt_y"/>
                                          </p:val>
                                        </p:tav>
                                        <p:tav tm="100000">
                                          <p:val>
                                            <p:fltVal val="0.5"/>
                                          </p:val>
                                        </p:tav>
                                      </p:tavLst>
                                    </p:anim>
                                    <p:set>
                                      <p:cBhvr>
                                        <p:cTn id="231" dur="1" fill="hold">
                                          <p:stCondLst>
                                            <p:cond delay="1999"/>
                                          </p:stCondLst>
                                        </p:cTn>
                                        <p:tgtEl>
                                          <p:spTgt spid="14"/>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fltVal val="0"/>
                                          </p:val>
                                        </p:tav>
                                      </p:tavLst>
                                    </p:anim>
                                    <p:anim calcmode="lin" valueType="num">
                                      <p:cBhvr>
                                        <p:cTn id="234" dur="2000"/>
                                        <p:tgtEl>
                                          <p:spTgt spid="15"/>
                                        </p:tgtEl>
                                        <p:attrNameLst>
                                          <p:attrName>ppt_h</p:attrName>
                                        </p:attrNameLst>
                                      </p:cBhvr>
                                      <p:tavLst>
                                        <p:tav tm="0">
                                          <p:val>
                                            <p:strVal val="ppt_h"/>
                                          </p:val>
                                        </p:tav>
                                        <p:tav tm="100000">
                                          <p:val>
                                            <p:fltVal val="0"/>
                                          </p:val>
                                        </p:tav>
                                      </p:tavLst>
                                    </p:anim>
                                    <p:anim calcmode="lin" valueType="num">
                                      <p:cBhvr>
                                        <p:cTn id="235" dur="2000"/>
                                        <p:tgtEl>
                                          <p:spTgt spid="15"/>
                                        </p:tgtEl>
                                        <p:attrNameLst>
                                          <p:attrName>ppt_x</p:attrName>
                                        </p:attrNameLst>
                                      </p:cBhvr>
                                      <p:tavLst>
                                        <p:tav tm="0">
                                          <p:val>
                                            <p:strVal val="ppt_x"/>
                                          </p:val>
                                        </p:tav>
                                        <p:tav tm="100000">
                                          <p:val>
                                            <p:fltVal val="0.5"/>
                                          </p:val>
                                        </p:tav>
                                      </p:tavLst>
                                    </p:anim>
                                    <p:anim calcmode="lin" valueType="num">
                                      <p:cBhvr>
                                        <p:cTn id="236" dur="2000"/>
                                        <p:tgtEl>
                                          <p:spTgt spid="15"/>
                                        </p:tgtEl>
                                        <p:attrNameLst>
                                          <p:attrName>ppt_y</p:attrName>
                                        </p:attrNameLst>
                                      </p:cBhvr>
                                      <p:tavLst>
                                        <p:tav tm="0">
                                          <p:val>
                                            <p:strVal val="ppt_y"/>
                                          </p:val>
                                        </p:tav>
                                        <p:tav tm="100000">
                                          <p:val>
                                            <p:fltVal val="0.5"/>
                                          </p:val>
                                        </p:tav>
                                      </p:tavLst>
                                    </p:anim>
                                    <p:set>
                                      <p:cBhvr>
                                        <p:cTn id="237" dur="1" fill="hold">
                                          <p:stCondLst>
                                            <p:cond delay="1999"/>
                                          </p:stCondLst>
                                        </p:cTn>
                                        <p:tgtEl>
                                          <p:spTgt spid="15"/>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6"/>
                                        </p:tgtEl>
                                        <p:attrNameLst>
                                          <p:attrName>ppt_w</p:attrName>
                                        </p:attrNameLst>
                                      </p:cBhvr>
                                      <p:tavLst>
                                        <p:tav tm="0">
                                          <p:val>
                                            <p:strVal val="ppt_w"/>
                                          </p:val>
                                        </p:tav>
                                        <p:tav tm="100000">
                                          <p:val>
                                            <p:fltVal val="0"/>
                                          </p:val>
                                        </p:tav>
                                      </p:tavLst>
                                    </p:anim>
                                    <p:anim calcmode="lin" valueType="num">
                                      <p:cBhvr>
                                        <p:cTn id="240" dur="2000"/>
                                        <p:tgtEl>
                                          <p:spTgt spid="16"/>
                                        </p:tgtEl>
                                        <p:attrNameLst>
                                          <p:attrName>ppt_h</p:attrName>
                                        </p:attrNameLst>
                                      </p:cBhvr>
                                      <p:tavLst>
                                        <p:tav tm="0">
                                          <p:val>
                                            <p:strVal val="ppt_h"/>
                                          </p:val>
                                        </p:tav>
                                        <p:tav tm="100000">
                                          <p:val>
                                            <p:fltVal val="0"/>
                                          </p:val>
                                        </p:tav>
                                      </p:tavLst>
                                    </p:anim>
                                    <p:anim calcmode="lin" valueType="num">
                                      <p:cBhvr>
                                        <p:cTn id="241" dur="2000"/>
                                        <p:tgtEl>
                                          <p:spTgt spid="16"/>
                                        </p:tgtEl>
                                        <p:attrNameLst>
                                          <p:attrName>ppt_x</p:attrName>
                                        </p:attrNameLst>
                                      </p:cBhvr>
                                      <p:tavLst>
                                        <p:tav tm="0">
                                          <p:val>
                                            <p:strVal val="ppt_x"/>
                                          </p:val>
                                        </p:tav>
                                        <p:tav tm="100000">
                                          <p:val>
                                            <p:fltVal val="0.5"/>
                                          </p:val>
                                        </p:tav>
                                      </p:tavLst>
                                    </p:anim>
                                    <p:anim calcmode="lin" valueType="num">
                                      <p:cBhvr>
                                        <p:cTn id="242" dur="2000"/>
                                        <p:tgtEl>
                                          <p:spTgt spid="16"/>
                                        </p:tgtEl>
                                        <p:attrNameLst>
                                          <p:attrName>ppt_y</p:attrName>
                                        </p:attrNameLst>
                                      </p:cBhvr>
                                      <p:tavLst>
                                        <p:tav tm="0">
                                          <p:val>
                                            <p:strVal val="ppt_y"/>
                                          </p:val>
                                        </p:tav>
                                        <p:tav tm="100000">
                                          <p:val>
                                            <p:fltVal val="0.5"/>
                                          </p:val>
                                        </p:tav>
                                      </p:tavLst>
                                    </p:anim>
                                    <p:set>
                                      <p:cBhvr>
                                        <p:cTn id="243" dur="1" fill="hold">
                                          <p:stCondLst>
                                            <p:cond delay="1999"/>
                                          </p:stCondLst>
                                        </p:cTn>
                                        <p:tgtEl>
                                          <p:spTgt spid="16"/>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fltVal val="0"/>
                                          </p:val>
                                        </p:tav>
                                      </p:tavLst>
                                    </p:anim>
                                    <p:anim calcmode="lin" valueType="num">
                                      <p:cBhvr>
                                        <p:cTn id="246" dur="2000"/>
                                        <p:tgtEl>
                                          <p:spTgt spid="17"/>
                                        </p:tgtEl>
                                        <p:attrNameLst>
                                          <p:attrName>ppt_h</p:attrName>
                                        </p:attrNameLst>
                                      </p:cBhvr>
                                      <p:tavLst>
                                        <p:tav tm="0">
                                          <p:val>
                                            <p:strVal val="ppt_h"/>
                                          </p:val>
                                        </p:tav>
                                        <p:tav tm="100000">
                                          <p:val>
                                            <p:fltVal val="0"/>
                                          </p:val>
                                        </p:tav>
                                      </p:tavLst>
                                    </p:anim>
                                    <p:anim calcmode="lin" valueType="num">
                                      <p:cBhvr>
                                        <p:cTn id="247" dur="2000"/>
                                        <p:tgtEl>
                                          <p:spTgt spid="17"/>
                                        </p:tgtEl>
                                        <p:attrNameLst>
                                          <p:attrName>ppt_x</p:attrName>
                                        </p:attrNameLst>
                                      </p:cBhvr>
                                      <p:tavLst>
                                        <p:tav tm="0">
                                          <p:val>
                                            <p:strVal val="ppt_x"/>
                                          </p:val>
                                        </p:tav>
                                        <p:tav tm="100000">
                                          <p:val>
                                            <p:fltVal val="0.5"/>
                                          </p:val>
                                        </p:tav>
                                      </p:tavLst>
                                    </p:anim>
                                    <p:anim calcmode="lin" valueType="num">
                                      <p:cBhvr>
                                        <p:cTn id="248" dur="2000"/>
                                        <p:tgtEl>
                                          <p:spTgt spid="17"/>
                                        </p:tgtEl>
                                        <p:attrNameLst>
                                          <p:attrName>ppt_y</p:attrName>
                                        </p:attrNameLst>
                                      </p:cBhvr>
                                      <p:tavLst>
                                        <p:tav tm="0">
                                          <p:val>
                                            <p:strVal val="ppt_y"/>
                                          </p:val>
                                        </p:tav>
                                        <p:tav tm="100000">
                                          <p:val>
                                            <p:fltVal val="0.5"/>
                                          </p:val>
                                        </p:tav>
                                      </p:tavLst>
                                    </p:anim>
                                    <p:set>
                                      <p:cBhvr>
                                        <p:cTn id="249" dur="1" fill="hold">
                                          <p:stCondLst>
                                            <p:cond delay="1999"/>
                                          </p:stCondLst>
                                        </p:cTn>
                                        <p:tgtEl>
                                          <p:spTgt spid="17"/>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8"/>
                                        </p:tgtEl>
                                        <p:attrNameLst>
                                          <p:attrName>ppt_w</p:attrName>
                                        </p:attrNameLst>
                                      </p:cBhvr>
                                      <p:tavLst>
                                        <p:tav tm="0">
                                          <p:val>
                                            <p:strVal val="ppt_w"/>
                                          </p:val>
                                        </p:tav>
                                        <p:tav tm="100000">
                                          <p:val>
                                            <p:fltVal val="0"/>
                                          </p:val>
                                        </p:tav>
                                      </p:tavLst>
                                    </p:anim>
                                    <p:anim calcmode="lin" valueType="num">
                                      <p:cBhvr>
                                        <p:cTn id="252" dur="2000"/>
                                        <p:tgtEl>
                                          <p:spTgt spid="18"/>
                                        </p:tgtEl>
                                        <p:attrNameLst>
                                          <p:attrName>ppt_h</p:attrName>
                                        </p:attrNameLst>
                                      </p:cBhvr>
                                      <p:tavLst>
                                        <p:tav tm="0">
                                          <p:val>
                                            <p:strVal val="ppt_h"/>
                                          </p:val>
                                        </p:tav>
                                        <p:tav tm="100000">
                                          <p:val>
                                            <p:fltVal val="0"/>
                                          </p:val>
                                        </p:tav>
                                      </p:tavLst>
                                    </p:anim>
                                    <p:anim calcmode="lin" valueType="num">
                                      <p:cBhvr>
                                        <p:cTn id="253" dur="2000"/>
                                        <p:tgtEl>
                                          <p:spTgt spid="18"/>
                                        </p:tgtEl>
                                        <p:attrNameLst>
                                          <p:attrName>ppt_x</p:attrName>
                                        </p:attrNameLst>
                                      </p:cBhvr>
                                      <p:tavLst>
                                        <p:tav tm="0">
                                          <p:val>
                                            <p:strVal val="ppt_x"/>
                                          </p:val>
                                        </p:tav>
                                        <p:tav tm="100000">
                                          <p:val>
                                            <p:fltVal val="0.5"/>
                                          </p:val>
                                        </p:tav>
                                      </p:tavLst>
                                    </p:anim>
                                    <p:anim calcmode="lin" valueType="num">
                                      <p:cBhvr>
                                        <p:cTn id="254" dur="2000"/>
                                        <p:tgtEl>
                                          <p:spTgt spid="18"/>
                                        </p:tgtEl>
                                        <p:attrNameLst>
                                          <p:attrName>ppt_y</p:attrName>
                                        </p:attrNameLst>
                                      </p:cBhvr>
                                      <p:tavLst>
                                        <p:tav tm="0">
                                          <p:val>
                                            <p:strVal val="ppt_y"/>
                                          </p:val>
                                        </p:tav>
                                        <p:tav tm="100000">
                                          <p:val>
                                            <p:fltVal val="0.5"/>
                                          </p:val>
                                        </p:tav>
                                      </p:tavLst>
                                    </p:anim>
                                    <p:set>
                                      <p:cBhvr>
                                        <p:cTn id="255" dur="1" fill="hold">
                                          <p:stCondLst>
                                            <p:cond delay="1999"/>
                                          </p:stCondLst>
                                        </p:cTn>
                                        <p:tgtEl>
                                          <p:spTgt spid="18"/>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19"/>
                                        </p:tgtEl>
                                        <p:attrNameLst>
                                          <p:attrName>ppt_w</p:attrName>
                                        </p:attrNameLst>
                                      </p:cBhvr>
                                      <p:tavLst>
                                        <p:tav tm="0">
                                          <p:val>
                                            <p:strVal val="ppt_w"/>
                                          </p:val>
                                        </p:tav>
                                        <p:tav tm="100000">
                                          <p:val>
                                            <p:fltVal val="0"/>
                                          </p:val>
                                        </p:tav>
                                      </p:tavLst>
                                    </p:anim>
                                    <p:anim calcmode="lin" valueType="num">
                                      <p:cBhvr>
                                        <p:cTn id="258" dur="2000"/>
                                        <p:tgtEl>
                                          <p:spTgt spid="19"/>
                                        </p:tgtEl>
                                        <p:attrNameLst>
                                          <p:attrName>ppt_h</p:attrName>
                                        </p:attrNameLst>
                                      </p:cBhvr>
                                      <p:tavLst>
                                        <p:tav tm="0">
                                          <p:val>
                                            <p:strVal val="ppt_h"/>
                                          </p:val>
                                        </p:tav>
                                        <p:tav tm="100000">
                                          <p:val>
                                            <p:fltVal val="0"/>
                                          </p:val>
                                        </p:tav>
                                      </p:tavLst>
                                    </p:anim>
                                    <p:anim calcmode="lin" valueType="num">
                                      <p:cBhvr>
                                        <p:cTn id="259" dur="2000"/>
                                        <p:tgtEl>
                                          <p:spTgt spid="19"/>
                                        </p:tgtEl>
                                        <p:attrNameLst>
                                          <p:attrName>ppt_x</p:attrName>
                                        </p:attrNameLst>
                                      </p:cBhvr>
                                      <p:tavLst>
                                        <p:tav tm="0">
                                          <p:val>
                                            <p:strVal val="ppt_x"/>
                                          </p:val>
                                        </p:tav>
                                        <p:tav tm="100000">
                                          <p:val>
                                            <p:fltVal val="0.5"/>
                                          </p:val>
                                        </p:tav>
                                      </p:tavLst>
                                    </p:anim>
                                    <p:anim calcmode="lin" valueType="num">
                                      <p:cBhvr>
                                        <p:cTn id="260" dur="2000"/>
                                        <p:tgtEl>
                                          <p:spTgt spid="19"/>
                                        </p:tgtEl>
                                        <p:attrNameLst>
                                          <p:attrName>ppt_y</p:attrName>
                                        </p:attrNameLst>
                                      </p:cBhvr>
                                      <p:tavLst>
                                        <p:tav tm="0">
                                          <p:val>
                                            <p:strVal val="ppt_y"/>
                                          </p:val>
                                        </p:tav>
                                        <p:tav tm="100000">
                                          <p:val>
                                            <p:fltVal val="0.5"/>
                                          </p:val>
                                        </p:tav>
                                      </p:tavLst>
                                    </p:anim>
                                    <p:set>
                                      <p:cBhvr>
                                        <p:cTn id="261" dur="1" fill="hold">
                                          <p:stCondLst>
                                            <p:cond delay="1999"/>
                                          </p:stCondLst>
                                        </p:cTn>
                                        <p:tgtEl>
                                          <p:spTgt spid="19"/>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0"/>
                                        </p:tgtEl>
                                        <p:attrNameLst>
                                          <p:attrName>ppt_w</p:attrName>
                                        </p:attrNameLst>
                                      </p:cBhvr>
                                      <p:tavLst>
                                        <p:tav tm="0">
                                          <p:val>
                                            <p:strVal val="ppt_w"/>
                                          </p:val>
                                        </p:tav>
                                        <p:tav tm="100000">
                                          <p:val>
                                            <p:fltVal val="0"/>
                                          </p:val>
                                        </p:tav>
                                      </p:tavLst>
                                    </p:anim>
                                    <p:anim calcmode="lin" valueType="num">
                                      <p:cBhvr>
                                        <p:cTn id="264" dur="2000"/>
                                        <p:tgtEl>
                                          <p:spTgt spid="20"/>
                                        </p:tgtEl>
                                        <p:attrNameLst>
                                          <p:attrName>ppt_h</p:attrName>
                                        </p:attrNameLst>
                                      </p:cBhvr>
                                      <p:tavLst>
                                        <p:tav tm="0">
                                          <p:val>
                                            <p:strVal val="ppt_h"/>
                                          </p:val>
                                        </p:tav>
                                        <p:tav tm="100000">
                                          <p:val>
                                            <p:fltVal val="0"/>
                                          </p:val>
                                        </p:tav>
                                      </p:tavLst>
                                    </p:anim>
                                    <p:anim calcmode="lin" valueType="num">
                                      <p:cBhvr>
                                        <p:cTn id="265" dur="2000"/>
                                        <p:tgtEl>
                                          <p:spTgt spid="20"/>
                                        </p:tgtEl>
                                        <p:attrNameLst>
                                          <p:attrName>ppt_x</p:attrName>
                                        </p:attrNameLst>
                                      </p:cBhvr>
                                      <p:tavLst>
                                        <p:tav tm="0">
                                          <p:val>
                                            <p:strVal val="ppt_x"/>
                                          </p:val>
                                        </p:tav>
                                        <p:tav tm="100000">
                                          <p:val>
                                            <p:fltVal val="0.5"/>
                                          </p:val>
                                        </p:tav>
                                      </p:tavLst>
                                    </p:anim>
                                    <p:anim calcmode="lin" valueType="num">
                                      <p:cBhvr>
                                        <p:cTn id="266" dur="2000"/>
                                        <p:tgtEl>
                                          <p:spTgt spid="20"/>
                                        </p:tgtEl>
                                        <p:attrNameLst>
                                          <p:attrName>ppt_y</p:attrName>
                                        </p:attrNameLst>
                                      </p:cBhvr>
                                      <p:tavLst>
                                        <p:tav tm="0">
                                          <p:val>
                                            <p:strVal val="ppt_y"/>
                                          </p:val>
                                        </p:tav>
                                        <p:tav tm="100000">
                                          <p:val>
                                            <p:fltVal val="0.5"/>
                                          </p:val>
                                        </p:tav>
                                      </p:tavLst>
                                    </p:anim>
                                    <p:set>
                                      <p:cBhvr>
                                        <p:cTn id="267" dur="1" fill="hold">
                                          <p:stCondLst>
                                            <p:cond delay="1999"/>
                                          </p:stCondLst>
                                        </p:cTn>
                                        <p:tgtEl>
                                          <p:spTgt spid="20"/>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1"/>
                                        </p:tgtEl>
                                        <p:attrNameLst>
                                          <p:attrName>ppt_w</p:attrName>
                                        </p:attrNameLst>
                                      </p:cBhvr>
                                      <p:tavLst>
                                        <p:tav tm="0">
                                          <p:val>
                                            <p:strVal val="ppt_w"/>
                                          </p:val>
                                        </p:tav>
                                        <p:tav tm="100000">
                                          <p:val>
                                            <p:fltVal val="0"/>
                                          </p:val>
                                        </p:tav>
                                      </p:tavLst>
                                    </p:anim>
                                    <p:anim calcmode="lin" valueType="num">
                                      <p:cBhvr>
                                        <p:cTn id="270" dur="2000"/>
                                        <p:tgtEl>
                                          <p:spTgt spid="21"/>
                                        </p:tgtEl>
                                        <p:attrNameLst>
                                          <p:attrName>ppt_h</p:attrName>
                                        </p:attrNameLst>
                                      </p:cBhvr>
                                      <p:tavLst>
                                        <p:tav tm="0">
                                          <p:val>
                                            <p:strVal val="ppt_h"/>
                                          </p:val>
                                        </p:tav>
                                        <p:tav tm="100000">
                                          <p:val>
                                            <p:fltVal val="0"/>
                                          </p:val>
                                        </p:tav>
                                      </p:tavLst>
                                    </p:anim>
                                    <p:anim calcmode="lin" valueType="num">
                                      <p:cBhvr>
                                        <p:cTn id="271" dur="2000"/>
                                        <p:tgtEl>
                                          <p:spTgt spid="21"/>
                                        </p:tgtEl>
                                        <p:attrNameLst>
                                          <p:attrName>ppt_x</p:attrName>
                                        </p:attrNameLst>
                                      </p:cBhvr>
                                      <p:tavLst>
                                        <p:tav tm="0">
                                          <p:val>
                                            <p:strVal val="ppt_x"/>
                                          </p:val>
                                        </p:tav>
                                        <p:tav tm="100000">
                                          <p:val>
                                            <p:fltVal val="0.5"/>
                                          </p:val>
                                        </p:tav>
                                      </p:tavLst>
                                    </p:anim>
                                    <p:anim calcmode="lin" valueType="num">
                                      <p:cBhvr>
                                        <p:cTn id="272" dur="2000"/>
                                        <p:tgtEl>
                                          <p:spTgt spid="21"/>
                                        </p:tgtEl>
                                        <p:attrNameLst>
                                          <p:attrName>ppt_y</p:attrName>
                                        </p:attrNameLst>
                                      </p:cBhvr>
                                      <p:tavLst>
                                        <p:tav tm="0">
                                          <p:val>
                                            <p:strVal val="ppt_y"/>
                                          </p:val>
                                        </p:tav>
                                        <p:tav tm="100000">
                                          <p:val>
                                            <p:fltVal val="0.5"/>
                                          </p:val>
                                        </p:tav>
                                      </p:tavLst>
                                    </p:anim>
                                    <p:set>
                                      <p:cBhvr>
                                        <p:cTn id="273" dur="1" fill="hold">
                                          <p:stCondLst>
                                            <p:cond delay="1999"/>
                                          </p:stCondLst>
                                        </p:cTn>
                                        <p:tgtEl>
                                          <p:spTgt spid="21"/>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3"/>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4"/>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5"/>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7"/>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0"/>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1"/>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1"/>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500084"/>
            <a:ext cx="3214710" cy="6858000"/>
          </a:xfrm>
          <a:prstGeom prst="moon">
            <a:avLst>
              <a:gd name="adj" fmla="val 13650"/>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142976" y="-500084"/>
            <a:ext cx="3429024" cy="6858000"/>
          </a:xfrm>
          <a:prstGeom prst="moon">
            <a:avLst>
              <a:gd name="adj" fmla="val 12079"/>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928662" y="-214356"/>
            <a:ext cx="3000396" cy="6286520"/>
          </a:xfrm>
          <a:prstGeom prst="moon">
            <a:avLst>
              <a:gd name="adj" fmla="val 13920"/>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143504" y="-500084"/>
            <a:ext cx="3000396" cy="6357982"/>
          </a:xfrm>
          <a:prstGeom prst="moon">
            <a:avLst>
              <a:gd name="adj" fmla="val 12905"/>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857224" y="214272"/>
            <a:ext cx="2428892" cy="5500726"/>
          </a:xfrm>
          <a:prstGeom prst="moon">
            <a:avLst>
              <a:gd name="adj" fmla="val 15694"/>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857884" y="214272"/>
            <a:ext cx="2357454" cy="5500726"/>
          </a:xfrm>
          <a:prstGeom prst="moon">
            <a:avLst>
              <a:gd name="adj" fmla="val 14966"/>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42910" y="500024"/>
            <a:ext cx="2071702" cy="4786346"/>
          </a:xfrm>
          <a:prstGeom prst="moon">
            <a:avLst>
              <a:gd name="adj" fmla="val 17576"/>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429388" y="571462"/>
            <a:ext cx="1785950" cy="4786346"/>
          </a:xfrm>
          <a:prstGeom prst="moon">
            <a:avLst>
              <a:gd name="adj" fmla="val 20623"/>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714348" y="928652"/>
            <a:ext cx="1500198" cy="3929090"/>
          </a:xfrm>
          <a:prstGeom prst="moon">
            <a:avLst>
              <a:gd name="adj" fmla="val 24687"/>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929454" y="1000090"/>
            <a:ext cx="1428760" cy="3929090"/>
          </a:xfrm>
          <a:prstGeom prst="moon">
            <a:avLst>
              <a:gd name="adj" fmla="val 24890"/>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642910" y="1357280"/>
            <a:ext cx="1071570" cy="3071834"/>
          </a:xfrm>
          <a:prstGeom prst="moon">
            <a:avLst>
              <a:gd name="adj" fmla="val 28954"/>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429520" y="1357280"/>
            <a:ext cx="1143008" cy="3071834"/>
          </a:xfrm>
          <a:prstGeom prst="moon">
            <a:avLst>
              <a:gd name="adj" fmla="val 32890"/>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00034" y="2000222"/>
            <a:ext cx="785818" cy="1857388"/>
          </a:xfrm>
          <a:prstGeom prst="moon">
            <a:avLst>
              <a:gd name="adj" fmla="val 32833"/>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929586" y="1928784"/>
            <a:ext cx="785818" cy="1857388"/>
          </a:xfrm>
          <a:prstGeom prst="moon">
            <a:avLst>
              <a:gd name="adj" fmla="val 32890"/>
            </a:avLst>
          </a:prstGeom>
          <a:blipFill dpi="0" rotWithShape="1">
            <a:blip r:embed="rId3">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8358214" y="2357412"/>
            <a:ext cx="571504" cy="1143008"/>
          </a:xfrm>
          <a:prstGeom prst="moon">
            <a:avLst>
              <a:gd name="adj" fmla="val 43002"/>
            </a:avLst>
          </a:prstGeom>
          <a:blipFill dpi="0" rotWithShape="1">
            <a:blip r:embed="rId4" cstate="print">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214282" y="2357412"/>
            <a:ext cx="571536" cy="1214446"/>
          </a:xfrm>
          <a:prstGeom prst="moon">
            <a:avLst>
              <a:gd name="adj" fmla="val 43499"/>
            </a:avLst>
          </a:prstGeom>
          <a:blipFill dpi="0" rotWithShape="1">
            <a:blip r:embed="rId5" cstate="print">
              <a:duotone>
                <a:prstClr val="black"/>
                <a:srgbClr val="D9C3A5">
                  <a:tint val="50000"/>
                  <a:satMod val="180000"/>
                </a:srgbClr>
              </a:duotone>
              <a:lum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0-#ppt_w/2"/>
                                          </p:val>
                                        </p:tav>
                                        <p:tav tm="100000">
                                          <p:val>
                                            <p:strVal val="#ppt_x"/>
                                          </p:val>
                                        </p:tav>
                                      </p:tavLst>
                                    </p:anim>
                                    <p:anim calcmode="lin" valueType="num">
                                      <p:cBhvr additive="base">
                                        <p:cTn id="70" dur="3000" fill="hold"/>
                                        <p:tgtEl>
                                          <p:spTgt spid="17"/>
                                        </p:tgtEl>
                                        <p:attrNameLst>
                                          <p:attrName>ppt_y</p:attrName>
                                        </p:attrNameLst>
                                      </p:cBhvr>
                                      <p:tavLst>
                                        <p:tav tm="0">
                                          <p:val>
                                            <p:strVal val="#ppt_y"/>
                                          </p:val>
                                        </p:tav>
                                        <p:tav tm="100000">
                                          <p:val>
                                            <p:strVal val="#ppt_y"/>
                                          </p:val>
                                        </p:tav>
                                      </p:tavLst>
                                    </p:anim>
                                  </p:childTnLst>
                                </p:cTn>
                              </p:par>
                              <p:par>
                                <p:cTn id="71" presetID="16" presetClass="entr" presetSubtype="26" fill="hold" grpId="5"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arn(inHorizontal)">
                                      <p:cBhvr>
                                        <p:cTn id="73" dur="3000"/>
                                        <p:tgtEl>
                                          <p:spTgt spid="3"/>
                                        </p:tgtEl>
                                      </p:cBhvr>
                                    </p:animEffect>
                                  </p:childTnLst>
                                </p:cTn>
                              </p:par>
                              <p:par>
                                <p:cTn id="74" presetID="16" presetClass="entr" presetSubtype="26" fill="hold" grpId="5"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inHorizontal)">
                                      <p:cBhvr>
                                        <p:cTn id="76" dur="3000"/>
                                        <p:tgtEl>
                                          <p:spTgt spid="4"/>
                                        </p:tgtEl>
                                      </p:cBhvr>
                                    </p:animEffect>
                                  </p:childTnLst>
                                </p:cTn>
                              </p:par>
                              <p:par>
                                <p:cTn id="77" presetID="16" presetClass="entr" presetSubtype="26" fill="hold" grpId="5"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arn(inHorizontal)">
                                      <p:cBhvr>
                                        <p:cTn id="79" dur="3000"/>
                                        <p:tgtEl>
                                          <p:spTgt spid="5"/>
                                        </p:tgtEl>
                                      </p:cBhvr>
                                    </p:animEffect>
                                  </p:childTnLst>
                                </p:cTn>
                              </p:par>
                              <p:par>
                                <p:cTn id="80" presetID="16" presetClass="entr" presetSubtype="26" fill="hold" grpId="5"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arn(inHorizontal)">
                                      <p:cBhvr>
                                        <p:cTn id="82" dur="3000"/>
                                        <p:tgtEl>
                                          <p:spTgt spid="6"/>
                                        </p:tgtEl>
                                      </p:cBhvr>
                                    </p:animEffect>
                                  </p:childTnLst>
                                </p:cTn>
                              </p:par>
                              <p:par>
                                <p:cTn id="83" presetID="16" presetClass="entr" presetSubtype="26" fill="hold" grpId="5"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5"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arn(inHorizontal)">
                                      <p:cBhvr>
                                        <p:cTn id="88" dur="3000"/>
                                        <p:tgtEl>
                                          <p:spTgt spid="8"/>
                                        </p:tgtEl>
                                      </p:cBhvr>
                                    </p:animEffect>
                                  </p:childTnLst>
                                </p:cTn>
                              </p:par>
                              <p:par>
                                <p:cTn id="89" presetID="16" presetClass="entr" presetSubtype="26" fill="hold" grpId="5"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arn(inHorizontal)">
                                      <p:cBhvr>
                                        <p:cTn id="91" dur="3000"/>
                                        <p:tgtEl>
                                          <p:spTgt spid="9"/>
                                        </p:tgtEl>
                                      </p:cBhvr>
                                    </p:animEffect>
                                  </p:childTnLst>
                                </p:cTn>
                              </p:par>
                              <p:par>
                                <p:cTn id="92" presetID="16" presetClass="entr" presetSubtype="26" fill="hold" grpId="5"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arn(inHorizontal)">
                                      <p:cBhvr>
                                        <p:cTn id="94" dur="3000"/>
                                        <p:tgtEl>
                                          <p:spTgt spid="10"/>
                                        </p:tgtEl>
                                      </p:cBhvr>
                                    </p:animEffect>
                                  </p:childTnLst>
                                </p:cTn>
                              </p:par>
                              <p:par>
                                <p:cTn id="95" presetID="16" presetClass="entr" presetSubtype="26" fill="hold" grpId="5"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arn(inHorizontal)">
                                      <p:cBhvr>
                                        <p:cTn id="97" dur="3000"/>
                                        <p:tgtEl>
                                          <p:spTgt spid="11"/>
                                        </p:tgtEl>
                                      </p:cBhvr>
                                    </p:animEffect>
                                  </p:childTnLst>
                                </p:cTn>
                              </p:par>
                              <p:par>
                                <p:cTn id="98" presetID="16" presetClass="entr" presetSubtype="26" fill="hold" grpId="5"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arn(inHorizontal)">
                                      <p:cBhvr>
                                        <p:cTn id="100" dur="3000"/>
                                        <p:tgtEl>
                                          <p:spTgt spid="12"/>
                                        </p:tgtEl>
                                      </p:cBhvr>
                                    </p:animEffect>
                                  </p:childTnLst>
                                </p:cTn>
                              </p:par>
                              <p:par>
                                <p:cTn id="101" presetID="16" presetClass="entr" presetSubtype="26" fill="hold" grpId="5"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arn(inHorizontal)">
                                      <p:cBhvr>
                                        <p:cTn id="103" dur="3000"/>
                                        <p:tgtEl>
                                          <p:spTgt spid="13"/>
                                        </p:tgtEl>
                                      </p:cBhvr>
                                    </p:animEffect>
                                  </p:childTnLst>
                                </p:cTn>
                              </p:par>
                              <p:par>
                                <p:cTn id="104" presetID="16" presetClass="entr" presetSubtype="26" fill="hold" grpId="5"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arn(inHorizontal)">
                                      <p:cBhvr>
                                        <p:cTn id="106" dur="3000"/>
                                        <p:tgtEl>
                                          <p:spTgt spid="14"/>
                                        </p:tgtEl>
                                      </p:cBhvr>
                                    </p:animEffect>
                                  </p:childTnLst>
                                </p:cTn>
                              </p:par>
                              <p:par>
                                <p:cTn id="107" presetID="16" presetClass="entr" presetSubtype="26" fill="hold" grpId="5"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arn(inHorizontal)">
                                      <p:cBhvr>
                                        <p:cTn id="109" dur="3000"/>
                                        <p:tgtEl>
                                          <p:spTgt spid="15"/>
                                        </p:tgtEl>
                                      </p:cBhvr>
                                    </p:animEffect>
                                  </p:childTnLst>
                                </p:cTn>
                              </p:par>
                              <p:par>
                                <p:cTn id="110" presetID="16" presetClass="entr" presetSubtype="26" fill="hold" grpId="5"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arn(inHorizontal)">
                                      <p:cBhvr>
                                        <p:cTn id="112" dur="3000"/>
                                        <p:tgtEl>
                                          <p:spTgt spid="16"/>
                                        </p:tgtEl>
                                      </p:cBhvr>
                                    </p:animEffect>
                                  </p:childTnLst>
                                </p:cTn>
                              </p:par>
                              <p:par>
                                <p:cTn id="113" presetID="16" presetClass="entr" presetSubtype="26" fill="hold" grpId="5"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arn(inHorizontal)">
                                      <p:cBhvr>
                                        <p:cTn id="115" dur="3000"/>
                                        <p:tgtEl>
                                          <p:spTgt spid="17"/>
                                        </p:tgtEl>
                                      </p:cBhvr>
                                    </p:animEffect>
                                  </p:childTnLst>
                                </p:cTn>
                              </p:par>
                              <p:par>
                                <p:cTn id="116" presetID="16" presetClass="entr" presetSubtype="26" fill="hold" grpId="5"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arn(inHorizontal)">
                                      <p:cBhvr>
                                        <p:cTn id="118" dur="3000"/>
                                        <p:tgtEl>
                                          <p:spTgt spid="18"/>
                                        </p:tgtEl>
                                      </p:cBhvr>
                                    </p:animEffect>
                                  </p:childTnLst>
                                </p:cTn>
                              </p:par>
                              <p:par>
                                <p:cTn id="119" presetID="19" presetClass="entr" presetSubtype="10"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 calcmode="lin" valueType="num">
                                      <p:cBhvr>
                                        <p:cTn id="121" dur="3000" fill="hold"/>
                                        <p:tgtEl>
                                          <p:spTgt spid="3"/>
                                        </p:tgtEl>
                                        <p:attrNameLst>
                                          <p:attrName>ppt_w</p:attrName>
                                        </p:attrNameLst>
                                      </p:cBhvr>
                                      <p:tavLst>
                                        <p:tav tm="0" fmla="#ppt_w*sin(2.5*pi*$)">
                                          <p:val>
                                            <p:fltVal val="0"/>
                                          </p:val>
                                        </p:tav>
                                        <p:tav tm="100000">
                                          <p:val>
                                            <p:fltVal val="1"/>
                                          </p:val>
                                        </p:tav>
                                      </p:tavLst>
                                    </p:anim>
                                    <p:anim calcmode="lin" valueType="num">
                                      <p:cBhvr>
                                        <p:cTn id="122" dur="3000" fill="hold"/>
                                        <p:tgtEl>
                                          <p:spTgt spid="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3000" fill="hold"/>
                                        <p:tgtEl>
                                          <p:spTgt spid="4"/>
                                        </p:tgtEl>
                                        <p:attrNameLst>
                                          <p:attrName>ppt_w</p:attrName>
                                        </p:attrNameLst>
                                      </p:cBhvr>
                                      <p:tavLst>
                                        <p:tav tm="0" fmla="#ppt_w*sin(2.5*pi*$)">
                                          <p:val>
                                            <p:fltVal val="0"/>
                                          </p:val>
                                        </p:tav>
                                        <p:tav tm="100000">
                                          <p:val>
                                            <p:fltVal val="1"/>
                                          </p:val>
                                        </p:tav>
                                      </p:tavLst>
                                    </p:anim>
                                    <p:anim calcmode="lin" valueType="num">
                                      <p:cBhvr>
                                        <p:cTn id="126" dur="3000" fill="hold"/>
                                        <p:tgtEl>
                                          <p:spTgt spid="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5"/>
                                        </p:tgtEl>
                                        <p:attrNameLst>
                                          <p:attrName>style.visibility</p:attrName>
                                        </p:attrNameLst>
                                      </p:cBhvr>
                                      <p:to>
                                        <p:strVal val="visible"/>
                                      </p:to>
                                    </p:set>
                                    <p:anim calcmode="lin" valueType="num">
                                      <p:cBhvr>
                                        <p:cTn id="129" dur="3000" fill="hold"/>
                                        <p:tgtEl>
                                          <p:spTgt spid="5"/>
                                        </p:tgtEl>
                                        <p:attrNameLst>
                                          <p:attrName>ppt_w</p:attrName>
                                        </p:attrNameLst>
                                      </p:cBhvr>
                                      <p:tavLst>
                                        <p:tav tm="0" fmla="#ppt_w*sin(2.5*pi*$)">
                                          <p:val>
                                            <p:fltVal val="0"/>
                                          </p:val>
                                        </p:tav>
                                        <p:tav tm="100000">
                                          <p:val>
                                            <p:fltVal val="1"/>
                                          </p:val>
                                        </p:tav>
                                      </p:tavLst>
                                    </p:anim>
                                    <p:anim calcmode="lin" valueType="num">
                                      <p:cBhvr>
                                        <p:cTn id="130" dur="3000" fill="hold"/>
                                        <p:tgtEl>
                                          <p:spTgt spid="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p:cTn id="133" dur="3000" fill="hold"/>
                                        <p:tgtEl>
                                          <p:spTgt spid="6"/>
                                        </p:tgtEl>
                                        <p:attrNameLst>
                                          <p:attrName>ppt_w</p:attrName>
                                        </p:attrNameLst>
                                      </p:cBhvr>
                                      <p:tavLst>
                                        <p:tav tm="0" fmla="#ppt_w*sin(2.5*pi*$)">
                                          <p:val>
                                            <p:fltVal val="0"/>
                                          </p:val>
                                        </p:tav>
                                        <p:tav tm="100000">
                                          <p:val>
                                            <p:fltVal val="1"/>
                                          </p:val>
                                        </p:tav>
                                      </p:tavLst>
                                    </p:anim>
                                    <p:anim calcmode="lin" valueType="num">
                                      <p:cBhvr>
                                        <p:cTn id="134" dur="3000" fill="hold"/>
                                        <p:tgtEl>
                                          <p:spTgt spid="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p:cTn id="137" dur="3000" fill="hold"/>
                                        <p:tgtEl>
                                          <p:spTgt spid="7"/>
                                        </p:tgtEl>
                                        <p:attrNameLst>
                                          <p:attrName>ppt_w</p:attrName>
                                        </p:attrNameLst>
                                      </p:cBhvr>
                                      <p:tavLst>
                                        <p:tav tm="0" fmla="#ppt_w*sin(2.5*pi*$)">
                                          <p:val>
                                            <p:fltVal val="0"/>
                                          </p:val>
                                        </p:tav>
                                        <p:tav tm="100000">
                                          <p:val>
                                            <p:fltVal val="1"/>
                                          </p:val>
                                        </p:tav>
                                      </p:tavLst>
                                    </p:anim>
                                    <p:anim calcmode="lin" valueType="num">
                                      <p:cBhvr>
                                        <p:cTn id="138" dur="3000" fill="hold"/>
                                        <p:tgtEl>
                                          <p:spTgt spid="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 calcmode="lin" valueType="num">
                                      <p:cBhvr>
                                        <p:cTn id="141" dur="3000" fill="hold"/>
                                        <p:tgtEl>
                                          <p:spTgt spid="8"/>
                                        </p:tgtEl>
                                        <p:attrNameLst>
                                          <p:attrName>ppt_w</p:attrName>
                                        </p:attrNameLst>
                                      </p:cBhvr>
                                      <p:tavLst>
                                        <p:tav tm="0" fmla="#ppt_w*sin(2.5*pi*$)">
                                          <p:val>
                                            <p:fltVal val="0"/>
                                          </p:val>
                                        </p:tav>
                                        <p:tav tm="100000">
                                          <p:val>
                                            <p:fltVal val="1"/>
                                          </p:val>
                                        </p:tav>
                                      </p:tavLst>
                                    </p:anim>
                                    <p:anim calcmode="lin" valueType="num">
                                      <p:cBhvr>
                                        <p:cTn id="142" dur="3000" fill="hold"/>
                                        <p:tgtEl>
                                          <p:spTgt spid="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9"/>
                                        </p:tgtEl>
                                        <p:attrNameLst>
                                          <p:attrName>style.visibility</p:attrName>
                                        </p:attrNameLst>
                                      </p:cBhvr>
                                      <p:to>
                                        <p:strVal val="visible"/>
                                      </p:to>
                                    </p:set>
                                    <p:anim calcmode="lin" valueType="num">
                                      <p:cBhvr>
                                        <p:cTn id="145" dur="3000" fill="hold"/>
                                        <p:tgtEl>
                                          <p:spTgt spid="9"/>
                                        </p:tgtEl>
                                        <p:attrNameLst>
                                          <p:attrName>ppt_w</p:attrName>
                                        </p:attrNameLst>
                                      </p:cBhvr>
                                      <p:tavLst>
                                        <p:tav tm="0" fmla="#ppt_w*sin(2.5*pi*$)">
                                          <p:val>
                                            <p:fltVal val="0"/>
                                          </p:val>
                                        </p:tav>
                                        <p:tav tm="100000">
                                          <p:val>
                                            <p:fltVal val="1"/>
                                          </p:val>
                                        </p:tav>
                                      </p:tavLst>
                                    </p:anim>
                                    <p:anim calcmode="lin" valueType="num">
                                      <p:cBhvr>
                                        <p:cTn id="146" dur="3000" fill="hold"/>
                                        <p:tgtEl>
                                          <p:spTgt spid="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3000" fill="hold"/>
                                        <p:tgtEl>
                                          <p:spTgt spid="10"/>
                                        </p:tgtEl>
                                        <p:attrNameLst>
                                          <p:attrName>ppt_w</p:attrName>
                                        </p:attrNameLst>
                                      </p:cBhvr>
                                      <p:tavLst>
                                        <p:tav tm="0" fmla="#ppt_w*sin(2.5*pi*$)">
                                          <p:val>
                                            <p:fltVal val="0"/>
                                          </p:val>
                                        </p:tav>
                                        <p:tav tm="100000">
                                          <p:val>
                                            <p:fltVal val="1"/>
                                          </p:val>
                                        </p:tav>
                                      </p:tavLst>
                                    </p:anim>
                                    <p:anim calcmode="lin" valueType="num">
                                      <p:cBhvr>
                                        <p:cTn id="150" dur="3000" fill="hold"/>
                                        <p:tgtEl>
                                          <p:spTgt spid="10"/>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p:cTn id="153" dur="3000" fill="hold"/>
                                        <p:tgtEl>
                                          <p:spTgt spid="11"/>
                                        </p:tgtEl>
                                        <p:attrNameLst>
                                          <p:attrName>ppt_w</p:attrName>
                                        </p:attrNameLst>
                                      </p:cBhvr>
                                      <p:tavLst>
                                        <p:tav tm="0" fmla="#ppt_w*sin(2.5*pi*$)">
                                          <p:val>
                                            <p:fltVal val="0"/>
                                          </p:val>
                                        </p:tav>
                                        <p:tav tm="100000">
                                          <p:val>
                                            <p:fltVal val="1"/>
                                          </p:val>
                                        </p:tav>
                                      </p:tavLst>
                                    </p:anim>
                                    <p:anim calcmode="lin" valueType="num">
                                      <p:cBhvr>
                                        <p:cTn id="154" dur="3000" fill="hold"/>
                                        <p:tgtEl>
                                          <p:spTgt spid="11"/>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3000" fill="hold"/>
                                        <p:tgtEl>
                                          <p:spTgt spid="12"/>
                                        </p:tgtEl>
                                        <p:attrNameLst>
                                          <p:attrName>ppt_w</p:attrName>
                                        </p:attrNameLst>
                                      </p:cBhvr>
                                      <p:tavLst>
                                        <p:tav tm="0" fmla="#ppt_w*sin(2.5*pi*$)">
                                          <p:val>
                                            <p:fltVal val="0"/>
                                          </p:val>
                                        </p:tav>
                                        <p:tav tm="100000">
                                          <p:val>
                                            <p:fltVal val="1"/>
                                          </p:val>
                                        </p:tav>
                                      </p:tavLst>
                                    </p:anim>
                                    <p:anim calcmode="lin" valueType="num">
                                      <p:cBhvr>
                                        <p:cTn id="158" dur="3000" fill="hold"/>
                                        <p:tgtEl>
                                          <p:spTgt spid="12"/>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3000" fill="hold"/>
                                        <p:tgtEl>
                                          <p:spTgt spid="13"/>
                                        </p:tgtEl>
                                        <p:attrNameLst>
                                          <p:attrName>ppt_w</p:attrName>
                                        </p:attrNameLst>
                                      </p:cBhvr>
                                      <p:tavLst>
                                        <p:tav tm="0" fmla="#ppt_w*sin(2.5*pi*$)">
                                          <p:val>
                                            <p:fltVal val="0"/>
                                          </p:val>
                                        </p:tav>
                                        <p:tav tm="100000">
                                          <p:val>
                                            <p:fltVal val="1"/>
                                          </p:val>
                                        </p:tav>
                                      </p:tavLst>
                                    </p:anim>
                                    <p:anim calcmode="lin" valueType="num">
                                      <p:cBhvr>
                                        <p:cTn id="162" dur="3000" fill="hold"/>
                                        <p:tgtEl>
                                          <p:spTgt spid="13"/>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 calcmode="lin" valueType="num">
                                      <p:cBhvr>
                                        <p:cTn id="165" dur="3000" fill="hold"/>
                                        <p:tgtEl>
                                          <p:spTgt spid="14"/>
                                        </p:tgtEl>
                                        <p:attrNameLst>
                                          <p:attrName>ppt_w</p:attrName>
                                        </p:attrNameLst>
                                      </p:cBhvr>
                                      <p:tavLst>
                                        <p:tav tm="0" fmla="#ppt_w*sin(2.5*pi*$)">
                                          <p:val>
                                            <p:fltVal val="0"/>
                                          </p:val>
                                        </p:tav>
                                        <p:tav tm="100000">
                                          <p:val>
                                            <p:fltVal val="1"/>
                                          </p:val>
                                        </p:tav>
                                      </p:tavLst>
                                    </p:anim>
                                    <p:anim calcmode="lin" valueType="num">
                                      <p:cBhvr>
                                        <p:cTn id="166" dur="3000" fill="hold"/>
                                        <p:tgtEl>
                                          <p:spTgt spid="14"/>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5"/>
                                        </p:tgtEl>
                                        <p:attrNameLst>
                                          <p:attrName>style.visibility</p:attrName>
                                        </p:attrNameLst>
                                      </p:cBhvr>
                                      <p:to>
                                        <p:strVal val="visible"/>
                                      </p:to>
                                    </p:set>
                                    <p:anim calcmode="lin" valueType="num">
                                      <p:cBhvr>
                                        <p:cTn id="169" dur="3000" fill="hold"/>
                                        <p:tgtEl>
                                          <p:spTgt spid="15"/>
                                        </p:tgtEl>
                                        <p:attrNameLst>
                                          <p:attrName>ppt_w</p:attrName>
                                        </p:attrNameLst>
                                      </p:cBhvr>
                                      <p:tavLst>
                                        <p:tav tm="0" fmla="#ppt_w*sin(2.5*pi*$)">
                                          <p:val>
                                            <p:fltVal val="0"/>
                                          </p:val>
                                        </p:tav>
                                        <p:tav tm="100000">
                                          <p:val>
                                            <p:fltVal val="1"/>
                                          </p:val>
                                        </p:tav>
                                      </p:tavLst>
                                    </p:anim>
                                    <p:anim calcmode="lin" valueType="num">
                                      <p:cBhvr>
                                        <p:cTn id="170" dur="3000" fill="hold"/>
                                        <p:tgtEl>
                                          <p:spTgt spid="15"/>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3000" fill="hold"/>
                                        <p:tgtEl>
                                          <p:spTgt spid="16"/>
                                        </p:tgtEl>
                                        <p:attrNameLst>
                                          <p:attrName>ppt_w</p:attrName>
                                        </p:attrNameLst>
                                      </p:cBhvr>
                                      <p:tavLst>
                                        <p:tav tm="0" fmla="#ppt_w*sin(2.5*pi*$)">
                                          <p:val>
                                            <p:fltVal val="0"/>
                                          </p:val>
                                        </p:tav>
                                        <p:tav tm="100000">
                                          <p:val>
                                            <p:fltVal val="1"/>
                                          </p:val>
                                        </p:tav>
                                      </p:tavLst>
                                    </p:anim>
                                    <p:anim calcmode="lin" valueType="num">
                                      <p:cBhvr>
                                        <p:cTn id="174" dur="3000" fill="hold"/>
                                        <p:tgtEl>
                                          <p:spTgt spid="16"/>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 calcmode="lin" valueType="num">
                                      <p:cBhvr>
                                        <p:cTn id="177" dur="3000" fill="hold"/>
                                        <p:tgtEl>
                                          <p:spTgt spid="17"/>
                                        </p:tgtEl>
                                        <p:attrNameLst>
                                          <p:attrName>ppt_w</p:attrName>
                                        </p:attrNameLst>
                                      </p:cBhvr>
                                      <p:tavLst>
                                        <p:tav tm="0" fmla="#ppt_w*sin(2.5*pi*$)">
                                          <p:val>
                                            <p:fltVal val="0"/>
                                          </p:val>
                                        </p:tav>
                                        <p:tav tm="100000">
                                          <p:val>
                                            <p:fltVal val="1"/>
                                          </p:val>
                                        </p:tav>
                                      </p:tavLst>
                                    </p:anim>
                                    <p:anim calcmode="lin" valueType="num">
                                      <p:cBhvr>
                                        <p:cTn id="178" dur="3000" fill="hold"/>
                                        <p:tgtEl>
                                          <p:spTgt spid="17"/>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8"/>
                                        </p:tgtEl>
                                        <p:attrNameLst>
                                          <p:attrName>style.visibility</p:attrName>
                                        </p:attrNameLst>
                                      </p:cBhvr>
                                      <p:to>
                                        <p:strVal val="visible"/>
                                      </p:to>
                                    </p:set>
                                    <p:anim calcmode="lin" valueType="num">
                                      <p:cBhvr>
                                        <p:cTn id="181" dur="3000" fill="hold"/>
                                        <p:tgtEl>
                                          <p:spTgt spid="18"/>
                                        </p:tgtEl>
                                        <p:attrNameLst>
                                          <p:attrName>ppt_w</p:attrName>
                                        </p:attrNameLst>
                                      </p:cBhvr>
                                      <p:tavLst>
                                        <p:tav tm="0" fmla="#ppt_w*sin(2.5*pi*$)">
                                          <p:val>
                                            <p:fltVal val="0"/>
                                          </p:val>
                                        </p:tav>
                                        <p:tav tm="100000">
                                          <p:val>
                                            <p:fltVal val="1"/>
                                          </p:val>
                                        </p:tav>
                                      </p:tavLst>
                                    </p:anim>
                                    <p:anim calcmode="lin" valueType="num">
                                      <p:cBhvr>
                                        <p:cTn id="182" dur="3000" fill="hold"/>
                                        <p:tgtEl>
                                          <p:spTgt spid="18"/>
                                        </p:tgtEl>
                                        <p:attrNameLst>
                                          <p:attrName>ppt_h</p:attrName>
                                        </p:attrNameLst>
                                      </p:cBhvr>
                                      <p:tavLst>
                                        <p:tav tm="0">
                                          <p:val>
                                            <p:strVal val="#ppt_h"/>
                                          </p:val>
                                        </p:tav>
                                        <p:tav tm="100000">
                                          <p:val>
                                            <p:strVal val="#ppt_h"/>
                                          </p:val>
                                        </p:tav>
                                      </p:tavLst>
                                    </p:anim>
                                  </p:childTnLst>
                                </p:cTn>
                              </p:par>
                            </p:childTnLst>
                          </p:cTn>
                        </p:par>
                        <p:par>
                          <p:cTn id="183" fill="hold">
                            <p:stCondLst>
                              <p:cond delay="3000"/>
                            </p:stCondLst>
                            <p:childTnLst>
                              <p:par>
                                <p:cTn id="184" presetID="2" presetClass="exit" presetSubtype="2" fill="hold" grpId="2" nodeType="after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1+ppt_w/2"/>
                                          </p:val>
                                        </p:tav>
                                      </p:tavLst>
                                    </p:anim>
                                    <p:anim calcmode="lin" valueType="num">
                                      <p:cBhvr additive="base">
                                        <p:cTn id="186" dur="3000"/>
                                        <p:tgtEl>
                                          <p:spTgt spid="4"/>
                                        </p:tgtEl>
                                        <p:attrNameLst>
                                          <p:attrName>ppt_y</p:attrName>
                                        </p:attrNameLst>
                                      </p:cBhvr>
                                      <p:tavLst>
                                        <p:tav tm="0">
                                          <p:val>
                                            <p:strVal val="ppt_y"/>
                                          </p:val>
                                        </p:tav>
                                        <p:tav tm="100000">
                                          <p:val>
                                            <p:strVal val="ppt_y"/>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5"/>
                                        </p:tgtEl>
                                        <p:attrNameLst>
                                          <p:attrName>ppt_x</p:attrName>
                                        </p:attrNameLst>
                                      </p:cBhvr>
                                      <p:tavLst>
                                        <p:tav tm="0">
                                          <p:val>
                                            <p:strVal val="ppt_x"/>
                                          </p:val>
                                        </p:tav>
                                        <p:tav tm="100000">
                                          <p:val>
                                            <p:strVal val="1+ppt_w/2"/>
                                          </p:val>
                                        </p:tav>
                                      </p:tavLst>
                                    </p:anim>
                                    <p:anim calcmode="lin" valueType="num">
                                      <p:cBhvr additive="base">
                                        <p:cTn id="190" dur="3000"/>
                                        <p:tgtEl>
                                          <p:spTgt spid="5"/>
                                        </p:tgtEl>
                                        <p:attrNameLst>
                                          <p:attrName>ppt_y</p:attrName>
                                        </p:attrNameLst>
                                      </p:cBhvr>
                                      <p:tavLst>
                                        <p:tav tm="0">
                                          <p:val>
                                            <p:strVal val="ppt_y"/>
                                          </p:val>
                                        </p:tav>
                                        <p:tav tm="100000">
                                          <p:val>
                                            <p:strVal val="ppt_y"/>
                                          </p:val>
                                        </p:tav>
                                      </p:tavLst>
                                    </p:anim>
                                    <p:set>
                                      <p:cBhvr>
                                        <p:cTn id="191" dur="1" fill="hold">
                                          <p:stCondLst>
                                            <p:cond delay="2999"/>
                                          </p:stCondLst>
                                        </p:cTn>
                                        <p:tgtEl>
                                          <p:spTgt spid="5"/>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1"/>
                                        </p:tgtEl>
                                        <p:attrNameLst>
                                          <p:attrName>ppt_x</p:attrName>
                                        </p:attrNameLst>
                                      </p:cBhvr>
                                      <p:tavLst>
                                        <p:tav tm="0">
                                          <p:val>
                                            <p:strVal val="ppt_x"/>
                                          </p:val>
                                        </p:tav>
                                        <p:tav tm="100000">
                                          <p:val>
                                            <p:strVal val="1+ppt_w/2"/>
                                          </p:val>
                                        </p:tav>
                                      </p:tavLst>
                                    </p:anim>
                                    <p:anim calcmode="lin" valueType="num">
                                      <p:cBhvr additive="base">
                                        <p:cTn id="202" dur="3000"/>
                                        <p:tgtEl>
                                          <p:spTgt spid="11"/>
                                        </p:tgtEl>
                                        <p:attrNameLst>
                                          <p:attrName>ppt_y</p:attrName>
                                        </p:attrNameLst>
                                      </p:cBhvr>
                                      <p:tavLst>
                                        <p:tav tm="0">
                                          <p:val>
                                            <p:strVal val="ppt_y"/>
                                          </p:val>
                                        </p:tav>
                                        <p:tav tm="100000">
                                          <p:val>
                                            <p:strVal val="ppt_y"/>
                                          </p:val>
                                        </p:tav>
                                      </p:tavLst>
                                    </p:anim>
                                    <p:set>
                                      <p:cBhvr>
                                        <p:cTn id="203" dur="1" fill="hold">
                                          <p:stCondLst>
                                            <p:cond delay="2999"/>
                                          </p:stCondLst>
                                        </p:cTn>
                                        <p:tgtEl>
                                          <p:spTgt spid="11"/>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3"/>
                                        </p:tgtEl>
                                        <p:attrNameLst>
                                          <p:attrName>ppt_x</p:attrName>
                                        </p:attrNameLst>
                                      </p:cBhvr>
                                      <p:tavLst>
                                        <p:tav tm="0">
                                          <p:val>
                                            <p:strVal val="ppt_x"/>
                                          </p:val>
                                        </p:tav>
                                        <p:tav tm="100000">
                                          <p:val>
                                            <p:strVal val="1+ppt_w/2"/>
                                          </p:val>
                                        </p:tav>
                                      </p:tavLst>
                                    </p:anim>
                                    <p:anim calcmode="lin" valueType="num">
                                      <p:cBhvr additive="base">
                                        <p:cTn id="206" dur="3000"/>
                                        <p:tgtEl>
                                          <p:spTgt spid="13"/>
                                        </p:tgtEl>
                                        <p:attrNameLst>
                                          <p:attrName>ppt_y</p:attrName>
                                        </p:attrNameLst>
                                      </p:cBhvr>
                                      <p:tavLst>
                                        <p:tav tm="0">
                                          <p:val>
                                            <p:strVal val="ppt_y"/>
                                          </p:val>
                                        </p:tav>
                                        <p:tav tm="100000">
                                          <p:val>
                                            <p:strVal val="ppt_y"/>
                                          </p:val>
                                        </p:tav>
                                      </p:tavLst>
                                    </p:anim>
                                    <p:set>
                                      <p:cBhvr>
                                        <p:cTn id="207" dur="1" fill="hold">
                                          <p:stCondLst>
                                            <p:cond delay="2999"/>
                                          </p:stCondLst>
                                        </p:cTn>
                                        <p:tgtEl>
                                          <p:spTgt spid="13"/>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1+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3"/>
                                        </p:tgtEl>
                                        <p:attrNameLst>
                                          <p:attrName>ppt_x</p:attrName>
                                        </p:attrNameLst>
                                      </p:cBhvr>
                                      <p:tavLst>
                                        <p:tav tm="0">
                                          <p:val>
                                            <p:strVal val="ppt_x"/>
                                          </p:val>
                                        </p:tav>
                                        <p:tav tm="100000">
                                          <p:val>
                                            <p:strVal val="0-ppt_w/2"/>
                                          </p:val>
                                        </p:tav>
                                      </p:tavLst>
                                    </p:anim>
                                    <p:anim calcmode="lin" valueType="num">
                                      <p:cBhvr additive="base">
                                        <p:cTn id="218" dur="3000"/>
                                        <p:tgtEl>
                                          <p:spTgt spid="3"/>
                                        </p:tgtEl>
                                        <p:attrNameLst>
                                          <p:attrName>ppt_y</p:attrName>
                                        </p:attrNameLst>
                                      </p:cBhvr>
                                      <p:tavLst>
                                        <p:tav tm="0">
                                          <p:val>
                                            <p:strVal val="ppt_y"/>
                                          </p:val>
                                        </p:tav>
                                        <p:tav tm="100000">
                                          <p:val>
                                            <p:strVal val="ppt_y"/>
                                          </p:val>
                                        </p:tav>
                                      </p:tavLst>
                                    </p:anim>
                                    <p:set>
                                      <p:cBhvr>
                                        <p:cTn id="219" dur="1" fill="hold">
                                          <p:stCondLst>
                                            <p:cond delay="2999"/>
                                          </p:stCondLst>
                                        </p:cTn>
                                        <p:tgtEl>
                                          <p:spTgt spid="3"/>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6"/>
                                        </p:tgtEl>
                                        <p:attrNameLst>
                                          <p:attrName>ppt_x</p:attrName>
                                        </p:attrNameLst>
                                      </p:cBhvr>
                                      <p:tavLst>
                                        <p:tav tm="0">
                                          <p:val>
                                            <p:strVal val="ppt_x"/>
                                          </p:val>
                                        </p:tav>
                                        <p:tav tm="100000">
                                          <p:val>
                                            <p:strVal val="0-ppt_w/2"/>
                                          </p:val>
                                        </p:tav>
                                      </p:tavLst>
                                    </p:anim>
                                    <p:anim calcmode="lin" valueType="num">
                                      <p:cBhvr additive="base">
                                        <p:cTn id="222" dur="3000"/>
                                        <p:tgtEl>
                                          <p:spTgt spid="6"/>
                                        </p:tgtEl>
                                        <p:attrNameLst>
                                          <p:attrName>ppt_y</p:attrName>
                                        </p:attrNameLst>
                                      </p:cBhvr>
                                      <p:tavLst>
                                        <p:tav tm="0">
                                          <p:val>
                                            <p:strVal val="ppt_y"/>
                                          </p:val>
                                        </p:tav>
                                        <p:tav tm="100000">
                                          <p:val>
                                            <p:strVal val="ppt_y"/>
                                          </p:val>
                                        </p:tav>
                                      </p:tavLst>
                                    </p:anim>
                                    <p:set>
                                      <p:cBhvr>
                                        <p:cTn id="223" dur="1" fill="hold">
                                          <p:stCondLst>
                                            <p:cond delay="2999"/>
                                          </p:stCondLst>
                                        </p:cTn>
                                        <p:tgtEl>
                                          <p:spTgt spid="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10"/>
                                        </p:tgtEl>
                                        <p:attrNameLst>
                                          <p:attrName>ppt_x</p:attrName>
                                        </p:attrNameLst>
                                      </p:cBhvr>
                                      <p:tavLst>
                                        <p:tav tm="0">
                                          <p:val>
                                            <p:strVal val="ppt_x"/>
                                          </p:val>
                                        </p:tav>
                                        <p:tav tm="100000">
                                          <p:val>
                                            <p:strVal val="0-ppt_w/2"/>
                                          </p:val>
                                        </p:tav>
                                      </p:tavLst>
                                    </p:anim>
                                    <p:anim calcmode="lin" valueType="num">
                                      <p:cBhvr additive="base">
                                        <p:cTn id="230" dur="3000"/>
                                        <p:tgtEl>
                                          <p:spTgt spid="10"/>
                                        </p:tgtEl>
                                        <p:attrNameLst>
                                          <p:attrName>ppt_y</p:attrName>
                                        </p:attrNameLst>
                                      </p:cBhvr>
                                      <p:tavLst>
                                        <p:tav tm="0">
                                          <p:val>
                                            <p:strVal val="ppt_y"/>
                                          </p:val>
                                        </p:tav>
                                        <p:tav tm="100000">
                                          <p:val>
                                            <p:strVal val="ppt_y"/>
                                          </p:val>
                                        </p:tav>
                                      </p:tavLst>
                                    </p:anim>
                                    <p:set>
                                      <p:cBhvr>
                                        <p:cTn id="231" dur="1" fill="hold">
                                          <p:stCondLst>
                                            <p:cond delay="2999"/>
                                          </p:stCondLst>
                                        </p:cTn>
                                        <p:tgtEl>
                                          <p:spTgt spid="1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2"/>
                                        </p:tgtEl>
                                        <p:attrNameLst>
                                          <p:attrName>ppt_x</p:attrName>
                                        </p:attrNameLst>
                                      </p:cBhvr>
                                      <p:tavLst>
                                        <p:tav tm="0">
                                          <p:val>
                                            <p:strVal val="ppt_x"/>
                                          </p:val>
                                        </p:tav>
                                        <p:tav tm="100000">
                                          <p:val>
                                            <p:strVal val="0-ppt_w/2"/>
                                          </p:val>
                                        </p:tav>
                                      </p:tavLst>
                                    </p:anim>
                                    <p:anim calcmode="lin" valueType="num">
                                      <p:cBhvr additive="base">
                                        <p:cTn id="234" dur="3000"/>
                                        <p:tgtEl>
                                          <p:spTgt spid="12"/>
                                        </p:tgtEl>
                                        <p:attrNameLst>
                                          <p:attrName>ppt_y</p:attrName>
                                        </p:attrNameLst>
                                      </p:cBhvr>
                                      <p:tavLst>
                                        <p:tav tm="0">
                                          <p:val>
                                            <p:strVal val="ppt_y"/>
                                          </p:val>
                                        </p:tav>
                                        <p:tav tm="100000">
                                          <p:val>
                                            <p:strVal val="ppt_y"/>
                                          </p:val>
                                        </p:tav>
                                      </p:tavLst>
                                    </p:anim>
                                    <p:set>
                                      <p:cBhvr>
                                        <p:cTn id="235" dur="1" fill="hold">
                                          <p:stCondLst>
                                            <p:cond delay="2999"/>
                                          </p:stCondLst>
                                        </p:cTn>
                                        <p:tgtEl>
                                          <p:spTgt spid="12"/>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4"/>
                                        </p:tgtEl>
                                        <p:attrNameLst>
                                          <p:attrName>ppt_x</p:attrName>
                                        </p:attrNameLst>
                                      </p:cBhvr>
                                      <p:tavLst>
                                        <p:tav tm="0">
                                          <p:val>
                                            <p:strVal val="ppt_x"/>
                                          </p:val>
                                        </p:tav>
                                        <p:tav tm="100000">
                                          <p:val>
                                            <p:strVal val="0-ppt_w/2"/>
                                          </p:val>
                                        </p:tav>
                                      </p:tavLst>
                                    </p:anim>
                                    <p:anim calcmode="lin" valueType="num">
                                      <p:cBhvr additive="base">
                                        <p:cTn id="238" dur="3000"/>
                                        <p:tgtEl>
                                          <p:spTgt spid="14"/>
                                        </p:tgtEl>
                                        <p:attrNameLst>
                                          <p:attrName>ppt_y</p:attrName>
                                        </p:attrNameLst>
                                      </p:cBhvr>
                                      <p:tavLst>
                                        <p:tav tm="0">
                                          <p:val>
                                            <p:strVal val="ppt_y"/>
                                          </p:val>
                                        </p:tav>
                                        <p:tav tm="100000">
                                          <p:val>
                                            <p:strVal val="ppt_y"/>
                                          </p:val>
                                        </p:tav>
                                      </p:tavLst>
                                    </p:anim>
                                    <p:set>
                                      <p:cBhvr>
                                        <p:cTn id="239" dur="1" fill="hold">
                                          <p:stCondLst>
                                            <p:cond delay="2999"/>
                                          </p:stCondLst>
                                        </p:cTn>
                                        <p:tgtEl>
                                          <p:spTgt spid="14"/>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16" presetClass="exit" presetSubtype="42" fill="hold" grpId="4" nodeType="withEffect">
                                  <p:stCondLst>
                                    <p:cond delay="0"/>
                                  </p:stCondLst>
                                  <p:childTnLst>
                                    <p:animEffect transition="out" filter="barn(outHorizontal)">
                                      <p:cBhvr>
                                        <p:cTn id="249" dur="3000"/>
                                        <p:tgtEl>
                                          <p:spTgt spid="3"/>
                                        </p:tgtEl>
                                      </p:cBhvr>
                                    </p:animEffect>
                                    <p:set>
                                      <p:cBhvr>
                                        <p:cTn id="250" dur="1" fill="hold">
                                          <p:stCondLst>
                                            <p:cond delay="2999"/>
                                          </p:stCondLst>
                                        </p:cTn>
                                        <p:tgtEl>
                                          <p:spTgt spid="3"/>
                                        </p:tgtEl>
                                        <p:attrNameLst>
                                          <p:attrName>style.visibility</p:attrName>
                                        </p:attrNameLst>
                                      </p:cBhvr>
                                      <p:to>
                                        <p:strVal val="hidden"/>
                                      </p:to>
                                    </p:set>
                                  </p:childTnLst>
                                </p:cTn>
                              </p:par>
                              <p:par>
                                <p:cTn id="251" presetID="16" presetClass="exit" presetSubtype="42" fill="hold" grpId="4" nodeType="withEffect">
                                  <p:stCondLst>
                                    <p:cond delay="0"/>
                                  </p:stCondLst>
                                  <p:childTnLst>
                                    <p:animEffect transition="out" filter="barn(outHorizontal)">
                                      <p:cBhvr>
                                        <p:cTn id="252" dur="3000"/>
                                        <p:tgtEl>
                                          <p:spTgt spid="4"/>
                                        </p:tgtEl>
                                      </p:cBhvr>
                                    </p:animEffect>
                                    <p:set>
                                      <p:cBhvr>
                                        <p:cTn id="253" dur="1" fill="hold">
                                          <p:stCondLst>
                                            <p:cond delay="2999"/>
                                          </p:stCondLst>
                                        </p:cTn>
                                        <p:tgtEl>
                                          <p:spTgt spid="4"/>
                                        </p:tgtEl>
                                        <p:attrNameLst>
                                          <p:attrName>style.visibility</p:attrName>
                                        </p:attrNameLst>
                                      </p:cBhvr>
                                      <p:to>
                                        <p:strVal val="hidden"/>
                                      </p:to>
                                    </p:set>
                                  </p:childTnLst>
                                </p:cTn>
                              </p:par>
                              <p:par>
                                <p:cTn id="254" presetID="16" presetClass="exit" presetSubtype="42" fill="hold" grpId="4" nodeType="withEffect">
                                  <p:stCondLst>
                                    <p:cond delay="0"/>
                                  </p:stCondLst>
                                  <p:childTnLst>
                                    <p:animEffect transition="out" filter="barn(outHorizontal)">
                                      <p:cBhvr>
                                        <p:cTn id="255" dur="3000"/>
                                        <p:tgtEl>
                                          <p:spTgt spid="5"/>
                                        </p:tgtEl>
                                      </p:cBhvr>
                                    </p:animEffect>
                                    <p:set>
                                      <p:cBhvr>
                                        <p:cTn id="256" dur="1" fill="hold">
                                          <p:stCondLst>
                                            <p:cond delay="2999"/>
                                          </p:stCondLst>
                                        </p:cTn>
                                        <p:tgtEl>
                                          <p:spTgt spid="5"/>
                                        </p:tgtEl>
                                        <p:attrNameLst>
                                          <p:attrName>style.visibility</p:attrName>
                                        </p:attrNameLst>
                                      </p:cBhvr>
                                      <p:to>
                                        <p:strVal val="hidden"/>
                                      </p:to>
                                    </p:set>
                                  </p:childTnLst>
                                </p:cTn>
                              </p:par>
                              <p:par>
                                <p:cTn id="257" presetID="16" presetClass="exit" presetSubtype="42" fill="hold" grpId="4" nodeType="withEffect">
                                  <p:stCondLst>
                                    <p:cond delay="0"/>
                                  </p:stCondLst>
                                  <p:childTnLst>
                                    <p:animEffect transition="out" filter="barn(outHorizontal)">
                                      <p:cBhvr>
                                        <p:cTn id="258" dur="3000"/>
                                        <p:tgtEl>
                                          <p:spTgt spid="6"/>
                                        </p:tgtEl>
                                      </p:cBhvr>
                                    </p:animEffect>
                                    <p:set>
                                      <p:cBhvr>
                                        <p:cTn id="259" dur="1" fill="hold">
                                          <p:stCondLst>
                                            <p:cond delay="2999"/>
                                          </p:stCondLst>
                                        </p:cTn>
                                        <p:tgtEl>
                                          <p:spTgt spid="6"/>
                                        </p:tgtEl>
                                        <p:attrNameLst>
                                          <p:attrName>style.visibility</p:attrName>
                                        </p:attrNameLst>
                                      </p:cBhvr>
                                      <p:to>
                                        <p:strVal val="hidden"/>
                                      </p:to>
                                    </p:set>
                                  </p:childTnLst>
                                </p:cTn>
                              </p:par>
                              <p:par>
                                <p:cTn id="260" presetID="16" presetClass="exit" presetSubtype="42" fill="hold" grpId="4" nodeType="withEffect">
                                  <p:stCondLst>
                                    <p:cond delay="0"/>
                                  </p:stCondLst>
                                  <p:childTnLst>
                                    <p:animEffect transition="out" filter="barn(outHorizontal)">
                                      <p:cBhvr>
                                        <p:cTn id="261" dur="3000"/>
                                        <p:tgtEl>
                                          <p:spTgt spid="7"/>
                                        </p:tgtEl>
                                      </p:cBhvr>
                                    </p:animEffect>
                                    <p:set>
                                      <p:cBhvr>
                                        <p:cTn id="262" dur="1" fill="hold">
                                          <p:stCondLst>
                                            <p:cond delay="2999"/>
                                          </p:stCondLst>
                                        </p:cTn>
                                        <p:tgtEl>
                                          <p:spTgt spid="7"/>
                                        </p:tgtEl>
                                        <p:attrNameLst>
                                          <p:attrName>style.visibility</p:attrName>
                                        </p:attrNameLst>
                                      </p:cBhvr>
                                      <p:to>
                                        <p:strVal val="hidden"/>
                                      </p:to>
                                    </p:set>
                                  </p:childTnLst>
                                </p:cTn>
                              </p:par>
                              <p:par>
                                <p:cTn id="263" presetID="16" presetClass="exit" presetSubtype="42" fill="hold" grpId="4" nodeType="withEffect">
                                  <p:stCondLst>
                                    <p:cond delay="0"/>
                                  </p:stCondLst>
                                  <p:childTnLst>
                                    <p:animEffect transition="out" filter="barn(outHorizontal)">
                                      <p:cBhvr>
                                        <p:cTn id="264" dur="3000"/>
                                        <p:tgtEl>
                                          <p:spTgt spid="8"/>
                                        </p:tgtEl>
                                      </p:cBhvr>
                                    </p:animEffect>
                                    <p:set>
                                      <p:cBhvr>
                                        <p:cTn id="265" dur="1" fill="hold">
                                          <p:stCondLst>
                                            <p:cond delay="2999"/>
                                          </p:stCondLst>
                                        </p:cTn>
                                        <p:tgtEl>
                                          <p:spTgt spid="8"/>
                                        </p:tgtEl>
                                        <p:attrNameLst>
                                          <p:attrName>style.visibility</p:attrName>
                                        </p:attrNameLst>
                                      </p:cBhvr>
                                      <p:to>
                                        <p:strVal val="hidden"/>
                                      </p:to>
                                    </p:set>
                                  </p:childTnLst>
                                </p:cTn>
                              </p:par>
                              <p:par>
                                <p:cTn id="266" presetID="16" presetClass="exit" presetSubtype="42" fill="hold" grpId="4" nodeType="withEffect">
                                  <p:stCondLst>
                                    <p:cond delay="0"/>
                                  </p:stCondLst>
                                  <p:childTnLst>
                                    <p:animEffect transition="out" filter="barn(outHorizontal)">
                                      <p:cBhvr>
                                        <p:cTn id="267" dur="3000"/>
                                        <p:tgtEl>
                                          <p:spTgt spid="9"/>
                                        </p:tgtEl>
                                      </p:cBhvr>
                                    </p:animEffect>
                                    <p:set>
                                      <p:cBhvr>
                                        <p:cTn id="268" dur="1" fill="hold">
                                          <p:stCondLst>
                                            <p:cond delay="2999"/>
                                          </p:stCondLst>
                                        </p:cTn>
                                        <p:tgtEl>
                                          <p:spTgt spid="9"/>
                                        </p:tgtEl>
                                        <p:attrNameLst>
                                          <p:attrName>style.visibility</p:attrName>
                                        </p:attrNameLst>
                                      </p:cBhvr>
                                      <p:to>
                                        <p:strVal val="hidden"/>
                                      </p:to>
                                    </p:set>
                                  </p:childTnLst>
                                </p:cTn>
                              </p:par>
                              <p:par>
                                <p:cTn id="269" presetID="16" presetClass="exit" presetSubtype="42" fill="hold" grpId="4" nodeType="withEffect">
                                  <p:stCondLst>
                                    <p:cond delay="0"/>
                                  </p:stCondLst>
                                  <p:childTnLst>
                                    <p:animEffect transition="out" filter="barn(outHorizontal)">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6" presetClass="exit" presetSubtype="42" fill="hold" grpId="4" nodeType="withEffect">
                                  <p:stCondLst>
                                    <p:cond delay="0"/>
                                  </p:stCondLst>
                                  <p:childTnLst>
                                    <p:animEffect transition="out" filter="barn(outHorizontal)">
                                      <p:cBhvr>
                                        <p:cTn id="273" dur="3000"/>
                                        <p:tgtEl>
                                          <p:spTgt spid="11"/>
                                        </p:tgtEl>
                                      </p:cBhvr>
                                    </p:animEffect>
                                    <p:set>
                                      <p:cBhvr>
                                        <p:cTn id="274" dur="1" fill="hold">
                                          <p:stCondLst>
                                            <p:cond delay="2999"/>
                                          </p:stCondLst>
                                        </p:cTn>
                                        <p:tgtEl>
                                          <p:spTgt spid="11"/>
                                        </p:tgtEl>
                                        <p:attrNameLst>
                                          <p:attrName>style.visibility</p:attrName>
                                        </p:attrNameLst>
                                      </p:cBhvr>
                                      <p:to>
                                        <p:strVal val="hidden"/>
                                      </p:to>
                                    </p:set>
                                  </p:childTnLst>
                                </p:cTn>
                              </p:par>
                              <p:par>
                                <p:cTn id="275" presetID="16" presetClass="exit" presetSubtype="42" fill="hold" grpId="4" nodeType="withEffect">
                                  <p:stCondLst>
                                    <p:cond delay="0"/>
                                  </p:stCondLst>
                                  <p:childTnLst>
                                    <p:animEffect transition="out" filter="barn(outHorizontal)">
                                      <p:cBhvr>
                                        <p:cTn id="276" dur="3000"/>
                                        <p:tgtEl>
                                          <p:spTgt spid="12"/>
                                        </p:tgtEl>
                                      </p:cBhvr>
                                    </p:animEffect>
                                    <p:set>
                                      <p:cBhvr>
                                        <p:cTn id="277" dur="1" fill="hold">
                                          <p:stCondLst>
                                            <p:cond delay="2999"/>
                                          </p:stCondLst>
                                        </p:cTn>
                                        <p:tgtEl>
                                          <p:spTgt spid="12"/>
                                        </p:tgtEl>
                                        <p:attrNameLst>
                                          <p:attrName>style.visibility</p:attrName>
                                        </p:attrNameLst>
                                      </p:cBhvr>
                                      <p:to>
                                        <p:strVal val="hidden"/>
                                      </p:to>
                                    </p:set>
                                  </p:childTnLst>
                                </p:cTn>
                              </p:par>
                              <p:par>
                                <p:cTn id="278" presetID="16" presetClass="exit" presetSubtype="42" fill="hold" grpId="4" nodeType="withEffect">
                                  <p:stCondLst>
                                    <p:cond delay="0"/>
                                  </p:stCondLst>
                                  <p:childTnLst>
                                    <p:animEffect transition="out" filter="barn(outHorizontal)">
                                      <p:cBhvr>
                                        <p:cTn id="279" dur="3000"/>
                                        <p:tgtEl>
                                          <p:spTgt spid="13"/>
                                        </p:tgtEl>
                                      </p:cBhvr>
                                    </p:animEffect>
                                    <p:set>
                                      <p:cBhvr>
                                        <p:cTn id="280" dur="1" fill="hold">
                                          <p:stCondLst>
                                            <p:cond delay="2999"/>
                                          </p:stCondLst>
                                        </p:cTn>
                                        <p:tgtEl>
                                          <p:spTgt spid="13"/>
                                        </p:tgtEl>
                                        <p:attrNameLst>
                                          <p:attrName>style.visibility</p:attrName>
                                        </p:attrNameLst>
                                      </p:cBhvr>
                                      <p:to>
                                        <p:strVal val="hidden"/>
                                      </p:to>
                                    </p:set>
                                  </p:childTnLst>
                                </p:cTn>
                              </p:par>
                              <p:par>
                                <p:cTn id="281" presetID="16" presetClass="exit" presetSubtype="42" fill="hold" grpId="4" nodeType="withEffect">
                                  <p:stCondLst>
                                    <p:cond delay="0"/>
                                  </p:stCondLst>
                                  <p:childTnLst>
                                    <p:animEffect transition="out" filter="barn(outHorizontal)">
                                      <p:cBhvr>
                                        <p:cTn id="282" dur="3000"/>
                                        <p:tgtEl>
                                          <p:spTgt spid="14"/>
                                        </p:tgtEl>
                                      </p:cBhvr>
                                    </p:animEffect>
                                    <p:set>
                                      <p:cBhvr>
                                        <p:cTn id="283" dur="1" fill="hold">
                                          <p:stCondLst>
                                            <p:cond delay="2999"/>
                                          </p:stCondLst>
                                        </p:cTn>
                                        <p:tgtEl>
                                          <p:spTgt spid="14"/>
                                        </p:tgtEl>
                                        <p:attrNameLst>
                                          <p:attrName>style.visibility</p:attrName>
                                        </p:attrNameLst>
                                      </p:cBhvr>
                                      <p:to>
                                        <p:strVal val="hidden"/>
                                      </p:to>
                                    </p:set>
                                  </p:childTnLst>
                                </p:cTn>
                              </p:par>
                              <p:par>
                                <p:cTn id="284" presetID="16" presetClass="exit" presetSubtype="42" fill="hold" grpId="4" nodeType="withEffect">
                                  <p:stCondLst>
                                    <p:cond delay="0"/>
                                  </p:stCondLst>
                                  <p:childTnLst>
                                    <p:animEffect transition="out" filter="barn(outHorizontal)">
                                      <p:cBhvr>
                                        <p:cTn id="285" dur="3000"/>
                                        <p:tgtEl>
                                          <p:spTgt spid="15"/>
                                        </p:tgtEl>
                                      </p:cBhvr>
                                    </p:animEffect>
                                    <p:set>
                                      <p:cBhvr>
                                        <p:cTn id="286" dur="1" fill="hold">
                                          <p:stCondLst>
                                            <p:cond delay="2999"/>
                                          </p:stCondLst>
                                        </p:cTn>
                                        <p:tgtEl>
                                          <p:spTgt spid="15"/>
                                        </p:tgtEl>
                                        <p:attrNameLst>
                                          <p:attrName>style.visibility</p:attrName>
                                        </p:attrNameLst>
                                      </p:cBhvr>
                                      <p:to>
                                        <p:strVal val="hidden"/>
                                      </p:to>
                                    </p:set>
                                  </p:childTnLst>
                                </p:cTn>
                              </p:par>
                              <p:par>
                                <p:cTn id="287" presetID="16" presetClass="exit" presetSubtype="42" fill="hold" grpId="4" nodeType="withEffect">
                                  <p:stCondLst>
                                    <p:cond delay="0"/>
                                  </p:stCondLst>
                                  <p:childTnLst>
                                    <p:animEffect transition="out" filter="barn(outHorizontal)">
                                      <p:cBhvr>
                                        <p:cTn id="288" dur="3000"/>
                                        <p:tgtEl>
                                          <p:spTgt spid="16"/>
                                        </p:tgtEl>
                                      </p:cBhvr>
                                    </p:animEffect>
                                    <p:set>
                                      <p:cBhvr>
                                        <p:cTn id="289" dur="1" fill="hold">
                                          <p:stCondLst>
                                            <p:cond delay="2999"/>
                                          </p:stCondLst>
                                        </p:cTn>
                                        <p:tgtEl>
                                          <p:spTgt spid="16"/>
                                        </p:tgtEl>
                                        <p:attrNameLst>
                                          <p:attrName>style.visibility</p:attrName>
                                        </p:attrNameLst>
                                      </p:cBhvr>
                                      <p:to>
                                        <p:strVal val="hidden"/>
                                      </p:to>
                                    </p:set>
                                  </p:childTnLst>
                                </p:cTn>
                              </p:par>
                              <p:par>
                                <p:cTn id="290" presetID="16" presetClass="exit" presetSubtype="42" fill="hold" grpId="4" nodeType="withEffect">
                                  <p:stCondLst>
                                    <p:cond delay="0"/>
                                  </p:stCondLst>
                                  <p:childTnLst>
                                    <p:animEffect transition="out" filter="barn(outHorizontal)">
                                      <p:cBhvr>
                                        <p:cTn id="291" dur="3000"/>
                                        <p:tgtEl>
                                          <p:spTgt spid="17"/>
                                        </p:tgtEl>
                                      </p:cBhvr>
                                    </p:animEffect>
                                    <p:set>
                                      <p:cBhvr>
                                        <p:cTn id="292" dur="1" fill="hold">
                                          <p:stCondLst>
                                            <p:cond delay="2999"/>
                                          </p:stCondLst>
                                        </p:cTn>
                                        <p:tgtEl>
                                          <p:spTgt spid="17"/>
                                        </p:tgtEl>
                                        <p:attrNameLst>
                                          <p:attrName>style.visibility</p:attrName>
                                        </p:attrNameLst>
                                      </p:cBhvr>
                                      <p:to>
                                        <p:strVal val="hidden"/>
                                      </p:to>
                                    </p:set>
                                  </p:childTnLst>
                                </p:cTn>
                              </p:par>
                              <p:par>
                                <p:cTn id="293" presetID="16" presetClass="exit" presetSubtype="42" fill="hold" grpId="4" nodeType="withEffect">
                                  <p:stCondLst>
                                    <p:cond delay="0"/>
                                  </p:stCondLst>
                                  <p:childTnLst>
                                    <p:animEffect transition="out" filter="barn(outHorizontal)">
                                      <p:cBhvr>
                                        <p:cTn id="294" dur="3000"/>
                                        <p:tgtEl>
                                          <p:spTgt spid="18"/>
                                        </p:tgtEl>
                                      </p:cBhvr>
                                    </p:animEffect>
                                    <p:set>
                                      <p:cBhvr>
                                        <p:cTn id="295" dur="1" fill="hold">
                                          <p:stCondLst>
                                            <p:cond delay="2999"/>
                                          </p:stCondLst>
                                        </p:cTn>
                                        <p:tgtEl>
                                          <p:spTgt spid="18"/>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3"/>
                                        </p:tgtEl>
                                        <p:attrNameLst>
                                          <p:attrName>ppt_w</p:attrName>
                                        </p:attrNameLst>
                                      </p:cBhvr>
                                      <p:tavLst>
                                        <p:tav tm="0">
                                          <p:val>
                                            <p:strVal val="ppt_w"/>
                                          </p:val>
                                        </p:tav>
                                        <p:tav tm="100000">
                                          <p:val>
                                            <p:strVal val="ppt_w"/>
                                          </p:val>
                                        </p:tav>
                                      </p:tavLst>
                                    </p:anim>
                                    <p:anim calcmode="lin" valueType="num">
                                      <p:cBhvr>
                                        <p:cTn id="29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4"/>
                                        </p:tgtEl>
                                        <p:attrNameLst>
                                          <p:attrName>ppt_w</p:attrName>
                                        </p:attrNameLst>
                                      </p:cBhvr>
                                      <p:tavLst>
                                        <p:tav tm="0">
                                          <p:val>
                                            <p:strVal val="ppt_w"/>
                                          </p:val>
                                        </p:tav>
                                        <p:tav tm="100000">
                                          <p:val>
                                            <p:strVal val="ppt_w"/>
                                          </p:val>
                                        </p:tav>
                                      </p:tavLst>
                                    </p:anim>
                                    <p:anim calcmode="lin" valueType="num">
                                      <p:cBhvr>
                                        <p:cTn id="30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4"/>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5"/>
                                        </p:tgtEl>
                                        <p:attrNameLst>
                                          <p:attrName>ppt_w</p:attrName>
                                        </p:attrNameLst>
                                      </p:cBhvr>
                                      <p:tavLst>
                                        <p:tav tm="0">
                                          <p:val>
                                            <p:strVal val="ppt_w"/>
                                          </p:val>
                                        </p:tav>
                                        <p:tav tm="100000">
                                          <p:val>
                                            <p:strVal val="ppt_w"/>
                                          </p:val>
                                        </p:tav>
                                      </p:tavLst>
                                    </p:anim>
                                    <p:anim calcmode="lin" valueType="num">
                                      <p:cBhvr>
                                        <p:cTn id="30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5"/>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6"/>
                                        </p:tgtEl>
                                        <p:attrNameLst>
                                          <p:attrName>ppt_w</p:attrName>
                                        </p:attrNameLst>
                                      </p:cBhvr>
                                      <p:tavLst>
                                        <p:tav tm="0">
                                          <p:val>
                                            <p:strVal val="ppt_w"/>
                                          </p:val>
                                        </p:tav>
                                        <p:tav tm="100000">
                                          <p:val>
                                            <p:strVal val="ppt_w"/>
                                          </p:val>
                                        </p:tav>
                                      </p:tavLst>
                                    </p:anim>
                                    <p:anim calcmode="lin" valueType="num">
                                      <p:cBhvr>
                                        <p:cTn id="31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6"/>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7"/>
                                        </p:tgtEl>
                                        <p:attrNameLst>
                                          <p:attrName>ppt_w</p:attrName>
                                        </p:attrNameLst>
                                      </p:cBhvr>
                                      <p:tavLst>
                                        <p:tav tm="0">
                                          <p:val>
                                            <p:strVal val="ppt_w"/>
                                          </p:val>
                                        </p:tav>
                                        <p:tav tm="100000">
                                          <p:val>
                                            <p:strVal val="ppt_w"/>
                                          </p:val>
                                        </p:tav>
                                      </p:tavLst>
                                    </p:anim>
                                    <p:anim calcmode="lin" valueType="num">
                                      <p:cBhvr>
                                        <p:cTn id="31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7"/>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8"/>
                                        </p:tgtEl>
                                        <p:attrNameLst>
                                          <p:attrName>ppt_w</p:attrName>
                                        </p:attrNameLst>
                                      </p:cBhvr>
                                      <p:tavLst>
                                        <p:tav tm="0">
                                          <p:val>
                                            <p:strVal val="ppt_w"/>
                                          </p:val>
                                        </p:tav>
                                        <p:tav tm="100000">
                                          <p:val>
                                            <p:strVal val="ppt_w"/>
                                          </p:val>
                                        </p:tav>
                                      </p:tavLst>
                                    </p:anim>
                                    <p:anim calcmode="lin" valueType="num">
                                      <p:cBhvr>
                                        <p:cTn id="31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8"/>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9"/>
                                        </p:tgtEl>
                                        <p:attrNameLst>
                                          <p:attrName>ppt_w</p:attrName>
                                        </p:attrNameLst>
                                      </p:cBhvr>
                                      <p:tavLst>
                                        <p:tav tm="0">
                                          <p:val>
                                            <p:strVal val="ppt_w"/>
                                          </p:val>
                                        </p:tav>
                                        <p:tav tm="100000">
                                          <p:val>
                                            <p:strVal val="ppt_w"/>
                                          </p:val>
                                        </p:tav>
                                      </p:tavLst>
                                    </p:anim>
                                    <p:anim calcmode="lin" valueType="num">
                                      <p:cBhvr>
                                        <p:cTn id="3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9"/>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0"/>
                                        </p:tgtEl>
                                        <p:attrNameLst>
                                          <p:attrName>ppt_w</p:attrName>
                                        </p:attrNameLst>
                                      </p:cBhvr>
                                      <p:tavLst>
                                        <p:tav tm="0">
                                          <p:val>
                                            <p:strVal val="ppt_w"/>
                                          </p:val>
                                        </p:tav>
                                        <p:tav tm="100000">
                                          <p:val>
                                            <p:strVal val="ppt_w"/>
                                          </p:val>
                                        </p:tav>
                                      </p:tavLst>
                                    </p:anim>
                                    <p:anim calcmode="lin" valueType="num">
                                      <p:cBhvr>
                                        <p:cTn id="32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0"/>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1"/>
                                        </p:tgtEl>
                                        <p:attrNameLst>
                                          <p:attrName>ppt_w</p:attrName>
                                        </p:attrNameLst>
                                      </p:cBhvr>
                                      <p:tavLst>
                                        <p:tav tm="0">
                                          <p:val>
                                            <p:strVal val="ppt_w"/>
                                          </p:val>
                                        </p:tav>
                                        <p:tav tm="100000">
                                          <p:val>
                                            <p:strVal val="ppt_w"/>
                                          </p:val>
                                        </p:tav>
                                      </p:tavLst>
                                    </p:anim>
                                    <p:anim calcmode="lin" valueType="num">
                                      <p:cBhvr>
                                        <p:cTn id="33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1"/>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2"/>
                                        </p:tgtEl>
                                        <p:attrNameLst>
                                          <p:attrName>ppt_w</p:attrName>
                                        </p:attrNameLst>
                                      </p:cBhvr>
                                      <p:tavLst>
                                        <p:tav tm="0">
                                          <p:val>
                                            <p:strVal val="ppt_w"/>
                                          </p:val>
                                        </p:tav>
                                        <p:tav tm="100000">
                                          <p:val>
                                            <p:strVal val="ppt_w"/>
                                          </p:val>
                                        </p:tav>
                                      </p:tavLst>
                                    </p:anim>
                                    <p:anim calcmode="lin" valueType="num">
                                      <p:cBhvr>
                                        <p:cTn id="3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2"/>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3"/>
                                        </p:tgtEl>
                                        <p:attrNameLst>
                                          <p:attrName>ppt_w</p:attrName>
                                        </p:attrNameLst>
                                      </p:cBhvr>
                                      <p:tavLst>
                                        <p:tav tm="0">
                                          <p:val>
                                            <p:strVal val="ppt_w"/>
                                          </p:val>
                                        </p:tav>
                                        <p:tav tm="100000">
                                          <p:val>
                                            <p:strVal val="ppt_w"/>
                                          </p:val>
                                        </p:tav>
                                      </p:tavLst>
                                    </p:anim>
                                    <p:anim calcmode="lin" valueType="num">
                                      <p:cBhvr>
                                        <p:cTn id="33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3"/>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4"/>
                                        </p:tgtEl>
                                        <p:attrNameLst>
                                          <p:attrName>ppt_w</p:attrName>
                                        </p:attrNameLst>
                                      </p:cBhvr>
                                      <p:tavLst>
                                        <p:tav tm="0">
                                          <p:val>
                                            <p:strVal val="ppt_w"/>
                                          </p:val>
                                        </p:tav>
                                        <p:tav tm="100000">
                                          <p:val>
                                            <p:strVal val="ppt_w"/>
                                          </p:val>
                                        </p:tav>
                                      </p:tavLst>
                                    </p:anim>
                                    <p:anim calcmode="lin" valueType="num">
                                      <p:cBhvr>
                                        <p:cTn id="34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4"/>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5"/>
                                        </p:tgtEl>
                                        <p:attrNameLst>
                                          <p:attrName>ppt_w</p:attrName>
                                        </p:attrNameLst>
                                      </p:cBhvr>
                                      <p:tavLst>
                                        <p:tav tm="0">
                                          <p:val>
                                            <p:strVal val="ppt_w"/>
                                          </p:val>
                                        </p:tav>
                                        <p:tav tm="100000">
                                          <p:val>
                                            <p:strVal val="ppt_w"/>
                                          </p:val>
                                        </p:tav>
                                      </p:tavLst>
                                    </p:anim>
                                    <p:anim calcmode="lin" valueType="num">
                                      <p:cBhvr>
                                        <p:cTn id="34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5"/>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6"/>
                                        </p:tgtEl>
                                        <p:attrNameLst>
                                          <p:attrName>ppt_w</p:attrName>
                                        </p:attrNameLst>
                                      </p:cBhvr>
                                      <p:tavLst>
                                        <p:tav tm="0">
                                          <p:val>
                                            <p:strVal val="ppt_w"/>
                                          </p:val>
                                        </p:tav>
                                        <p:tav tm="100000">
                                          <p:val>
                                            <p:strVal val="ppt_w"/>
                                          </p:val>
                                        </p:tav>
                                      </p:tavLst>
                                    </p:anim>
                                    <p:anim calcmode="lin" valueType="num">
                                      <p:cBhvr>
                                        <p:cTn id="3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6"/>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7"/>
                                        </p:tgtEl>
                                        <p:attrNameLst>
                                          <p:attrName>ppt_w</p:attrName>
                                        </p:attrNameLst>
                                      </p:cBhvr>
                                      <p:tavLst>
                                        <p:tav tm="0">
                                          <p:val>
                                            <p:strVal val="ppt_w"/>
                                          </p:val>
                                        </p:tav>
                                        <p:tav tm="100000">
                                          <p:val>
                                            <p:strVal val="ppt_w"/>
                                          </p:val>
                                        </p:tav>
                                      </p:tavLst>
                                    </p:anim>
                                    <p:anim calcmode="lin" valueType="num">
                                      <p:cBhvr>
                                        <p:cTn id="3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7"/>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18"/>
                                        </p:tgtEl>
                                        <p:attrNameLst>
                                          <p:attrName>ppt_w</p:attrName>
                                        </p:attrNameLst>
                                      </p:cBhvr>
                                      <p:tavLst>
                                        <p:tav tm="0">
                                          <p:val>
                                            <p:strVal val="ppt_w"/>
                                          </p:val>
                                        </p:tav>
                                        <p:tav tm="100000">
                                          <p:val>
                                            <p:strVal val="ppt_w"/>
                                          </p:val>
                                        </p:tav>
                                      </p:tavLst>
                                    </p:anim>
                                    <p:anim calcmode="lin" valueType="num">
                                      <p:cBhvr>
                                        <p:cTn id="3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8"/>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3000" fill="hold"/>
                                        <p:tgtEl>
                                          <p:spTgt spid="2"/>
                                        </p:tgtEl>
                                        <p:attrNameLst>
                                          <p:attrName>ppt_w</p:attrName>
                                        </p:attrNameLst>
                                      </p:cBhvr>
                                      <p:tavLst>
                                        <p:tav tm="0">
                                          <p:val>
                                            <p:fltVal val="0"/>
                                          </p:val>
                                        </p:tav>
                                        <p:tav tm="100000">
                                          <p:val>
                                            <p:strVal val="#ppt_w"/>
                                          </p:val>
                                        </p:tav>
                                      </p:tavLst>
                                    </p:anim>
                                    <p:anim calcmode="lin" valueType="num">
                                      <p:cBhvr>
                                        <p:cTn id="36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857488" y="1643056"/>
            <a:ext cx="1857388" cy="923330"/>
          </a:xfrm>
          <a:prstGeom prst="rect">
            <a:avLst/>
          </a:prstGeom>
          <a:noFill/>
        </p:spPr>
        <p:txBody>
          <a:bodyPr wrap="square" rtlCol="0">
            <a:spAutoFit/>
          </a:bodyPr>
          <a:lstStyle/>
          <a:p>
            <a:pPr algn="ctr"/>
            <a:r>
              <a:rPr lang="es-PE" sz="900" dirty="0" smtClean="0">
                <a:latin typeface="Agency FB" pitchFamily="34" charset="0"/>
              </a:rPr>
              <a:t>Llevar abundante bebida es esencial para estar bien hidratado en todo momento. Además de agua fresca, puedes llevar zumos de frutas y refrescos. Para que se mantengan bien fríos, llévalos en una nevera portátil con placas de hielo. </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18000">
              <a:srgbClr val="3366FF"/>
            </a:gs>
            <a:gs pos="50000">
              <a:srgbClr val="00CC00">
                <a:shade val="67500"/>
                <a:satMod val="115000"/>
              </a:srgbClr>
            </a:gs>
            <a:gs pos="100000">
              <a:srgbClr val="00CC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0" y="0"/>
            <a:ext cx="928662" cy="928662"/>
          </a:xfrm>
          <a:prstGeom prst="rect">
            <a:avLst/>
          </a:prstGeom>
          <a:effectLst>
            <a:reflection blurRad="6350" stA="50000" endA="295" endPos="92000" dist="101600" dir="5400000" sy="-100000" algn="bl" rotWithShape="0"/>
          </a:effectLst>
        </p:spPr>
      </p:pic>
      <p:pic>
        <p:nvPicPr>
          <p:cNvPr id="6" name="5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8215338" y="0"/>
            <a:ext cx="928662" cy="928662"/>
          </a:xfrm>
          <a:prstGeom prst="rect">
            <a:avLst/>
          </a:prstGeom>
          <a:effectLst>
            <a:reflection blurRad="6350" stA="50000" endA="295" endPos="92000" dist="101600" dir="5400000" sy="-100000" algn="bl" rotWithShape="0"/>
          </a:effectLst>
        </p:spPr>
      </p:pic>
      <p:pic>
        <p:nvPicPr>
          <p:cNvPr id="7" name="6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571472" y="714356"/>
            <a:ext cx="857256" cy="857256"/>
          </a:xfrm>
          <a:prstGeom prst="rect">
            <a:avLst/>
          </a:prstGeom>
          <a:effectLst>
            <a:reflection blurRad="6350" stA="50000" endA="295" endPos="92000" dist="101600" dir="5400000" sy="-100000" algn="bl" rotWithShape="0"/>
          </a:effectLst>
        </p:spPr>
      </p:pic>
      <p:pic>
        <p:nvPicPr>
          <p:cNvPr id="8" name="7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715240" y="785794"/>
            <a:ext cx="857256" cy="857256"/>
          </a:xfrm>
          <a:prstGeom prst="rect">
            <a:avLst/>
          </a:prstGeom>
          <a:effectLst>
            <a:reflection blurRad="6350" stA="50000" endA="295" endPos="92000" dist="101600" dir="5400000" sy="-100000" algn="bl" rotWithShape="0"/>
          </a:effectLst>
        </p:spPr>
      </p:pic>
      <p:pic>
        <p:nvPicPr>
          <p:cNvPr id="9" name="8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142976" y="1571612"/>
            <a:ext cx="785818" cy="785818"/>
          </a:xfrm>
          <a:prstGeom prst="rect">
            <a:avLst/>
          </a:prstGeom>
          <a:effectLst>
            <a:reflection blurRad="6350" stA="50000" endA="295" endPos="92000" dist="101600" dir="5400000" sy="-100000" algn="bl" rotWithShape="0"/>
          </a:effectLst>
        </p:spPr>
      </p:pic>
      <p:pic>
        <p:nvPicPr>
          <p:cNvPr id="10" name="9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072330" y="1571612"/>
            <a:ext cx="785818" cy="785818"/>
          </a:xfrm>
          <a:prstGeom prst="rect">
            <a:avLst/>
          </a:prstGeom>
          <a:effectLst>
            <a:reflection blurRad="6350" stA="50000" endA="295" endPos="92000" dist="101600" dir="5400000" sy="-100000" algn="bl" rotWithShape="0"/>
          </a:effectLst>
        </p:spPr>
      </p:pic>
      <p:pic>
        <p:nvPicPr>
          <p:cNvPr id="11" name="10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714480" y="2285992"/>
            <a:ext cx="714380" cy="714380"/>
          </a:xfrm>
          <a:prstGeom prst="rect">
            <a:avLst/>
          </a:prstGeom>
          <a:effectLst>
            <a:reflection blurRad="6350" stA="50000" endA="295" endPos="92000" dist="101600" dir="5400000" sy="-100000" algn="bl" rotWithShape="0"/>
          </a:effectLst>
        </p:spPr>
      </p:pic>
      <p:pic>
        <p:nvPicPr>
          <p:cNvPr id="12" name="11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429388" y="2285992"/>
            <a:ext cx="714380" cy="714380"/>
          </a:xfrm>
          <a:prstGeom prst="rect">
            <a:avLst/>
          </a:prstGeom>
          <a:effectLst>
            <a:reflection blurRad="6350" stA="50000" endA="295" endPos="92000" dist="101600" dir="5400000" sy="-100000" algn="bl" rotWithShape="0"/>
          </a:effectLst>
        </p:spPr>
      </p:pic>
      <p:pic>
        <p:nvPicPr>
          <p:cNvPr id="13" name="12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2285984" y="2928934"/>
            <a:ext cx="642942" cy="642942"/>
          </a:xfrm>
          <a:prstGeom prst="rect">
            <a:avLst/>
          </a:prstGeom>
          <a:effectLst>
            <a:reflection blurRad="6350" stA="50000" endA="295" endPos="92000" dist="101600" dir="5400000" sy="-100000" algn="bl" rotWithShape="0"/>
          </a:effectLst>
        </p:spPr>
      </p:pic>
      <p:pic>
        <p:nvPicPr>
          <p:cNvPr id="14" name="13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072198" y="2857496"/>
            <a:ext cx="642942" cy="642942"/>
          </a:xfrm>
          <a:prstGeom prst="rect">
            <a:avLst/>
          </a:prstGeom>
          <a:effectLst>
            <a:reflection blurRad="6350" stA="50000" endA="295" endPos="92000" dist="101600" dir="5400000" sy="-100000" algn="bl" rotWithShape="0"/>
          </a:effectLst>
        </p:spPr>
      </p:pic>
      <p:pic>
        <p:nvPicPr>
          <p:cNvPr id="15" name="14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2714612" y="3571876"/>
            <a:ext cx="571504" cy="514354"/>
          </a:xfrm>
          <a:prstGeom prst="rect">
            <a:avLst/>
          </a:prstGeom>
          <a:effectLst>
            <a:reflection blurRad="6350" stA="50000" endA="295" endPos="92000" dist="101600" dir="5400000" sy="-100000" algn="bl" rotWithShape="0"/>
          </a:effectLst>
        </p:spPr>
      </p:pic>
      <p:pic>
        <p:nvPicPr>
          <p:cNvPr id="16" name="15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572132" y="3500438"/>
            <a:ext cx="571504" cy="514354"/>
          </a:xfrm>
          <a:prstGeom prst="rect">
            <a:avLst/>
          </a:prstGeom>
          <a:effectLst>
            <a:reflection blurRad="6350" stA="50000" endA="295" endPos="92000" dist="101600" dir="5400000" sy="-100000" algn="bl" rotWithShape="0"/>
          </a:effectLst>
        </p:spPr>
      </p:pic>
      <p:pic>
        <p:nvPicPr>
          <p:cNvPr id="17" name="16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071802" y="4143380"/>
            <a:ext cx="571504" cy="514354"/>
          </a:xfrm>
          <a:prstGeom prst="rect">
            <a:avLst/>
          </a:prstGeom>
          <a:effectLst>
            <a:reflection blurRad="6350" stA="50000" endA="295" endPos="92000" dist="101600" dir="5400000" sy="-100000" algn="bl" rotWithShape="0"/>
          </a:effectLst>
        </p:spPr>
      </p:pic>
      <p:pic>
        <p:nvPicPr>
          <p:cNvPr id="18" name="17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286380" y="4143380"/>
            <a:ext cx="571504" cy="514354"/>
          </a:xfrm>
          <a:prstGeom prst="rect">
            <a:avLst/>
          </a:prstGeom>
          <a:effectLst>
            <a:reflection blurRad="6350" stA="50000" endA="295" endPos="92000" dist="101600" dir="5400000" sy="-100000" algn="bl" rotWithShape="0"/>
          </a:effectLst>
        </p:spPr>
      </p:pic>
      <p:pic>
        <p:nvPicPr>
          <p:cNvPr id="19" name="18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286116" y="4714884"/>
            <a:ext cx="571504" cy="514354"/>
          </a:xfrm>
          <a:prstGeom prst="rect">
            <a:avLst/>
          </a:prstGeom>
          <a:effectLst>
            <a:reflection blurRad="6350" stA="50000" endA="295" endPos="92000" dist="101600" dir="5400000" sy="-100000" algn="bl" rotWithShape="0"/>
          </a:effectLst>
        </p:spPr>
      </p:pic>
      <p:pic>
        <p:nvPicPr>
          <p:cNvPr id="20" name="19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4929190" y="4786322"/>
            <a:ext cx="571504" cy="514354"/>
          </a:xfrm>
          <a:prstGeom prst="rect">
            <a:avLst/>
          </a:prstGeom>
          <a:effectLst>
            <a:reflection blurRad="6350" stA="50000" endA="295" endPos="92000" dist="101600" dir="5400000" sy="-100000" algn="bl" rotWithShape="0"/>
          </a:effectLst>
        </p:spPr>
      </p:pic>
      <p:sp>
        <p:nvSpPr>
          <p:cNvPr id="21" name="20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9"/>
                                        </p:tgtEl>
                                        <p:attrNameLst>
                                          <p:attrName>r</p:attrName>
                                        </p:attrNameLst>
                                      </p:cBhvr>
                                    </p:animRot>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ppt_x"/>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ppt_x"/>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9"/>
                                        </p:tgtEl>
                                        <p:attrNameLst>
                                          <p:attrName>ppt_x</p:attrName>
                                        </p:attrNameLst>
                                      </p:cBhvr>
                                      <p:tavLst>
                                        <p:tav tm="0">
                                          <p:val>
                                            <p:strVal val="ppt_x"/>
                                          </p:val>
                                        </p:tav>
                                        <p:tav tm="100000">
                                          <p:val>
                                            <p:strVal val="ppt_x"/>
                                          </p:val>
                                        </p:tav>
                                      </p:tavLst>
                                    </p:anim>
                                    <p:anim calcmode="lin" valueType="num">
                                      <p:cBhvr additive="base">
                                        <p:cTn id="134" dur="2000"/>
                                        <p:tgtEl>
                                          <p:spTgt spid="19"/>
                                        </p:tgtEl>
                                        <p:attrNameLst>
                                          <p:attrName>ppt_y</p:attrName>
                                        </p:attrNameLst>
                                      </p:cBhvr>
                                      <p:tavLst>
                                        <p:tav tm="0">
                                          <p:val>
                                            <p:strVal val="ppt_y"/>
                                          </p:val>
                                        </p:tav>
                                        <p:tav tm="100000">
                                          <p:val>
                                            <p:strVal val="1+ppt_h/2"/>
                                          </p:val>
                                        </p:tav>
                                      </p:tavLst>
                                    </p:anim>
                                    <p:set>
                                      <p:cBhvr>
                                        <p:cTn id="135" dur="1" fill="hold">
                                          <p:stCondLst>
                                            <p:cond delay="1999"/>
                                          </p:stCondLst>
                                        </p:cTn>
                                        <p:tgtEl>
                                          <p:spTgt spid="1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1+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1"/>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3"/>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9"/>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3366FF">
                <a:shade val="67500"/>
                <a:satMod val="115000"/>
              </a:srgbClr>
            </a:gs>
            <a:gs pos="100000">
              <a:srgbClr val="33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a:off x="3500430" y="-7145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0800000">
            <a:off x="3571868" y="442912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3500430" y="21429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500430" y="500048"/>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3500430" y="78580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71868" y="407193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00430" y="3714740"/>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428988"/>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71868" y="314323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00430" y="2857484"/>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3500430" y="2571732"/>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a:off x="3500430" y="1071552"/>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3428992" y="1357304"/>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a:off x="3500430" y="1643056"/>
            <a:ext cx="2071702" cy="785794"/>
          </a:xfrm>
          <a:prstGeom prst="flowChartMerge">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ppt_x"/>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ppt_x"/>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ppt_x"/>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ppt_x"/>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ppt_x"/>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ppt_x"/>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strVal val="#ppt_w"/>
                                          </p:val>
                                        </p:tav>
                                        <p:tav tm="100000">
                                          <p:val>
                                            <p:strVal val="#ppt_w"/>
                                          </p:val>
                                        </p:tav>
                                      </p:tavLst>
                                    </p:anim>
                                    <p:anim calcmode="lin" valueType="num">
                                      <p:cBhvr>
                                        <p:cTn id="66" dur="2000" fill="hold"/>
                                        <p:tgtEl>
                                          <p:spTgt spid="4"/>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p:val>
                                            <p:strVal val="#ppt_w"/>
                                          </p:val>
                                        </p:tav>
                                        <p:tav tm="100000">
                                          <p:val>
                                            <p:strVal val="#ppt_w"/>
                                          </p:val>
                                        </p:tav>
                                      </p:tavLst>
                                    </p:anim>
                                    <p:anim calcmode="lin" valueType="num">
                                      <p:cBhvr>
                                        <p:cTn id="70" dur="2000" fill="hold"/>
                                        <p:tgtEl>
                                          <p:spTgt spid="5"/>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2000" fill="hold"/>
                                        <p:tgtEl>
                                          <p:spTgt spid="6"/>
                                        </p:tgtEl>
                                        <p:attrNameLst>
                                          <p:attrName>ppt_w</p:attrName>
                                        </p:attrNameLst>
                                      </p:cBhvr>
                                      <p:tavLst>
                                        <p:tav tm="0">
                                          <p:val>
                                            <p:strVal val="#ppt_w"/>
                                          </p:val>
                                        </p:tav>
                                        <p:tav tm="100000">
                                          <p:val>
                                            <p:strVal val="#ppt_w"/>
                                          </p:val>
                                        </p:tav>
                                      </p:tavLst>
                                    </p:anim>
                                    <p:anim calcmode="lin" valueType="num">
                                      <p:cBhvr>
                                        <p:cTn id="74" dur="2000" fill="hold"/>
                                        <p:tgtEl>
                                          <p:spTgt spid="6"/>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p:cTn id="77" dur="2000" fill="hold"/>
                                        <p:tgtEl>
                                          <p:spTgt spid="7"/>
                                        </p:tgtEl>
                                        <p:attrNameLst>
                                          <p:attrName>ppt_w</p:attrName>
                                        </p:attrNameLst>
                                      </p:cBhvr>
                                      <p:tavLst>
                                        <p:tav tm="0">
                                          <p:val>
                                            <p:strVal val="#ppt_w"/>
                                          </p:val>
                                        </p:tav>
                                        <p:tav tm="100000">
                                          <p:val>
                                            <p:strVal val="#ppt_w"/>
                                          </p:val>
                                        </p:tav>
                                      </p:tavLst>
                                    </p:anim>
                                    <p:anim calcmode="lin" valueType="num">
                                      <p:cBhvr>
                                        <p:cTn id="78" dur="2000" fill="hold"/>
                                        <p:tgtEl>
                                          <p:spTgt spid="7"/>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p:val>
                                            <p:strVal val="#ppt_w"/>
                                          </p:val>
                                        </p:tav>
                                        <p:tav tm="100000">
                                          <p:val>
                                            <p:strVal val="#ppt_w"/>
                                          </p:val>
                                        </p:tav>
                                      </p:tavLst>
                                    </p:anim>
                                    <p:anim calcmode="lin" valueType="num">
                                      <p:cBhvr>
                                        <p:cTn id="82" dur="2000" fill="hold"/>
                                        <p:tgtEl>
                                          <p:spTgt spid="8"/>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2000" fill="hold"/>
                                        <p:tgtEl>
                                          <p:spTgt spid="9"/>
                                        </p:tgtEl>
                                        <p:attrNameLst>
                                          <p:attrName>ppt_w</p:attrName>
                                        </p:attrNameLst>
                                      </p:cBhvr>
                                      <p:tavLst>
                                        <p:tav tm="0">
                                          <p:val>
                                            <p:strVal val="#ppt_w"/>
                                          </p:val>
                                        </p:tav>
                                        <p:tav tm="100000">
                                          <p:val>
                                            <p:strVal val="#ppt_w"/>
                                          </p:val>
                                        </p:tav>
                                      </p:tavLst>
                                    </p:anim>
                                    <p:anim calcmode="lin" valueType="num">
                                      <p:cBhvr>
                                        <p:cTn id="86" dur="2000" fill="hold"/>
                                        <p:tgtEl>
                                          <p:spTgt spid="9"/>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2000" fill="hold"/>
                                        <p:tgtEl>
                                          <p:spTgt spid="10"/>
                                        </p:tgtEl>
                                        <p:attrNameLst>
                                          <p:attrName>ppt_w</p:attrName>
                                        </p:attrNameLst>
                                      </p:cBhvr>
                                      <p:tavLst>
                                        <p:tav tm="0">
                                          <p:val>
                                            <p:strVal val="#ppt_w"/>
                                          </p:val>
                                        </p:tav>
                                        <p:tav tm="100000">
                                          <p:val>
                                            <p:strVal val="#ppt_w"/>
                                          </p:val>
                                        </p:tav>
                                      </p:tavLst>
                                    </p:anim>
                                    <p:anim calcmode="lin" valueType="num">
                                      <p:cBhvr>
                                        <p:cTn id="90" dur="2000" fill="hold"/>
                                        <p:tgtEl>
                                          <p:spTgt spid="10"/>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2000" fill="hold"/>
                                        <p:tgtEl>
                                          <p:spTgt spid="11"/>
                                        </p:tgtEl>
                                        <p:attrNameLst>
                                          <p:attrName>ppt_w</p:attrName>
                                        </p:attrNameLst>
                                      </p:cBhvr>
                                      <p:tavLst>
                                        <p:tav tm="0">
                                          <p:val>
                                            <p:strVal val="#ppt_w"/>
                                          </p:val>
                                        </p:tav>
                                        <p:tav tm="100000">
                                          <p:val>
                                            <p:strVal val="#ppt_w"/>
                                          </p:val>
                                        </p:tav>
                                      </p:tavLst>
                                    </p:anim>
                                    <p:anim calcmode="lin" valueType="num">
                                      <p:cBhvr>
                                        <p:cTn id="94" dur="2000" fill="hold"/>
                                        <p:tgtEl>
                                          <p:spTgt spid="11"/>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2000" fill="hold"/>
                                        <p:tgtEl>
                                          <p:spTgt spid="12"/>
                                        </p:tgtEl>
                                        <p:attrNameLst>
                                          <p:attrName>ppt_w</p:attrName>
                                        </p:attrNameLst>
                                      </p:cBhvr>
                                      <p:tavLst>
                                        <p:tav tm="0">
                                          <p:val>
                                            <p:strVal val="#ppt_w"/>
                                          </p:val>
                                        </p:tav>
                                        <p:tav tm="100000">
                                          <p:val>
                                            <p:strVal val="#ppt_w"/>
                                          </p:val>
                                        </p:tav>
                                      </p:tavLst>
                                    </p:anim>
                                    <p:anim calcmode="lin" valueType="num">
                                      <p:cBhvr>
                                        <p:cTn id="98" dur="2000" fill="hold"/>
                                        <p:tgtEl>
                                          <p:spTgt spid="12"/>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2000" fill="hold"/>
                                        <p:tgtEl>
                                          <p:spTgt spid="13"/>
                                        </p:tgtEl>
                                        <p:attrNameLst>
                                          <p:attrName>ppt_w</p:attrName>
                                        </p:attrNameLst>
                                      </p:cBhvr>
                                      <p:tavLst>
                                        <p:tav tm="0">
                                          <p:val>
                                            <p:strVal val="#ppt_w"/>
                                          </p:val>
                                        </p:tav>
                                        <p:tav tm="100000">
                                          <p:val>
                                            <p:strVal val="#ppt_w"/>
                                          </p:val>
                                        </p:tav>
                                      </p:tavLst>
                                    </p:anim>
                                    <p:anim calcmode="lin" valueType="num">
                                      <p:cBhvr>
                                        <p:cTn id="102" dur="2000" fill="hold"/>
                                        <p:tgtEl>
                                          <p:spTgt spid="13"/>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p:cTn id="105" dur="2000" fill="hold"/>
                                        <p:tgtEl>
                                          <p:spTgt spid="14"/>
                                        </p:tgtEl>
                                        <p:attrNameLst>
                                          <p:attrName>ppt_w</p:attrName>
                                        </p:attrNameLst>
                                      </p:cBhvr>
                                      <p:tavLst>
                                        <p:tav tm="0">
                                          <p:val>
                                            <p:strVal val="#ppt_w"/>
                                          </p:val>
                                        </p:tav>
                                        <p:tav tm="100000">
                                          <p:val>
                                            <p:strVal val="#ppt_w"/>
                                          </p:val>
                                        </p:tav>
                                      </p:tavLst>
                                    </p:anim>
                                    <p:anim calcmode="lin" valueType="num">
                                      <p:cBhvr>
                                        <p:cTn id="106" dur="2000" fill="hold"/>
                                        <p:tgtEl>
                                          <p:spTgt spid="14"/>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 calcmode="lin" valueType="num">
                                      <p:cBhvr>
                                        <p:cTn id="109" dur="2000" fill="hold"/>
                                        <p:tgtEl>
                                          <p:spTgt spid="15"/>
                                        </p:tgtEl>
                                        <p:attrNameLst>
                                          <p:attrName>ppt_w</p:attrName>
                                        </p:attrNameLst>
                                      </p:cBhvr>
                                      <p:tavLst>
                                        <p:tav tm="0">
                                          <p:val>
                                            <p:strVal val="#ppt_w"/>
                                          </p:val>
                                        </p:tav>
                                        <p:tav tm="100000">
                                          <p:val>
                                            <p:strVal val="#ppt_w"/>
                                          </p:val>
                                        </p:tav>
                                      </p:tavLst>
                                    </p:anim>
                                    <p:anim calcmode="lin" valueType="num">
                                      <p:cBhvr>
                                        <p:cTn id="110" dur="2000" fill="hold"/>
                                        <p:tgtEl>
                                          <p:spTgt spid="15"/>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 calcmode="lin" valueType="num">
                                      <p:cBhvr>
                                        <p:cTn id="113" dur="2000" fill="hold"/>
                                        <p:tgtEl>
                                          <p:spTgt spid="16"/>
                                        </p:tgtEl>
                                        <p:attrNameLst>
                                          <p:attrName>ppt_w</p:attrName>
                                        </p:attrNameLst>
                                      </p:cBhvr>
                                      <p:tavLst>
                                        <p:tav tm="0">
                                          <p:val>
                                            <p:strVal val="#ppt_w"/>
                                          </p:val>
                                        </p:tav>
                                        <p:tav tm="100000">
                                          <p:val>
                                            <p:strVal val="#ppt_w"/>
                                          </p:val>
                                        </p:tav>
                                      </p:tavLst>
                                    </p:anim>
                                    <p:anim calcmode="lin" valueType="num">
                                      <p:cBhvr>
                                        <p:cTn id="114" dur="2000" fill="hold"/>
                                        <p:tgtEl>
                                          <p:spTgt spid="16"/>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2000" fill="hold"/>
                                        <p:tgtEl>
                                          <p:spTgt spid="17"/>
                                        </p:tgtEl>
                                        <p:attrNameLst>
                                          <p:attrName>ppt_w</p:attrName>
                                        </p:attrNameLst>
                                      </p:cBhvr>
                                      <p:tavLst>
                                        <p:tav tm="0">
                                          <p:val>
                                            <p:strVal val="#ppt_w"/>
                                          </p:val>
                                        </p:tav>
                                        <p:tav tm="100000">
                                          <p:val>
                                            <p:strVal val="#ppt_w"/>
                                          </p:val>
                                        </p:tav>
                                      </p:tavLst>
                                    </p:anim>
                                    <p:anim calcmode="lin" valueType="num">
                                      <p:cBhvr>
                                        <p:cTn id="118" dur="2000" fill="hold"/>
                                        <p:tgtEl>
                                          <p:spTgt spid="17"/>
                                        </p:tgtEl>
                                        <p:attrNameLst>
                                          <p:attrName>ppt_h</p:attrName>
                                        </p:attrNameLst>
                                      </p:cBhvr>
                                      <p:tavLst>
                                        <p:tav tm="0" fmla="#ppt_h*sin(2.5*pi*$)">
                                          <p:val>
                                            <p:fltVal val="0"/>
                                          </p:val>
                                        </p:tav>
                                        <p:tav tm="100000">
                                          <p:val>
                                            <p:fltVal val="1"/>
                                          </p:val>
                                        </p:tav>
                                      </p:tavLst>
                                    </p:anim>
                                  </p:childTnLst>
                                </p:cTn>
                              </p:par>
                              <p:par>
                                <p:cTn id="119" presetID="2" presetClass="exit" presetSubtype="4" fill="hold" grpId="2" nodeType="withEffect">
                                  <p:stCondLst>
                                    <p:cond delay="0"/>
                                  </p:stCondLst>
                                  <p:childTnLst>
                                    <p:anim calcmode="lin" valueType="num">
                                      <p:cBhvr additive="base">
                                        <p:cTn id="120" dur="2000"/>
                                        <p:tgtEl>
                                          <p:spTgt spid="4"/>
                                        </p:tgtEl>
                                        <p:attrNameLst>
                                          <p:attrName>ppt_x</p:attrName>
                                        </p:attrNameLst>
                                      </p:cBhvr>
                                      <p:tavLst>
                                        <p:tav tm="0">
                                          <p:val>
                                            <p:strVal val="ppt_x"/>
                                          </p:val>
                                        </p:tav>
                                        <p:tav tm="100000">
                                          <p:val>
                                            <p:strVal val="ppt_x"/>
                                          </p:val>
                                        </p:tav>
                                      </p:tavLst>
                                    </p:anim>
                                    <p:anim calcmode="lin" valueType="num">
                                      <p:cBhvr additive="base">
                                        <p:cTn id="121" dur="2000"/>
                                        <p:tgtEl>
                                          <p:spTgt spid="4"/>
                                        </p:tgtEl>
                                        <p:attrNameLst>
                                          <p:attrName>ppt_y</p:attrName>
                                        </p:attrNameLst>
                                      </p:cBhvr>
                                      <p:tavLst>
                                        <p:tav tm="0">
                                          <p:val>
                                            <p:strVal val="ppt_y"/>
                                          </p:val>
                                        </p:tav>
                                        <p:tav tm="100000">
                                          <p:val>
                                            <p:strVal val="1+ppt_h/2"/>
                                          </p:val>
                                        </p:tav>
                                      </p:tavLst>
                                    </p:anim>
                                    <p:set>
                                      <p:cBhvr>
                                        <p:cTn id="122" dur="1" fill="hold">
                                          <p:stCondLst>
                                            <p:cond delay="1999"/>
                                          </p:stCondLst>
                                        </p:cTn>
                                        <p:tgtEl>
                                          <p:spTgt spid="4"/>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2000"/>
                                        <p:tgtEl>
                                          <p:spTgt spid="6"/>
                                        </p:tgtEl>
                                        <p:attrNameLst>
                                          <p:attrName>ppt_x</p:attrName>
                                        </p:attrNameLst>
                                      </p:cBhvr>
                                      <p:tavLst>
                                        <p:tav tm="0">
                                          <p:val>
                                            <p:strVal val="ppt_x"/>
                                          </p:val>
                                        </p:tav>
                                        <p:tav tm="100000">
                                          <p:val>
                                            <p:strVal val="ppt_x"/>
                                          </p:val>
                                        </p:tav>
                                      </p:tavLst>
                                    </p:anim>
                                    <p:anim calcmode="lin" valueType="num">
                                      <p:cBhvr additive="base">
                                        <p:cTn id="125" dur="2000"/>
                                        <p:tgtEl>
                                          <p:spTgt spid="6"/>
                                        </p:tgtEl>
                                        <p:attrNameLst>
                                          <p:attrName>ppt_y</p:attrName>
                                        </p:attrNameLst>
                                      </p:cBhvr>
                                      <p:tavLst>
                                        <p:tav tm="0">
                                          <p:val>
                                            <p:strVal val="ppt_y"/>
                                          </p:val>
                                        </p:tav>
                                        <p:tav tm="100000">
                                          <p:val>
                                            <p:strVal val="1+ppt_h/2"/>
                                          </p:val>
                                        </p:tav>
                                      </p:tavLst>
                                    </p:anim>
                                    <p:set>
                                      <p:cBhvr>
                                        <p:cTn id="126" dur="1" fill="hold">
                                          <p:stCondLst>
                                            <p:cond delay="1999"/>
                                          </p:stCondLst>
                                        </p:cTn>
                                        <p:tgtEl>
                                          <p:spTgt spid="6"/>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2000"/>
                                        <p:tgtEl>
                                          <p:spTgt spid="7"/>
                                        </p:tgtEl>
                                        <p:attrNameLst>
                                          <p:attrName>ppt_x</p:attrName>
                                        </p:attrNameLst>
                                      </p:cBhvr>
                                      <p:tavLst>
                                        <p:tav tm="0">
                                          <p:val>
                                            <p:strVal val="ppt_x"/>
                                          </p:val>
                                        </p:tav>
                                        <p:tav tm="100000">
                                          <p:val>
                                            <p:strVal val="ppt_x"/>
                                          </p:val>
                                        </p:tav>
                                      </p:tavLst>
                                    </p:anim>
                                    <p:anim calcmode="lin" valueType="num">
                                      <p:cBhvr additive="base">
                                        <p:cTn id="129" dur="2000"/>
                                        <p:tgtEl>
                                          <p:spTgt spid="7"/>
                                        </p:tgtEl>
                                        <p:attrNameLst>
                                          <p:attrName>ppt_y</p:attrName>
                                        </p:attrNameLst>
                                      </p:cBhvr>
                                      <p:tavLst>
                                        <p:tav tm="0">
                                          <p:val>
                                            <p:strVal val="ppt_y"/>
                                          </p:val>
                                        </p:tav>
                                        <p:tav tm="100000">
                                          <p:val>
                                            <p:strVal val="1+ppt_h/2"/>
                                          </p:val>
                                        </p:tav>
                                      </p:tavLst>
                                    </p:anim>
                                    <p:set>
                                      <p:cBhvr>
                                        <p:cTn id="130" dur="1" fill="hold">
                                          <p:stCondLst>
                                            <p:cond delay="1999"/>
                                          </p:stCondLst>
                                        </p:cTn>
                                        <p:tgtEl>
                                          <p:spTgt spid="7"/>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8"/>
                                        </p:tgtEl>
                                        <p:attrNameLst>
                                          <p:attrName>ppt_x</p:attrName>
                                        </p:attrNameLst>
                                      </p:cBhvr>
                                      <p:tavLst>
                                        <p:tav tm="0">
                                          <p:val>
                                            <p:strVal val="ppt_x"/>
                                          </p:val>
                                        </p:tav>
                                        <p:tav tm="100000">
                                          <p:val>
                                            <p:strVal val="ppt_x"/>
                                          </p:val>
                                        </p:tav>
                                      </p:tavLst>
                                    </p:anim>
                                    <p:anim calcmode="lin" valueType="num">
                                      <p:cBhvr additive="base">
                                        <p:cTn id="133" dur="2000"/>
                                        <p:tgtEl>
                                          <p:spTgt spid="8"/>
                                        </p:tgtEl>
                                        <p:attrNameLst>
                                          <p:attrName>ppt_y</p:attrName>
                                        </p:attrNameLst>
                                      </p:cBhvr>
                                      <p:tavLst>
                                        <p:tav tm="0">
                                          <p:val>
                                            <p:strVal val="ppt_y"/>
                                          </p:val>
                                        </p:tav>
                                        <p:tav tm="100000">
                                          <p:val>
                                            <p:strVal val="1+ppt_h/2"/>
                                          </p:val>
                                        </p:tav>
                                      </p:tavLst>
                                    </p:anim>
                                    <p:set>
                                      <p:cBhvr>
                                        <p:cTn id="134" dur="1" fill="hold">
                                          <p:stCondLst>
                                            <p:cond delay="1999"/>
                                          </p:stCondLst>
                                        </p:cTn>
                                        <p:tgtEl>
                                          <p:spTgt spid="8"/>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15"/>
                                        </p:tgtEl>
                                        <p:attrNameLst>
                                          <p:attrName>ppt_x</p:attrName>
                                        </p:attrNameLst>
                                      </p:cBhvr>
                                      <p:tavLst>
                                        <p:tav tm="0">
                                          <p:val>
                                            <p:strVal val="ppt_x"/>
                                          </p:val>
                                        </p:tav>
                                        <p:tav tm="100000">
                                          <p:val>
                                            <p:strVal val="ppt_x"/>
                                          </p:val>
                                        </p:tav>
                                      </p:tavLst>
                                    </p:anim>
                                    <p:anim calcmode="lin" valueType="num">
                                      <p:cBhvr additive="base">
                                        <p:cTn id="137" dur="2000"/>
                                        <p:tgtEl>
                                          <p:spTgt spid="15"/>
                                        </p:tgtEl>
                                        <p:attrNameLst>
                                          <p:attrName>ppt_y</p:attrName>
                                        </p:attrNameLst>
                                      </p:cBhvr>
                                      <p:tavLst>
                                        <p:tav tm="0">
                                          <p:val>
                                            <p:strVal val="ppt_y"/>
                                          </p:val>
                                        </p:tav>
                                        <p:tav tm="100000">
                                          <p:val>
                                            <p:strVal val="1+ppt_h/2"/>
                                          </p:val>
                                        </p:tav>
                                      </p:tavLst>
                                    </p:anim>
                                    <p:set>
                                      <p:cBhvr>
                                        <p:cTn id="138" dur="1" fill="hold">
                                          <p:stCondLst>
                                            <p:cond delay="1999"/>
                                          </p:stCondLst>
                                        </p:cTn>
                                        <p:tgtEl>
                                          <p:spTgt spid="15"/>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16"/>
                                        </p:tgtEl>
                                        <p:attrNameLst>
                                          <p:attrName>ppt_x</p:attrName>
                                        </p:attrNameLst>
                                      </p:cBhvr>
                                      <p:tavLst>
                                        <p:tav tm="0">
                                          <p:val>
                                            <p:strVal val="ppt_x"/>
                                          </p:val>
                                        </p:tav>
                                        <p:tav tm="100000">
                                          <p:val>
                                            <p:strVal val="ppt_x"/>
                                          </p:val>
                                        </p:tav>
                                      </p:tavLst>
                                    </p:anim>
                                    <p:anim calcmode="lin" valueType="num">
                                      <p:cBhvr additive="base">
                                        <p:cTn id="141" dur="2000"/>
                                        <p:tgtEl>
                                          <p:spTgt spid="16"/>
                                        </p:tgtEl>
                                        <p:attrNameLst>
                                          <p:attrName>ppt_y</p:attrName>
                                        </p:attrNameLst>
                                      </p:cBhvr>
                                      <p:tavLst>
                                        <p:tav tm="0">
                                          <p:val>
                                            <p:strVal val="ppt_y"/>
                                          </p:val>
                                        </p:tav>
                                        <p:tav tm="100000">
                                          <p:val>
                                            <p:strVal val="1+ppt_h/2"/>
                                          </p:val>
                                        </p:tav>
                                      </p:tavLst>
                                    </p:anim>
                                    <p:set>
                                      <p:cBhvr>
                                        <p:cTn id="142" dur="1" fill="hold">
                                          <p:stCondLst>
                                            <p:cond delay="1999"/>
                                          </p:stCondLst>
                                        </p:cTn>
                                        <p:tgtEl>
                                          <p:spTgt spid="16"/>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7"/>
                                        </p:tgtEl>
                                        <p:attrNameLst>
                                          <p:attrName>ppt_x</p:attrName>
                                        </p:attrNameLst>
                                      </p:cBhvr>
                                      <p:tavLst>
                                        <p:tav tm="0">
                                          <p:val>
                                            <p:strVal val="ppt_x"/>
                                          </p:val>
                                        </p:tav>
                                        <p:tav tm="100000">
                                          <p:val>
                                            <p:strVal val="ppt_x"/>
                                          </p:val>
                                        </p:tav>
                                      </p:tavLst>
                                    </p:anim>
                                    <p:anim calcmode="lin" valueType="num">
                                      <p:cBhvr additive="base">
                                        <p:cTn id="145" dur="2000"/>
                                        <p:tgtEl>
                                          <p:spTgt spid="17"/>
                                        </p:tgtEl>
                                        <p:attrNameLst>
                                          <p:attrName>ppt_y</p:attrName>
                                        </p:attrNameLst>
                                      </p:cBhvr>
                                      <p:tavLst>
                                        <p:tav tm="0">
                                          <p:val>
                                            <p:strVal val="ppt_y"/>
                                          </p:val>
                                        </p:tav>
                                        <p:tav tm="100000">
                                          <p:val>
                                            <p:strVal val="1+ppt_h/2"/>
                                          </p:val>
                                        </p:tav>
                                      </p:tavLst>
                                    </p:anim>
                                    <p:set>
                                      <p:cBhvr>
                                        <p:cTn id="146" dur="1" fill="hold">
                                          <p:stCondLst>
                                            <p:cond delay="1999"/>
                                          </p:stCondLst>
                                        </p:cTn>
                                        <p:tgtEl>
                                          <p:spTgt spid="17"/>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5"/>
                                        </p:tgtEl>
                                        <p:attrNameLst>
                                          <p:attrName>ppt_x</p:attrName>
                                        </p:attrNameLst>
                                      </p:cBhvr>
                                      <p:tavLst>
                                        <p:tav tm="0">
                                          <p:val>
                                            <p:strVal val="ppt_x"/>
                                          </p:val>
                                        </p:tav>
                                        <p:tav tm="100000">
                                          <p:val>
                                            <p:strVal val="ppt_x"/>
                                          </p:val>
                                        </p:tav>
                                      </p:tavLst>
                                    </p:anim>
                                    <p:anim calcmode="lin" valueType="num">
                                      <p:cBhvr additive="base">
                                        <p:cTn id="149" dur="2000"/>
                                        <p:tgtEl>
                                          <p:spTgt spid="5"/>
                                        </p:tgtEl>
                                        <p:attrNameLst>
                                          <p:attrName>ppt_y</p:attrName>
                                        </p:attrNameLst>
                                      </p:cBhvr>
                                      <p:tavLst>
                                        <p:tav tm="0">
                                          <p:val>
                                            <p:strVal val="ppt_y"/>
                                          </p:val>
                                        </p:tav>
                                        <p:tav tm="100000">
                                          <p:val>
                                            <p:strVal val="0-ppt_h/2"/>
                                          </p:val>
                                        </p:tav>
                                      </p:tavLst>
                                    </p:anim>
                                    <p:set>
                                      <p:cBhvr>
                                        <p:cTn id="150" dur="1" fill="hold">
                                          <p:stCondLst>
                                            <p:cond delay="1999"/>
                                          </p:stCondLst>
                                        </p:cTn>
                                        <p:tgtEl>
                                          <p:spTgt spid="5"/>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9"/>
                                        </p:tgtEl>
                                        <p:attrNameLst>
                                          <p:attrName>ppt_x</p:attrName>
                                        </p:attrNameLst>
                                      </p:cBhvr>
                                      <p:tavLst>
                                        <p:tav tm="0">
                                          <p:val>
                                            <p:strVal val="ppt_x"/>
                                          </p:val>
                                        </p:tav>
                                        <p:tav tm="100000">
                                          <p:val>
                                            <p:strVal val="ppt_x"/>
                                          </p:val>
                                        </p:tav>
                                      </p:tavLst>
                                    </p:anim>
                                    <p:anim calcmode="lin" valueType="num">
                                      <p:cBhvr additive="base">
                                        <p:cTn id="153" dur="2000"/>
                                        <p:tgtEl>
                                          <p:spTgt spid="9"/>
                                        </p:tgtEl>
                                        <p:attrNameLst>
                                          <p:attrName>ppt_y</p:attrName>
                                        </p:attrNameLst>
                                      </p:cBhvr>
                                      <p:tavLst>
                                        <p:tav tm="0">
                                          <p:val>
                                            <p:strVal val="ppt_y"/>
                                          </p:val>
                                        </p:tav>
                                        <p:tav tm="100000">
                                          <p:val>
                                            <p:strVal val="0-ppt_h/2"/>
                                          </p:val>
                                        </p:tav>
                                      </p:tavLst>
                                    </p:anim>
                                    <p:set>
                                      <p:cBhvr>
                                        <p:cTn id="154" dur="1" fill="hold">
                                          <p:stCondLst>
                                            <p:cond delay="1999"/>
                                          </p:stCondLst>
                                        </p:cTn>
                                        <p:tgtEl>
                                          <p:spTgt spid="9"/>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10"/>
                                        </p:tgtEl>
                                        <p:attrNameLst>
                                          <p:attrName>ppt_x</p:attrName>
                                        </p:attrNameLst>
                                      </p:cBhvr>
                                      <p:tavLst>
                                        <p:tav tm="0">
                                          <p:val>
                                            <p:strVal val="ppt_x"/>
                                          </p:val>
                                        </p:tav>
                                        <p:tav tm="100000">
                                          <p:val>
                                            <p:strVal val="ppt_x"/>
                                          </p:val>
                                        </p:tav>
                                      </p:tavLst>
                                    </p:anim>
                                    <p:anim calcmode="lin" valueType="num">
                                      <p:cBhvr additive="base">
                                        <p:cTn id="157" dur="2000"/>
                                        <p:tgtEl>
                                          <p:spTgt spid="10"/>
                                        </p:tgtEl>
                                        <p:attrNameLst>
                                          <p:attrName>ppt_y</p:attrName>
                                        </p:attrNameLst>
                                      </p:cBhvr>
                                      <p:tavLst>
                                        <p:tav tm="0">
                                          <p:val>
                                            <p:strVal val="ppt_y"/>
                                          </p:val>
                                        </p:tav>
                                        <p:tav tm="100000">
                                          <p:val>
                                            <p:strVal val="0-ppt_h/2"/>
                                          </p:val>
                                        </p:tav>
                                      </p:tavLst>
                                    </p:anim>
                                    <p:set>
                                      <p:cBhvr>
                                        <p:cTn id="158" dur="1" fill="hold">
                                          <p:stCondLst>
                                            <p:cond delay="1999"/>
                                          </p:stCondLst>
                                        </p:cTn>
                                        <p:tgtEl>
                                          <p:spTgt spid="10"/>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ppt_x"/>
                                          </p:val>
                                        </p:tav>
                                      </p:tavLst>
                                    </p:anim>
                                    <p:anim calcmode="lin" valueType="num">
                                      <p:cBhvr additive="base">
                                        <p:cTn id="161" dur="2000"/>
                                        <p:tgtEl>
                                          <p:spTgt spid="11"/>
                                        </p:tgtEl>
                                        <p:attrNameLst>
                                          <p:attrName>ppt_y</p:attrName>
                                        </p:attrNameLst>
                                      </p:cBhvr>
                                      <p:tavLst>
                                        <p:tav tm="0">
                                          <p:val>
                                            <p:strVal val="ppt_y"/>
                                          </p:val>
                                        </p:tav>
                                        <p:tav tm="100000">
                                          <p:val>
                                            <p:strVal val="0-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12"/>
                                        </p:tgtEl>
                                        <p:attrNameLst>
                                          <p:attrName>ppt_x</p:attrName>
                                        </p:attrNameLst>
                                      </p:cBhvr>
                                      <p:tavLst>
                                        <p:tav tm="0">
                                          <p:val>
                                            <p:strVal val="ppt_x"/>
                                          </p:val>
                                        </p:tav>
                                        <p:tav tm="100000">
                                          <p:val>
                                            <p:strVal val="ppt_x"/>
                                          </p:val>
                                        </p:tav>
                                      </p:tavLst>
                                    </p:anim>
                                    <p:anim calcmode="lin" valueType="num">
                                      <p:cBhvr additive="base">
                                        <p:cTn id="165" dur="2000"/>
                                        <p:tgtEl>
                                          <p:spTgt spid="12"/>
                                        </p:tgtEl>
                                        <p:attrNameLst>
                                          <p:attrName>ppt_y</p:attrName>
                                        </p:attrNameLst>
                                      </p:cBhvr>
                                      <p:tavLst>
                                        <p:tav tm="0">
                                          <p:val>
                                            <p:strVal val="ppt_y"/>
                                          </p:val>
                                        </p:tav>
                                        <p:tav tm="100000">
                                          <p:val>
                                            <p:strVal val="0-ppt_h/2"/>
                                          </p:val>
                                        </p:tav>
                                      </p:tavLst>
                                    </p:anim>
                                    <p:set>
                                      <p:cBhvr>
                                        <p:cTn id="166" dur="1" fill="hold">
                                          <p:stCondLst>
                                            <p:cond delay="1999"/>
                                          </p:stCondLst>
                                        </p:cTn>
                                        <p:tgtEl>
                                          <p:spTgt spid="12"/>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13"/>
                                        </p:tgtEl>
                                        <p:attrNameLst>
                                          <p:attrName>ppt_x</p:attrName>
                                        </p:attrNameLst>
                                      </p:cBhvr>
                                      <p:tavLst>
                                        <p:tav tm="0">
                                          <p:val>
                                            <p:strVal val="ppt_x"/>
                                          </p:val>
                                        </p:tav>
                                        <p:tav tm="100000">
                                          <p:val>
                                            <p:strVal val="ppt_x"/>
                                          </p:val>
                                        </p:tav>
                                      </p:tavLst>
                                    </p:anim>
                                    <p:anim calcmode="lin" valueType="num">
                                      <p:cBhvr additive="base">
                                        <p:cTn id="169" dur="2000"/>
                                        <p:tgtEl>
                                          <p:spTgt spid="13"/>
                                        </p:tgtEl>
                                        <p:attrNameLst>
                                          <p:attrName>ppt_y</p:attrName>
                                        </p:attrNameLst>
                                      </p:cBhvr>
                                      <p:tavLst>
                                        <p:tav tm="0">
                                          <p:val>
                                            <p:strVal val="ppt_y"/>
                                          </p:val>
                                        </p:tav>
                                        <p:tav tm="100000">
                                          <p:val>
                                            <p:strVal val="0-ppt_h/2"/>
                                          </p:val>
                                        </p:tav>
                                      </p:tavLst>
                                    </p:anim>
                                    <p:set>
                                      <p:cBhvr>
                                        <p:cTn id="170" dur="1" fill="hold">
                                          <p:stCondLst>
                                            <p:cond delay="1999"/>
                                          </p:stCondLst>
                                        </p:cTn>
                                        <p:tgtEl>
                                          <p:spTgt spid="13"/>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14"/>
                                        </p:tgtEl>
                                        <p:attrNameLst>
                                          <p:attrName>ppt_x</p:attrName>
                                        </p:attrNameLst>
                                      </p:cBhvr>
                                      <p:tavLst>
                                        <p:tav tm="0">
                                          <p:val>
                                            <p:strVal val="ppt_x"/>
                                          </p:val>
                                        </p:tav>
                                        <p:tav tm="100000">
                                          <p:val>
                                            <p:strVal val="ppt_x"/>
                                          </p:val>
                                        </p:tav>
                                      </p:tavLst>
                                    </p:anim>
                                    <p:anim calcmode="lin" valueType="num">
                                      <p:cBhvr additive="base">
                                        <p:cTn id="173" dur="2000"/>
                                        <p:tgtEl>
                                          <p:spTgt spid="14"/>
                                        </p:tgtEl>
                                        <p:attrNameLst>
                                          <p:attrName>ppt_y</p:attrName>
                                        </p:attrNameLst>
                                      </p:cBhvr>
                                      <p:tavLst>
                                        <p:tav tm="0">
                                          <p:val>
                                            <p:strVal val="ppt_y"/>
                                          </p:val>
                                        </p:tav>
                                        <p:tav tm="100000">
                                          <p:val>
                                            <p:strVal val="0-ppt_h/2"/>
                                          </p:val>
                                        </p:tav>
                                      </p:tavLst>
                                    </p:anim>
                                    <p:set>
                                      <p:cBhvr>
                                        <p:cTn id="174" dur="1" fill="hold">
                                          <p:stCondLst>
                                            <p:cond delay="1999"/>
                                          </p:stCondLst>
                                        </p:cTn>
                                        <p:tgtEl>
                                          <p:spTgt spid="14"/>
                                        </p:tgtEl>
                                        <p:attrNameLst>
                                          <p:attrName>style.visibility</p:attrName>
                                        </p:attrNameLst>
                                      </p:cBhvr>
                                      <p:to>
                                        <p:strVal val="hidden"/>
                                      </p:to>
                                    </p:set>
                                  </p:childTnLst>
                                </p:cTn>
                              </p:par>
                              <p:par>
                                <p:cTn id="175" presetID="19" presetClass="exit" presetSubtype="5" fill="hold" grpId="3" nodeType="withEffect">
                                  <p:stCondLst>
                                    <p:cond delay="0"/>
                                  </p:stCondLst>
                                  <p:childTnLst>
                                    <p:anim calcmode="lin" valueType="num">
                                      <p:cBhvr>
                                        <p:cTn id="176" dur="2000"/>
                                        <p:tgtEl>
                                          <p:spTgt spid="4"/>
                                        </p:tgtEl>
                                        <p:attrNameLst>
                                          <p:attrName>ppt_w</p:attrName>
                                        </p:attrNameLst>
                                      </p:cBhvr>
                                      <p:tavLst>
                                        <p:tav tm="0">
                                          <p:val>
                                            <p:strVal val="ppt_w"/>
                                          </p:val>
                                        </p:tav>
                                        <p:tav tm="100000">
                                          <p:val>
                                            <p:strVal val="ppt_w"/>
                                          </p:val>
                                        </p:tav>
                                      </p:tavLst>
                                    </p:anim>
                                    <p:anim calcmode="lin" valueType="num">
                                      <p:cBhvr>
                                        <p:cTn id="17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1999"/>
                                          </p:stCondLst>
                                        </p:cTn>
                                        <p:tgtEl>
                                          <p:spTgt spid="4"/>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2000"/>
                                        <p:tgtEl>
                                          <p:spTgt spid="5"/>
                                        </p:tgtEl>
                                        <p:attrNameLst>
                                          <p:attrName>ppt_w</p:attrName>
                                        </p:attrNameLst>
                                      </p:cBhvr>
                                      <p:tavLst>
                                        <p:tav tm="0">
                                          <p:val>
                                            <p:strVal val="ppt_w"/>
                                          </p:val>
                                        </p:tav>
                                        <p:tav tm="100000">
                                          <p:val>
                                            <p:strVal val="ppt_w"/>
                                          </p:val>
                                        </p:tav>
                                      </p:tavLst>
                                    </p:anim>
                                    <p:anim calcmode="lin" valueType="num">
                                      <p:cBhvr>
                                        <p:cTn id="181"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1999"/>
                                          </p:stCondLst>
                                        </p:cTn>
                                        <p:tgtEl>
                                          <p:spTgt spid="5"/>
                                        </p:tgtEl>
                                        <p:attrNameLst>
                                          <p:attrName>style.visibility</p:attrName>
                                        </p:attrNameLst>
                                      </p:cBhvr>
                                      <p:to>
                                        <p:strVal val="hidden"/>
                                      </p:to>
                                    </p:set>
                                  </p:childTnLst>
                                </p:cTn>
                              </p:par>
                              <p:par>
                                <p:cTn id="183" presetID="19" presetClass="exit" presetSubtype="5" fill="hold" grpId="3" nodeType="withEffect">
                                  <p:stCondLst>
                                    <p:cond delay="0"/>
                                  </p:stCondLst>
                                  <p:childTnLst>
                                    <p:anim calcmode="lin" valueType="num">
                                      <p:cBhvr>
                                        <p:cTn id="184" dur="2000"/>
                                        <p:tgtEl>
                                          <p:spTgt spid="6"/>
                                        </p:tgtEl>
                                        <p:attrNameLst>
                                          <p:attrName>ppt_w</p:attrName>
                                        </p:attrNameLst>
                                      </p:cBhvr>
                                      <p:tavLst>
                                        <p:tav tm="0">
                                          <p:val>
                                            <p:strVal val="ppt_w"/>
                                          </p:val>
                                        </p:tav>
                                        <p:tav tm="100000">
                                          <p:val>
                                            <p:strVal val="ppt_w"/>
                                          </p:val>
                                        </p:tav>
                                      </p:tavLst>
                                    </p:anim>
                                    <p:anim calcmode="lin" valueType="num">
                                      <p:cBhvr>
                                        <p:cTn id="185"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1999"/>
                                          </p:stCondLst>
                                        </p:cTn>
                                        <p:tgtEl>
                                          <p:spTgt spid="6"/>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2000"/>
                                        <p:tgtEl>
                                          <p:spTgt spid="7"/>
                                        </p:tgtEl>
                                        <p:attrNameLst>
                                          <p:attrName>ppt_w</p:attrName>
                                        </p:attrNameLst>
                                      </p:cBhvr>
                                      <p:tavLst>
                                        <p:tav tm="0">
                                          <p:val>
                                            <p:strVal val="ppt_w"/>
                                          </p:val>
                                        </p:tav>
                                        <p:tav tm="100000">
                                          <p:val>
                                            <p:strVal val="ppt_w"/>
                                          </p:val>
                                        </p:tav>
                                      </p:tavLst>
                                    </p:anim>
                                    <p:anim calcmode="lin" valueType="num">
                                      <p:cBhvr>
                                        <p:cTn id="18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1999"/>
                                          </p:stCondLst>
                                        </p:cTn>
                                        <p:tgtEl>
                                          <p:spTgt spid="7"/>
                                        </p:tgtEl>
                                        <p:attrNameLst>
                                          <p:attrName>style.visibility</p:attrName>
                                        </p:attrNameLst>
                                      </p:cBhvr>
                                      <p:to>
                                        <p:strVal val="hidden"/>
                                      </p:to>
                                    </p:set>
                                  </p:childTnLst>
                                </p:cTn>
                              </p:par>
                              <p:par>
                                <p:cTn id="191" presetID="19" presetClass="exit" presetSubtype="5" fill="hold" grpId="3" nodeType="withEffect">
                                  <p:stCondLst>
                                    <p:cond delay="0"/>
                                  </p:stCondLst>
                                  <p:childTnLst>
                                    <p:anim calcmode="lin" valueType="num">
                                      <p:cBhvr>
                                        <p:cTn id="192" dur="2000"/>
                                        <p:tgtEl>
                                          <p:spTgt spid="8"/>
                                        </p:tgtEl>
                                        <p:attrNameLst>
                                          <p:attrName>ppt_w</p:attrName>
                                        </p:attrNameLst>
                                      </p:cBhvr>
                                      <p:tavLst>
                                        <p:tav tm="0">
                                          <p:val>
                                            <p:strVal val="ppt_w"/>
                                          </p:val>
                                        </p:tav>
                                        <p:tav tm="100000">
                                          <p:val>
                                            <p:strVal val="ppt_w"/>
                                          </p:val>
                                        </p:tav>
                                      </p:tavLst>
                                    </p:anim>
                                    <p:anim calcmode="lin" valueType="num">
                                      <p:cBhvr>
                                        <p:cTn id="19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1999"/>
                                          </p:stCondLst>
                                        </p:cTn>
                                        <p:tgtEl>
                                          <p:spTgt spid="8"/>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2000"/>
                                        <p:tgtEl>
                                          <p:spTgt spid="9"/>
                                        </p:tgtEl>
                                        <p:attrNameLst>
                                          <p:attrName>ppt_w</p:attrName>
                                        </p:attrNameLst>
                                      </p:cBhvr>
                                      <p:tavLst>
                                        <p:tav tm="0">
                                          <p:val>
                                            <p:strVal val="ppt_w"/>
                                          </p:val>
                                        </p:tav>
                                        <p:tav tm="100000">
                                          <p:val>
                                            <p:strVal val="ppt_w"/>
                                          </p:val>
                                        </p:tav>
                                      </p:tavLst>
                                    </p:anim>
                                    <p:anim calcmode="lin" valueType="num">
                                      <p:cBhvr>
                                        <p:cTn id="197"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1999"/>
                                          </p:stCondLst>
                                        </p:cTn>
                                        <p:tgtEl>
                                          <p:spTgt spid="9"/>
                                        </p:tgtEl>
                                        <p:attrNameLst>
                                          <p:attrName>style.visibility</p:attrName>
                                        </p:attrNameLst>
                                      </p:cBhvr>
                                      <p:to>
                                        <p:strVal val="hidden"/>
                                      </p:to>
                                    </p:set>
                                  </p:childTnLst>
                                </p:cTn>
                              </p:par>
                              <p:par>
                                <p:cTn id="199" presetID="19" presetClass="exit" presetSubtype="5" fill="hold" grpId="3" nodeType="withEffect">
                                  <p:stCondLst>
                                    <p:cond delay="0"/>
                                  </p:stCondLst>
                                  <p:childTnLst>
                                    <p:anim calcmode="lin" valueType="num">
                                      <p:cBhvr>
                                        <p:cTn id="200" dur="2000"/>
                                        <p:tgtEl>
                                          <p:spTgt spid="10"/>
                                        </p:tgtEl>
                                        <p:attrNameLst>
                                          <p:attrName>ppt_w</p:attrName>
                                        </p:attrNameLst>
                                      </p:cBhvr>
                                      <p:tavLst>
                                        <p:tav tm="0">
                                          <p:val>
                                            <p:strVal val="ppt_w"/>
                                          </p:val>
                                        </p:tav>
                                        <p:tav tm="100000">
                                          <p:val>
                                            <p:strVal val="ppt_w"/>
                                          </p:val>
                                        </p:tav>
                                      </p:tavLst>
                                    </p:anim>
                                    <p:anim calcmode="lin" valueType="num">
                                      <p:cBhvr>
                                        <p:cTn id="201"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1999"/>
                                          </p:stCondLst>
                                        </p:cTn>
                                        <p:tgtEl>
                                          <p:spTgt spid="10"/>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2000"/>
                                        <p:tgtEl>
                                          <p:spTgt spid="11"/>
                                        </p:tgtEl>
                                        <p:attrNameLst>
                                          <p:attrName>ppt_w</p:attrName>
                                        </p:attrNameLst>
                                      </p:cBhvr>
                                      <p:tavLst>
                                        <p:tav tm="0">
                                          <p:val>
                                            <p:strVal val="ppt_w"/>
                                          </p:val>
                                        </p:tav>
                                        <p:tav tm="100000">
                                          <p:val>
                                            <p:strVal val="ppt_w"/>
                                          </p:val>
                                        </p:tav>
                                      </p:tavLst>
                                    </p:anim>
                                    <p:anim calcmode="lin" valueType="num">
                                      <p:cBhvr>
                                        <p:cTn id="20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1999"/>
                                          </p:stCondLst>
                                        </p:cTn>
                                        <p:tgtEl>
                                          <p:spTgt spid="11"/>
                                        </p:tgtEl>
                                        <p:attrNameLst>
                                          <p:attrName>style.visibility</p:attrName>
                                        </p:attrNameLst>
                                      </p:cBhvr>
                                      <p:to>
                                        <p:strVal val="hidden"/>
                                      </p:to>
                                    </p:set>
                                  </p:childTnLst>
                                </p:cTn>
                              </p:par>
                              <p:par>
                                <p:cTn id="207" presetID="19" presetClass="exit" presetSubtype="5" fill="hold" grpId="3" nodeType="withEffect">
                                  <p:stCondLst>
                                    <p:cond delay="0"/>
                                  </p:stCondLst>
                                  <p:childTnLst>
                                    <p:anim calcmode="lin" valueType="num">
                                      <p:cBhvr>
                                        <p:cTn id="208" dur="2000"/>
                                        <p:tgtEl>
                                          <p:spTgt spid="12"/>
                                        </p:tgtEl>
                                        <p:attrNameLst>
                                          <p:attrName>ppt_w</p:attrName>
                                        </p:attrNameLst>
                                      </p:cBhvr>
                                      <p:tavLst>
                                        <p:tav tm="0">
                                          <p:val>
                                            <p:strVal val="ppt_w"/>
                                          </p:val>
                                        </p:tav>
                                        <p:tav tm="100000">
                                          <p:val>
                                            <p:strVal val="ppt_w"/>
                                          </p:val>
                                        </p:tav>
                                      </p:tavLst>
                                    </p:anim>
                                    <p:anim calcmode="lin" valueType="num">
                                      <p:cBhvr>
                                        <p:cTn id="209"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0" dur="1" fill="hold">
                                          <p:stCondLst>
                                            <p:cond delay="1999"/>
                                          </p:stCondLst>
                                        </p:cTn>
                                        <p:tgtEl>
                                          <p:spTgt spid="12"/>
                                        </p:tgtEl>
                                        <p:attrNameLst>
                                          <p:attrName>style.visibility</p:attrName>
                                        </p:attrNameLst>
                                      </p:cBhvr>
                                      <p:to>
                                        <p:strVal val="hidden"/>
                                      </p:to>
                                    </p:set>
                                  </p:childTnLst>
                                </p:cTn>
                              </p:par>
                              <p:par>
                                <p:cTn id="211" presetID="19" presetClass="exit" presetSubtype="5" fill="hold" grpId="3" nodeType="withEffect">
                                  <p:stCondLst>
                                    <p:cond delay="0"/>
                                  </p:stCondLst>
                                  <p:childTnLst>
                                    <p:anim calcmode="lin" valueType="num">
                                      <p:cBhvr>
                                        <p:cTn id="212" dur="2000"/>
                                        <p:tgtEl>
                                          <p:spTgt spid="13"/>
                                        </p:tgtEl>
                                        <p:attrNameLst>
                                          <p:attrName>ppt_w</p:attrName>
                                        </p:attrNameLst>
                                      </p:cBhvr>
                                      <p:tavLst>
                                        <p:tav tm="0">
                                          <p:val>
                                            <p:strVal val="ppt_w"/>
                                          </p:val>
                                        </p:tav>
                                        <p:tav tm="100000">
                                          <p:val>
                                            <p:strVal val="ppt_w"/>
                                          </p:val>
                                        </p:tav>
                                      </p:tavLst>
                                    </p:anim>
                                    <p:anim calcmode="lin" valueType="num">
                                      <p:cBhvr>
                                        <p:cTn id="213"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4" dur="1" fill="hold">
                                          <p:stCondLst>
                                            <p:cond delay="1999"/>
                                          </p:stCondLst>
                                        </p:cTn>
                                        <p:tgtEl>
                                          <p:spTgt spid="13"/>
                                        </p:tgtEl>
                                        <p:attrNameLst>
                                          <p:attrName>style.visibility</p:attrName>
                                        </p:attrNameLst>
                                      </p:cBhvr>
                                      <p:to>
                                        <p:strVal val="hidden"/>
                                      </p:to>
                                    </p:set>
                                  </p:childTnLst>
                                </p:cTn>
                              </p:par>
                              <p:par>
                                <p:cTn id="215" presetID="19" presetClass="exit" presetSubtype="5" fill="hold" grpId="3" nodeType="withEffect">
                                  <p:stCondLst>
                                    <p:cond delay="0"/>
                                  </p:stCondLst>
                                  <p:childTnLst>
                                    <p:anim calcmode="lin" valueType="num">
                                      <p:cBhvr>
                                        <p:cTn id="216" dur="2000"/>
                                        <p:tgtEl>
                                          <p:spTgt spid="14"/>
                                        </p:tgtEl>
                                        <p:attrNameLst>
                                          <p:attrName>ppt_w</p:attrName>
                                        </p:attrNameLst>
                                      </p:cBhvr>
                                      <p:tavLst>
                                        <p:tav tm="0">
                                          <p:val>
                                            <p:strVal val="ppt_w"/>
                                          </p:val>
                                        </p:tav>
                                        <p:tav tm="100000">
                                          <p:val>
                                            <p:strVal val="ppt_w"/>
                                          </p:val>
                                        </p:tav>
                                      </p:tavLst>
                                    </p:anim>
                                    <p:anim calcmode="lin" valueType="num">
                                      <p:cBhvr>
                                        <p:cTn id="217"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8" dur="1" fill="hold">
                                          <p:stCondLst>
                                            <p:cond delay="1999"/>
                                          </p:stCondLst>
                                        </p:cTn>
                                        <p:tgtEl>
                                          <p:spTgt spid="14"/>
                                        </p:tgtEl>
                                        <p:attrNameLst>
                                          <p:attrName>style.visibility</p:attrName>
                                        </p:attrNameLst>
                                      </p:cBhvr>
                                      <p:to>
                                        <p:strVal val="hidden"/>
                                      </p:to>
                                    </p:set>
                                  </p:childTnLst>
                                </p:cTn>
                              </p:par>
                              <p:par>
                                <p:cTn id="219" presetID="19" presetClass="exit" presetSubtype="5" fill="hold" grpId="3" nodeType="withEffect">
                                  <p:stCondLst>
                                    <p:cond delay="0"/>
                                  </p:stCondLst>
                                  <p:childTnLst>
                                    <p:anim calcmode="lin" valueType="num">
                                      <p:cBhvr>
                                        <p:cTn id="220" dur="2000"/>
                                        <p:tgtEl>
                                          <p:spTgt spid="15"/>
                                        </p:tgtEl>
                                        <p:attrNameLst>
                                          <p:attrName>ppt_w</p:attrName>
                                        </p:attrNameLst>
                                      </p:cBhvr>
                                      <p:tavLst>
                                        <p:tav tm="0">
                                          <p:val>
                                            <p:strVal val="ppt_w"/>
                                          </p:val>
                                        </p:tav>
                                        <p:tav tm="100000">
                                          <p:val>
                                            <p:strVal val="ppt_w"/>
                                          </p:val>
                                        </p:tav>
                                      </p:tavLst>
                                    </p:anim>
                                    <p:anim calcmode="lin" valueType="num">
                                      <p:cBhvr>
                                        <p:cTn id="221"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2" dur="1" fill="hold">
                                          <p:stCondLst>
                                            <p:cond delay="1999"/>
                                          </p:stCondLst>
                                        </p:cTn>
                                        <p:tgtEl>
                                          <p:spTgt spid="15"/>
                                        </p:tgtEl>
                                        <p:attrNameLst>
                                          <p:attrName>style.visibility</p:attrName>
                                        </p:attrNameLst>
                                      </p:cBhvr>
                                      <p:to>
                                        <p:strVal val="hidden"/>
                                      </p:to>
                                    </p:set>
                                  </p:childTnLst>
                                </p:cTn>
                              </p:par>
                              <p:par>
                                <p:cTn id="223" presetID="19" presetClass="exit" presetSubtype="5" fill="hold" grpId="3" nodeType="withEffect">
                                  <p:stCondLst>
                                    <p:cond delay="0"/>
                                  </p:stCondLst>
                                  <p:childTnLst>
                                    <p:anim calcmode="lin" valueType="num">
                                      <p:cBhvr>
                                        <p:cTn id="224" dur="2000"/>
                                        <p:tgtEl>
                                          <p:spTgt spid="16"/>
                                        </p:tgtEl>
                                        <p:attrNameLst>
                                          <p:attrName>ppt_w</p:attrName>
                                        </p:attrNameLst>
                                      </p:cBhvr>
                                      <p:tavLst>
                                        <p:tav tm="0">
                                          <p:val>
                                            <p:strVal val="ppt_w"/>
                                          </p:val>
                                        </p:tav>
                                        <p:tav tm="100000">
                                          <p:val>
                                            <p:strVal val="ppt_w"/>
                                          </p:val>
                                        </p:tav>
                                      </p:tavLst>
                                    </p:anim>
                                    <p:anim calcmode="lin" valueType="num">
                                      <p:cBhvr>
                                        <p:cTn id="225"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6" dur="1" fill="hold">
                                          <p:stCondLst>
                                            <p:cond delay="1999"/>
                                          </p:stCondLst>
                                        </p:cTn>
                                        <p:tgtEl>
                                          <p:spTgt spid="16"/>
                                        </p:tgtEl>
                                        <p:attrNameLst>
                                          <p:attrName>style.visibility</p:attrName>
                                        </p:attrNameLst>
                                      </p:cBhvr>
                                      <p:to>
                                        <p:strVal val="hidden"/>
                                      </p:to>
                                    </p:set>
                                  </p:childTnLst>
                                </p:cTn>
                              </p:par>
                              <p:par>
                                <p:cTn id="227" presetID="19" presetClass="exit" presetSubtype="5" fill="hold" grpId="3" nodeType="withEffect">
                                  <p:stCondLst>
                                    <p:cond delay="0"/>
                                  </p:stCondLst>
                                  <p:childTnLst>
                                    <p:anim calcmode="lin" valueType="num">
                                      <p:cBhvr>
                                        <p:cTn id="228" dur="2000"/>
                                        <p:tgtEl>
                                          <p:spTgt spid="17"/>
                                        </p:tgtEl>
                                        <p:attrNameLst>
                                          <p:attrName>ppt_w</p:attrName>
                                        </p:attrNameLst>
                                      </p:cBhvr>
                                      <p:tavLst>
                                        <p:tav tm="0">
                                          <p:val>
                                            <p:strVal val="ppt_w"/>
                                          </p:val>
                                        </p:tav>
                                        <p:tav tm="100000">
                                          <p:val>
                                            <p:strVal val="ppt_w"/>
                                          </p:val>
                                        </p:tav>
                                      </p:tavLst>
                                    </p:anim>
                                    <p:anim calcmode="lin" valueType="num">
                                      <p:cBhvr>
                                        <p:cTn id="229"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0" dur="1" fill="hold">
                                          <p:stCondLst>
                                            <p:cond delay="1999"/>
                                          </p:stCondLst>
                                        </p:cTn>
                                        <p:tgtEl>
                                          <p:spTgt spid="17"/>
                                        </p:tgtEl>
                                        <p:attrNameLst>
                                          <p:attrName>style.visibility</p:attrName>
                                        </p:attrNameLst>
                                      </p:cBhvr>
                                      <p:to>
                                        <p:strVal val="hidden"/>
                                      </p:to>
                                    </p:se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2000" fill="hold"/>
                                        <p:tgtEl>
                                          <p:spTgt spid="2"/>
                                        </p:tgtEl>
                                        <p:attrNameLst>
                                          <p:attrName>ppt_w</p:attrName>
                                        </p:attrNameLst>
                                      </p:cBhvr>
                                      <p:tavLst>
                                        <p:tav tm="0">
                                          <p:val>
                                            <p:strVal val="4/3*#ppt_w"/>
                                          </p:val>
                                        </p:tav>
                                        <p:tav tm="100000">
                                          <p:val>
                                            <p:strVal val="#ppt_w"/>
                                          </p:val>
                                        </p:tav>
                                      </p:tavLst>
                                    </p:anim>
                                    <p:anim calcmode="lin" valueType="num">
                                      <p:cBhvr>
                                        <p:cTn id="234" dur="2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42"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Horizontal)">
                                      <p:cBhvr>
                                        <p:cTn id="2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FF"/>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4564029">
            <a:off x="3005479" y="231645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2300079">
            <a:off x="3093416" y="173610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4915950">
            <a:off x="3791297" y="267364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2300079">
            <a:off x="3807796" y="130749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2300079">
            <a:off x="4665054" y="102174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2300079">
            <a:off x="5379433" y="73599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4915950">
            <a:off x="4434239" y="2959394"/>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915950">
            <a:off x="5220057" y="331658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915950">
            <a:off x="6005876" y="360233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4915950">
            <a:off x="6791694" y="3959527"/>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4915950">
            <a:off x="7648949" y="4245278"/>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249488">
            <a:off x="8332855" y="464343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2300079">
            <a:off x="6165251" y="45024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300079">
            <a:off x="6879630" y="164490"/>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2300079">
            <a:off x="7736888" y="-121263"/>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2300079">
            <a:off x="8451267" y="-40701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428646"/>
            <a:ext cx="9858444" cy="6286544"/>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0-#ppt_w/2"/>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0-#ppt_w/2"/>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0-#ppt_w/2"/>
                                          </p:val>
                                        </p:tav>
                                        <p:tav tm="100000">
                                          <p:val>
                                            <p:strVal val="#ppt_x"/>
                                          </p:val>
                                        </p:tav>
                                      </p:tavLst>
                                    </p:anim>
                                    <p:anim calcmode="lin" valueType="num">
                                      <p:cBhvr additive="base">
                                        <p:cTn id="46" dur="3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0-#ppt_w/2"/>
                                          </p:val>
                                        </p:tav>
                                        <p:tav tm="100000">
                                          <p:val>
                                            <p:strVal val="#ppt_x"/>
                                          </p:val>
                                        </p:tav>
                                      </p:tavLst>
                                    </p:anim>
                                    <p:anim calcmode="lin" valueType="num">
                                      <p:cBhvr additive="base">
                                        <p:cTn id="50" dur="3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0-#ppt_w/2"/>
                                          </p:val>
                                        </p:tav>
                                        <p:tav tm="100000">
                                          <p:val>
                                            <p:strVal val="#ppt_x"/>
                                          </p:val>
                                        </p:tav>
                                      </p:tavLst>
                                    </p:anim>
                                    <p:anim calcmode="lin" valueType="num">
                                      <p:cBhvr additive="base">
                                        <p:cTn id="58" dur="3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0-#ppt_w/2"/>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5"/>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6"/>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2" presetClass="exit" presetSubtype="12" fill="hold" grpId="2" nodeType="withEffect">
                                  <p:stCondLst>
                                    <p:cond delay="0"/>
                                  </p:stCondLst>
                                  <p:childTnLst>
                                    <p:anim calcmode="lin" valueType="num">
                                      <p:cBhvr additive="base">
                                        <p:cTn id="104" dur="3000"/>
                                        <p:tgtEl>
                                          <p:spTgt spid="4"/>
                                        </p:tgtEl>
                                        <p:attrNameLst>
                                          <p:attrName>ppt_x</p:attrName>
                                        </p:attrNameLst>
                                      </p:cBhvr>
                                      <p:tavLst>
                                        <p:tav tm="0">
                                          <p:val>
                                            <p:strVal val="ppt_x"/>
                                          </p:val>
                                        </p:tav>
                                        <p:tav tm="100000">
                                          <p:val>
                                            <p:strVal val="0-ppt_w/2"/>
                                          </p:val>
                                        </p:tav>
                                      </p:tavLst>
                                    </p:anim>
                                    <p:anim calcmode="lin" valueType="num">
                                      <p:cBhvr additive="base">
                                        <p:cTn id="105" dur="3000"/>
                                        <p:tgtEl>
                                          <p:spTgt spid="4"/>
                                        </p:tgtEl>
                                        <p:attrNameLst>
                                          <p:attrName>ppt_y</p:attrName>
                                        </p:attrNameLst>
                                      </p:cBhvr>
                                      <p:tavLst>
                                        <p:tav tm="0">
                                          <p:val>
                                            <p:strVal val="ppt_y"/>
                                          </p:val>
                                        </p:tav>
                                        <p:tav tm="100000">
                                          <p:val>
                                            <p:strVal val="1+ppt_h/2"/>
                                          </p:val>
                                        </p:tav>
                                      </p:tavLst>
                                    </p:anim>
                                    <p:set>
                                      <p:cBhvr>
                                        <p:cTn id="106" dur="1" fill="hold">
                                          <p:stCondLst>
                                            <p:cond delay="2999"/>
                                          </p:stCondLst>
                                        </p:cTn>
                                        <p:tgtEl>
                                          <p:spTgt spid="4"/>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0-ppt_w/2"/>
                                          </p:val>
                                        </p:tav>
                                      </p:tavLst>
                                    </p:anim>
                                    <p:anim calcmode="lin" valueType="num">
                                      <p:cBhvr additive="base">
                                        <p:cTn id="113" dur="3000"/>
                                        <p:tgtEl>
                                          <p:spTgt spid="7"/>
                                        </p:tgtEl>
                                        <p:attrNameLst>
                                          <p:attrName>ppt_y</p:attrName>
                                        </p:attrNameLst>
                                      </p:cBhvr>
                                      <p:tavLst>
                                        <p:tav tm="0">
                                          <p:val>
                                            <p:strVal val="ppt_y"/>
                                          </p:val>
                                        </p:tav>
                                        <p:tav tm="100000">
                                          <p:val>
                                            <p:strVal val="1+ppt_h/2"/>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000"/>
                                        <p:tgtEl>
                                          <p:spTgt spid="15"/>
                                        </p:tgtEl>
                                        <p:attrNameLst>
                                          <p:attrName>ppt_x</p:attrName>
                                        </p:attrNameLst>
                                      </p:cBhvr>
                                      <p:tavLst>
                                        <p:tav tm="0">
                                          <p:val>
                                            <p:strVal val="ppt_x"/>
                                          </p:val>
                                        </p:tav>
                                        <p:tav tm="100000">
                                          <p:val>
                                            <p:strVal val="0-ppt_w/2"/>
                                          </p:val>
                                        </p:tav>
                                      </p:tavLst>
                                    </p:anim>
                                    <p:anim calcmode="lin" valueType="num">
                                      <p:cBhvr additive="base">
                                        <p:cTn id="121" dur="3000"/>
                                        <p:tgtEl>
                                          <p:spTgt spid="15"/>
                                        </p:tgtEl>
                                        <p:attrNameLst>
                                          <p:attrName>ppt_y</p:attrName>
                                        </p:attrNameLst>
                                      </p:cBhvr>
                                      <p:tavLst>
                                        <p:tav tm="0">
                                          <p:val>
                                            <p:strVal val="ppt_y"/>
                                          </p:val>
                                        </p:tav>
                                        <p:tav tm="100000">
                                          <p:val>
                                            <p:strVal val="1+ppt_h/2"/>
                                          </p:val>
                                        </p:tav>
                                      </p:tavLst>
                                    </p:anim>
                                    <p:set>
                                      <p:cBhvr>
                                        <p:cTn id="122" dur="1" fill="hold">
                                          <p:stCondLst>
                                            <p:cond delay="2999"/>
                                          </p:stCondLst>
                                        </p:cTn>
                                        <p:tgtEl>
                                          <p:spTgt spid="15"/>
                                        </p:tgtEl>
                                        <p:attrNameLst>
                                          <p:attrName>style.visibility</p:attrName>
                                        </p:attrNameLst>
                                      </p:cBhvr>
                                      <p:to>
                                        <p:strVal val="hidden"/>
                                      </p:to>
                                    </p:set>
                                  </p:childTnLst>
                                </p:cTn>
                              </p:par>
                              <p:par>
                                <p:cTn id="123" presetID="2" presetClass="exit" presetSubtype="12" fill="hold" grpId="2" nodeType="withEffect">
                                  <p:stCondLst>
                                    <p:cond delay="0"/>
                                  </p:stCondLst>
                                  <p:childTnLst>
                                    <p:anim calcmode="lin" valueType="num">
                                      <p:cBhvr additive="base">
                                        <p:cTn id="124" dur="3000"/>
                                        <p:tgtEl>
                                          <p:spTgt spid="16"/>
                                        </p:tgtEl>
                                        <p:attrNameLst>
                                          <p:attrName>ppt_x</p:attrName>
                                        </p:attrNameLst>
                                      </p:cBhvr>
                                      <p:tavLst>
                                        <p:tav tm="0">
                                          <p:val>
                                            <p:strVal val="ppt_x"/>
                                          </p:val>
                                        </p:tav>
                                        <p:tav tm="100000">
                                          <p:val>
                                            <p:strVal val="0-ppt_w/2"/>
                                          </p:val>
                                        </p:tav>
                                      </p:tavLst>
                                    </p:anim>
                                    <p:anim calcmode="lin" valueType="num">
                                      <p:cBhvr additive="base">
                                        <p:cTn id="125" dur="3000"/>
                                        <p:tgtEl>
                                          <p:spTgt spid="16"/>
                                        </p:tgtEl>
                                        <p:attrNameLst>
                                          <p:attrName>ppt_y</p:attrName>
                                        </p:attrNameLst>
                                      </p:cBhvr>
                                      <p:tavLst>
                                        <p:tav tm="0">
                                          <p:val>
                                            <p:strVal val="ppt_y"/>
                                          </p:val>
                                        </p:tav>
                                        <p:tav tm="100000">
                                          <p:val>
                                            <p:strVal val="1+ppt_h/2"/>
                                          </p:val>
                                        </p:tav>
                                      </p:tavLst>
                                    </p:anim>
                                    <p:set>
                                      <p:cBhvr>
                                        <p:cTn id="126" dur="1" fill="hold">
                                          <p:stCondLst>
                                            <p:cond delay="2999"/>
                                          </p:stCondLst>
                                        </p:cTn>
                                        <p:tgtEl>
                                          <p:spTgt spid="16"/>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0-ppt_w/2"/>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0-ppt_w/2"/>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0-ppt_w/2"/>
                                          </p:val>
                                        </p:tav>
                                      </p:tavLst>
                                    </p:anim>
                                    <p:anim calcmode="lin" valueType="num">
                                      <p:cBhvr additive="base">
                                        <p:cTn id="137" dur="3000"/>
                                        <p:tgtEl>
                                          <p:spTgt spid="3"/>
                                        </p:tgtEl>
                                        <p:attrNameLst>
                                          <p:attrName>ppt_y</p:attrName>
                                        </p:attrNameLst>
                                      </p:cBhvr>
                                      <p:tavLst>
                                        <p:tav tm="0">
                                          <p:val>
                                            <p:strVal val="ppt_y"/>
                                          </p:val>
                                        </p:tav>
                                        <p:tav tm="100000">
                                          <p:val>
                                            <p:strVal val="0-ppt_h/2"/>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0-ppt_w/2"/>
                                          </p:val>
                                        </p:tav>
                                      </p:tavLst>
                                    </p:anim>
                                    <p:anim calcmode="lin" valueType="num">
                                      <p:cBhvr additive="base">
                                        <p:cTn id="141" dur="3000"/>
                                        <p:tgtEl>
                                          <p:spTgt spid="5"/>
                                        </p:tgtEl>
                                        <p:attrNameLst>
                                          <p:attrName>ppt_y</p:attrName>
                                        </p:attrNameLst>
                                      </p:cBhvr>
                                      <p:tavLst>
                                        <p:tav tm="0">
                                          <p:val>
                                            <p:strVal val="ppt_y"/>
                                          </p:val>
                                        </p:tav>
                                        <p:tav tm="100000">
                                          <p:val>
                                            <p:strVal val="0-ppt_h/2"/>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0-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0-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0-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0-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0-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0-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8" presetClass="emph" presetSubtype="0" fill="hold" grpId="3" nodeType="withEffect">
                                  <p:stCondLst>
                                    <p:cond delay="0"/>
                                  </p:stCondLst>
                                  <p:childTnLst>
                                    <p:animRot by="21600000">
                                      <p:cBhvr>
                                        <p:cTn id="168" dur="3000" fill="hold"/>
                                        <p:tgtEl>
                                          <p:spTgt spid="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8"/>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6"/>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3"/>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9"/>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2"/>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3"/>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17" presetClass="entr" presetSubtype="2"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ppt_x</p:attrName>
                                        </p:attrNameLst>
                                      </p:cBhvr>
                                      <p:tavLst>
                                        <p:tav tm="0">
                                          <p:val>
                                            <p:strVal val="#ppt_x+#ppt_w/2"/>
                                          </p:val>
                                        </p:tav>
                                        <p:tav tm="100000">
                                          <p:val>
                                            <p:strVal val="#ppt_x"/>
                                          </p:val>
                                        </p:tav>
                                      </p:tavLst>
                                    </p:anim>
                                    <p:anim calcmode="lin" valueType="num">
                                      <p:cBhvr>
                                        <p:cTn id="202" dur="3000" fill="hold"/>
                                        <p:tgtEl>
                                          <p:spTgt spid="2"/>
                                        </p:tgtEl>
                                        <p:attrNameLst>
                                          <p:attrName>ppt_y</p:attrName>
                                        </p:attrNameLst>
                                      </p:cBhvr>
                                      <p:tavLst>
                                        <p:tav tm="0">
                                          <p:val>
                                            <p:strVal val="#ppt_y"/>
                                          </p:val>
                                        </p:tav>
                                        <p:tav tm="100000">
                                          <p:val>
                                            <p:strVal val="#ppt_y"/>
                                          </p:val>
                                        </p:tav>
                                      </p:tavLst>
                                    </p:anim>
                                    <p:anim calcmode="lin" valueType="num">
                                      <p:cBhvr>
                                        <p:cTn id="203" dur="3000" fill="hold"/>
                                        <p:tgtEl>
                                          <p:spTgt spid="2"/>
                                        </p:tgtEl>
                                        <p:attrNameLst>
                                          <p:attrName>ppt_w</p:attrName>
                                        </p:attrNameLst>
                                      </p:cBhvr>
                                      <p:tavLst>
                                        <p:tav tm="0">
                                          <p:val>
                                            <p:fltVal val="0"/>
                                          </p:val>
                                        </p:tav>
                                        <p:tav tm="100000">
                                          <p:val>
                                            <p:strVal val="#ppt_w"/>
                                          </p:val>
                                        </p:tav>
                                      </p:tavLst>
                                    </p:anim>
                                    <p:anim calcmode="lin" valueType="num">
                                      <p:cBhvr>
                                        <p:cTn id="20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857488" y="1571618"/>
            <a:ext cx="1857388" cy="1061829"/>
          </a:xfrm>
          <a:prstGeom prst="rect">
            <a:avLst/>
          </a:prstGeom>
          <a:noFill/>
        </p:spPr>
        <p:txBody>
          <a:bodyPr wrap="square" rtlCol="0">
            <a:spAutoFit/>
          </a:bodyPr>
          <a:lstStyle/>
          <a:p>
            <a:pPr algn="ctr"/>
            <a:r>
              <a:rPr lang="es-PE" sz="900" dirty="0" smtClean="0">
                <a:latin typeface="Agency FB" pitchFamily="34" charset="0"/>
              </a:rPr>
              <a:t>Otro factor que debes tener en cuenta para que tu día de playa sea tranquilo es seguir estrictamente las instrucciones de los carteles y las advertencias de los socorristas. Además, es necesario extremar las precauciones con los niños y estar atentos a todos sus movimientos. </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75000"/>
              </a:schemeClr>
            </a:gs>
            <a:gs pos="25000">
              <a:srgbClr val="21D6E0"/>
            </a:gs>
            <a:gs pos="75000">
              <a:srgbClr val="0087E6"/>
            </a:gs>
            <a:gs pos="100000">
              <a:srgbClr val="005CBF"/>
            </a:gs>
          </a:gsLst>
          <a:lin ang="0" scaled="1"/>
        </a:gradFill>
        <a:effectLst/>
      </p:bgPr>
    </p:bg>
    <p:spTree>
      <p:nvGrpSpPr>
        <p:cNvPr id="1" name=""/>
        <p:cNvGrpSpPr/>
        <p:nvPr/>
      </p:nvGrpSpPr>
      <p:grpSpPr>
        <a:xfrm>
          <a:off x="0" y="0"/>
          <a:ext cx="0" cy="0"/>
          <a:chOff x="0" y="0"/>
          <a:chExt cx="0" cy="0"/>
        </a:xfrm>
      </p:grpSpPr>
      <p:pic>
        <p:nvPicPr>
          <p:cNvPr id="2" name="1 Imagen" descr="1(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7786646"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42859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735808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928694"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35729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858016"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2945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92882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357422"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52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8611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92932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500758"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500069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4572128"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3"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plus(out)">
                                      <p:cBhvr>
                                        <p:cTn id="73" dur="2000"/>
                                        <p:tgtEl>
                                          <p:spTgt spid="3"/>
                                        </p:tgtEl>
                                      </p:cBhvr>
                                    </p:animEffect>
                                  </p:childTnLst>
                                </p:cTn>
                              </p:par>
                              <p:par>
                                <p:cTn id="74" presetID="13"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plus(out)">
                                      <p:cBhvr>
                                        <p:cTn id="76" dur="2000"/>
                                        <p:tgtEl>
                                          <p:spTgt spid="4"/>
                                        </p:tgtEl>
                                      </p:cBhvr>
                                    </p:animEffect>
                                  </p:childTnLst>
                                </p:cTn>
                              </p:par>
                              <p:par>
                                <p:cTn id="77" presetID="13"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out)">
                                      <p:cBhvr>
                                        <p:cTn id="79" dur="2000"/>
                                        <p:tgtEl>
                                          <p:spTgt spid="5"/>
                                        </p:tgtEl>
                                      </p:cBhvr>
                                    </p:animEffect>
                                  </p:childTnLst>
                                </p:cTn>
                              </p:par>
                              <p:par>
                                <p:cTn id="80" presetID="13"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out)">
                                      <p:cBhvr>
                                        <p:cTn id="82" dur="2000"/>
                                        <p:tgtEl>
                                          <p:spTgt spid="6"/>
                                        </p:tgtEl>
                                      </p:cBhvr>
                                    </p:animEffect>
                                  </p:childTnLst>
                                </p:cTn>
                              </p:par>
                              <p:par>
                                <p:cTn id="83" presetID="13"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out)">
                                      <p:cBhvr>
                                        <p:cTn id="85" dur="2000"/>
                                        <p:tgtEl>
                                          <p:spTgt spid="7"/>
                                        </p:tgtEl>
                                      </p:cBhvr>
                                    </p:animEffect>
                                  </p:childTnLst>
                                </p:cTn>
                              </p:par>
                              <p:par>
                                <p:cTn id="86" presetID="13"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out)">
                                      <p:cBhvr>
                                        <p:cTn id="88" dur="2000"/>
                                        <p:tgtEl>
                                          <p:spTgt spid="8"/>
                                        </p:tgtEl>
                                      </p:cBhvr>
                                    </p:animEffect>
                                  </p:childTnLst>
                                </p:cTn>
                              </p:par>
                              <p:par>
                                <p:cTn id="89" presetID="13"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out)">
                                      <p:cBhvr>
                                        <p:cTn id="91" dur="2000"/>
                                        <p:tgtEl>
                                          <p:spTgt spid="9"/>
                                        </p:tgtEl>
                                      </p:cBhvr>
                                    </p:animEffect>
                                  </p:childTnLst>
                                </p:cTn>
                              </p:par>
                              <p:par>
                                <p:cTn id="92" presetID="13"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out)">
                                      <p:cBhvr>
                                        <p:cTn id="94" dur="2000"/>
                                        <p:tgtEl>
                                          <p:spTgt spid="10"/>
                                        </p:tgtEl>
                                      </p:cBhvr>
                                    </p:animEffect>
                                  </p:childTnLst>
                                </p:cTn>
                              </p:par>
                              <p:par>
                                <p:cTn id="95" presetID="13"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out)">
                                      <p:cBhvr>
                                        <p:cTn id="97" dur="2000"/>
                                        <p:tgtEl>
                                          <p:spTgt spid="11"/>
                                        </p:tgtEl>
                                      </p:cBhvr>
                                    </p:animEffect>
                                  </p:childTnLst>
                                </p:cTn>
                              </p:par>
                              <p:par>
                                <p:cTn id="98" presetID="13"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out)">
                                      <p:cBhvr>
                                        <p:cTn id="100" dur="2000"/>
                                        <p:tgtEl>
                                          <p:spTgt spid="12"/>
                                        </p:tgtEl>
                                      </p:cBhvr>
                                    </p:animEffect>
                                  </p:childTnLst>
                                </p:cTn>
                              </p:par>
                              <p:par>
                                <p:cTn id="101" presetID="13" presetClass="entr" presetSubtype="3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out)">
                                      <p:cBhvr>
                                        <p:cTn id="103" dur="2000"/>
                                        <p:tgtEl>
                                          <p:spTgt spid="13"/>
                                        </p:tgtEl>
                                      </p:cBhvr>
                                    </p:animEffect>
                                  </p:childTnLst>
                                </p:cTn>
                              </p:par>
                              <p:par>
                                <p:cTn id="104" presetID="13"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out)">
                                      <p:cBhvr>
                                        <p:cTn id="106" dur="2000"/>
                                        <p:tgtEl>
                                          <p:spTgt spid="14"/>
                                        </p:tgtEl>
                                      </p:cBhvr>
                                    </p:animEffect>
                                  </p:childTnLst>
                                </p:cTn>
                              </p:par>
                              <p:par>
                                <p:cTn id="107" presetID="13"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out)">
                                      <p:cBhvr>
                                        <p:cTn id="109" dur="2000"/>
                                        <p:tgtEl>
                                          <p:spTgt spid="15"/>
                                        </p:tgtEl>
                                      </p:cBhvr>
                                    </p:animEffect>
                                  </p:childTnLst>
                                </p:cTn>
                              </p:par>
                              <p:par>
                                <p:cTn id="110" presetID="13"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out)">
                                      <p:cBhvr>
                                        <p:cTn id="112" dur="2000"/>
                                        <p:tgtEl>
                                          <p:spTgt spid="16"/>
                                        </p:tgtEl>
                                      </p:cBhvr>
                                    </p:animEffect>
                                  </p:childTnLst>
                                </p:cTn>
                              </p:par>
                              <p:par>
                                <p:cTn id="113" presetID="13"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plus(out)">
                                      <p:cBhvr>
                                        <p:cTn id="115" dur="2000"/>
                                        <p:tgtEl>
                                          <p:spTgt spid="17"/>
                                        </p:tgtEl>
                                      </p:cBhvr>
                                    </p:animEffect>
                                  </p:childTnLst>
                                </p:cTn>
                              </p:par>
                              <p:par>
                                <p:cTn id="116" presetID="13"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plus(out)">
                                      <p:cBhvr>
                                        <p:cTn id="118" dur="2000"/>
                                        <p:tgtEl>
                                          <p:spTgt spid="18"/>
                                        </p:tgtEl>
                                      </p:cBhvr>
                                    </p:animEffect>
                                  </p:childTnLst>
                                </p:cTn>
                              </p:par>
                            </p:childTnLst>
                          </p:cTn>
                        </p:par>
                        <p:par>
                          <p:cTn id="119" fill="hold">
                            <p:stCondLst>
                              <p:cond delay="2000"/>
                            </p:stCondLst>
                            <p:childTnLst>
                              <p:par>
                                <p:cTn id="120" presetID="2" presetClass="exit" presetSubtype="2"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2000"/>
                                        <p:tgtEl>
                                          <p:spTgt spid="3"/>
                                        </p:tgtEl>
                                      </p:cBhvr>
                                    </p:animEffect>
                                    <p:set>
                                      <p:cBhvr>
                                        <p:cTn id="186" dur="1" fill="hold">
                                          <p:stCondLst>
                                            <p:cond delay="1999"/>
                                          </p:stCondLst>
                                        </p:cTn>
                                        <p:tgtEl>
                                          <p:spTgt spid="3"/>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2000"/>
                                        <p:tgtEl>
                                          <p:spTgt spid="4"/>
                                        </p:tgtEl>
                                      </p:cBhvr>
                                    </p:animEffect>
                                    <p:set>
                                      <p:cBhvr>
                                        <p:cTn id="189" dur="1" fill="hold">
                                          <p:stCondLst>
                                            <p:cond delay="1999"/>
                                          </p:stCondLst>
                                        </p:cTn>
                                        <p:tgtEl>
                                          <p:spTgt spid="4"/>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2000"/>
                                        <p:tgtEl>
                                          <p:spTgt spid="5"/>
                                        </p:tgtEl>
                                      </p:cBhvr>
                                    </p:animEffect>
                                    <p:set>
                                      <p:cBhvr>
                                        <p:cTn id="192" dur="1" fill="hold">
                                          <p:stCondLst>
                                            <p:cond delay="1999"/>
                                          </p:stCondLst>
                                        </p:cTn>
                                        <p:tgtEl>
                                          <p:spTgt spid="5"/>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2000"/>
                                        <p:tgtEl>
                                          <p:spTgt spid="8"/>
                                        </p:tgtEl>
                                      </p:cBhvr>
                                    </p:animEffect>
                                    <p:set>
                                      <p:cBhvr>
                                        <p:cTn id="201" dur="1" fill="hold">
                                          <p:stCondLst>
                                            <p:cond delay="1999"/>
                                          </p:stCondLst>
                                        </p:cTn>
                                        <p:tgtEl>
                                          <p:spTgt spid="8"/>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2000"/>
                                        <p:tgtEl>
                                          <p:spTgt spid="9"/>
                                        </p:tgtEl>
                                      </p:cBhvr>
                                    </p:animEffect>
                                    <p:set>
                                      <p:cBhvr>
                                        <p:cTn id="204" dur="1" fill="hold">
                                          <p:stCondLst>
                                            <p:cond delay="1999"/>
                                          </p:stCondLst>
                                        </p:cTn>
                                        <p:tgtEl>
                                          <p:spTgt spid="9"/>
                                        </p:tgtEl>
                                        <p:attrNameLst>
                                          <p:attrName>style.visibility</p:attrName>
                                        </p:attrNameLst>
                                      </p:cBhvr>
                                      <p:to>
                                        <p:strVal val="hidden"/>
                                      </p:to>
                                    </p:set>
                                  </p:childTnLst>
                                </p:cTn>
                              </p:par>
                              <p:par>
                                <p:cTn id="205" presetID="13" presetClass="exit" presetSubtype="16" fill="hold" grpId="3" nodeType="withEffect">
                                  <p:stCondLst>
                                    <p:cond delay="0"/>
                                  </p:stCondLst>
                                  <p:childTnLst>
                                    <p:animEffect transition="out" filter="plus(in)">
                                      <p:cBhvr>
                                        <p:cTn id="206" dur="2000"/>
                                        <p:tgtEl>
                                          <p:spTgt spid="10"/>
                                        </p:tgtEl>
                                      </p:cBhvr>
                                    </p:animEffect>
                                    <p:set>
                                      <p:cBhvr>
                                        <p:cTn id="207" dur="1" fill="hold">
                                          <p:stCondLst>
                                            <p:cond delay="1999"/>
                                          </p:stCondLst>
                                        </p:cTn>
                                        <p:tgtEl>
                                          <p:spTgt spid="10"/>
                                        </p:tgtEl>
                                        <p:attrNameLst>
                                          <p:attrName>style.visibility</p:attrName>
                                        </p:attrNameLst>
                                      </p:cBhvr>
                                      <p:to>
                                        <p:strVal val="hidden"/>
                                      </p:to>
                                    </p:set>
                                  </p:childTnLst>
                                </p:cTn>
                              </p:par>
                              <p:par>
                                <p:cTn id="208" presetID="13" presetClass="exit" presetSubtype="16" fill="hold" grpId="3" nodeType="withEffect">
                                  <p:stCondLst>
                                    <p:cond delay="0"/>
                                  </p:stCondLst>
                                  <p:childTnLst>
                                    <p:animEffect transition="out" filter="plus(in)">
                                      <p:cBhvr>
                                        <p:cTn id="209" dur="2000"/>
                                        <p:tgtEl>
                                          <p:spTgt spid="11"/>
                                        </p:tgtEl>
                                      </p:cBhvr>
                                    </p:animEffect>
                                    <p:set>
                                      <p:cBhvr>
                                        <p:cTn id="210" dur="1" fill="hold">
                                          <p:stCondLst>
                                            <p:cond delay="1999"/>
                                          </p:stCondLst>
                                        </p:cTn>
                                        <p:tgtEl>
                                          <p:spTgt spid="11"/>
                                        </p:tgtEl>
                                        <p:attrNameLst>
                                          <p:attrName>style.visibility</p:attrName>
                                        </p:attrNameLst>
                                      </p:cBhvr>
                                      <p:to>
                                        <p:strVal val="hidden"/>
                                      </p:to>
                                    </p:set>
                                  </p:childTnLst>
                                </p:cTn>
                              </p:par>
                              <p:par>
                                <p:cTn id="211" presetID="13" presetClass="exit" presetSubtype="16" fill="hold" grpId="3" nodeType="withEffect">
                                  <p:stCondLst>
                                    <p:cond delay="0"/>
                                  </p:stCondLst>
                                  <p:childTnLst>
                                    <p:animEffect transition="out" filter="plus(in)">
                                      <p:cBhvr>
                                        <p:cTn id="212" dur="2000"/>
                                        <p:tgtEl>
                                          <p:spTgt spid="12"/>
                                        </p:tgtEl>
                                      </p:cBhvr>
                                    </p:animEffect>
                                    <p:set>
                                      <p:cBhvr>
                                        <p:cTn id="213" dur="1" fill="hold">
                                          <p:stCondLst>
                                            <p:cond delay="1999"/>
                                          </p:stCondLst>
                                        </p:cTn>
                                        <p:tgtEl>
                                          <p:spTgt spid="12"/>
                                        </p:tgtEl>
                                        <p:attrNameLst>
                                          <p:attrName>style.visibility</p:attrName>
                                        </p:attrNameLst>
                                      </p:cBhvr>
                                      <p:to>
                                        <p:strVal val="hidden"/>
                                      </p:to>
                                    </p:set>
                                  </p:childTnLst>
                                </p:cTn>
                              </p:par>
                              <p:par>
                                <p:cTn id="214" presetID="13" presetClass="exit" presetSubtype="16" fill="hold" grpId="3" nodeType="withEffect">
                                  <p:stCondLst>
                                    <p:cond delay="0"/>
                                  </p:stCondLst>
                                  <p:childTnLst>
                                    <p:animEffect transition="out" filter="plus(in)">
                                      <p:cBhvr>
                                        <p:cTn id="215" dur="2000"/>
                                        <p:tgtEl>
                                          <p:spTgt spid="13"/>
                                        </p:tgtEl>
                                      </p:cBhvr>
                                    </p:animEffect>
                                    <p:set>
                                      <p:cBhvr>
                                        <p:cTn id="216" dur="1" fill="hold">
                                          <p:stCondLst>
                                            <p:cond delay="1999"/>
                                          </p:stCondLst>
                                        </p:cTn>
                                        <p:tgtEl>
                                          <p:spTgt spid="13"/>
                                        </p:tgtEl>
                                        <p:attrNameLst>
                                          <p:attrName>style.visibility</p:attrName>
                                        </p:attrNameLst>
                                      </p:cBhvr>
                                      <p:to>
                                        <p:strVal val="hidden"/>
                                      </p:to>
                                    </p:set>
                                  </p:childTnLst>
                                </p:cTn>
                              </p:par>
                              <p:par>
                                <p:cTn id="217" presetID="13" presetClass="exit" presetSubtype="16" fill="hold" grpId="3" nodeType="withEffect">
                                  <p:stCondLst>
                                    <p:cond delay="0"/>
                                  </p:stCondLst>
                                  <p:childTnLst>
                                    <p:animEffect transition="out" filter="plus(in)">
                                      <p:cBhvr>
                                        <p:cTn id="218" dur="2000"/>
                                        <p:tgtEl>
                                          <p:spTgt spid="14"/>
                                        </p:tgtEl>
                                      </p:cBhvr>
                                    </p:animEffect>
                                    <p:set>
                                      <p:cBhvr>
                                        <p:cTn id="219" dur="1" fill="hold">
                                          <p:stCondLst>
                                            <p:cond delay="1999"/>
                                          </p:stCondLst>
                                        </p:cTn>
                                        <p:tgtEl>
                                          <p:spTgt spid="14"/>
                                        </p:tgtEl>
                                        <p:attrNameLst>
                                          <p:attrName>style.visibility</p:attrName>
                                        </p:attrNameLst>
                                      </p:cBhvr>
                                      <p:to>
                                        <p:strVal val="hidden"/>
                                      </p:to>
                                    </p:set>
                                  </p:childTnLst>
                                </p:cTn>
                              </p:par>
                              <p:par>
                                <p:cTn id="220" presetID="13" presetClass="exit" presetSubtype="16" fill="hold" grpId="3" nodeType="withEffect">
                                  <p:stCondLst>
                                    <p:cond delay="0"/>
                                  </p:stCondLst>
                                  <p:childTnLst>
                                    <p:animEffect transition="out" filter="plus(in)">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16" fill="hold" grpId="3" nodeType="withEffect">
                                  <p:stCondLst>
                                    <p:cond delay="0"/>
                                  </p:stCondLst>
                                  <p:childTnLst>
                                    <p:animEffect transition="out" filter="plus(in)">
                                      <p:cBhvr>
                                        <p:cTn id="224" dur="2000"/>
                                        <p:tgtEl>
                                          <p:spTgt spid="16"/>
                                        </p:tgtEl>
                                      </p:cBhvr>
                                    </p:animEffect>
                                    <p:set>
                                      <p:cBhvr>
                                        <p:cTn id="225" dur="1" fill="hold">
                                          <p:stCondLst>
                                            <p:cond delay="1999"/>
                                          </p:stCondLst>
                                        </p:cTn>
                                        <p:tgtEl>
                                          <p:spTgt spid="16"/>
                                        </p:tgtEl>
                                        <p:attrNameLst>
                                          <p:attrName>style.visibility</p:attrName>
                                        </p:attrNameLst>
                                      </p:cBhvr>
                                      <p:to>
                                        <p:strVal val="hidden"/>
                                      </p:to>
                                    </p:set>
                                  </p:childTnLst>
                                </p:cTn>
                              </p:par>
                              <p:par>
                                <p:cTn id="226" presetID="13" presetClass="exit" presetSubtype="16" fill="hold" grpId="3" nodeType="withEffect">
                                  <p:stCondLst>
                                    <p:cond delay="0"/>
                                  </p:stCondLst>
                                  <p:childTnLst>
                                    <p:animEffect transition="out" filter="plus(in)">
                                      <p:cBhvr>
                                        <p:cTn id="227" dur="2000"/>
                                        <p:tgtEl>
                                          <p:spTgt spid="17"/>
                                        </p:tgtEl>
                                      </p:cBhvr>
                                    </p:animEffect>
                                    <p:set>
                                      <p:cBhvr>
                                        <p:cTn id="228" dur="1" fill="hold">
                                          <p:stCondLst>
                                            <p:cond delay="1999"/>
                                          </p:stCondLst>
                                        </p:cTn>
                                        <p:tgtEl>
                                          <p:spTgt spid="17"/>
                                        </p:tgtEl>
                                        <p:attrNameLst>
                                          <p:attrName>style.visibility</p:attrName>
                                        </p:attrNameLst>
                                      </p:cBhvr>
                                      <p:to>
                                        <p:strVal val="hidden"/>
                                      </p:to>
                                    </p:set>
                                  </p:childTnLst>
                                </p:cTn>
                              </p:par>
                              <p:par>
                                <p:cTn id="229" presetID="13" presetClass="exit" presetSubtype="16" fill="hold" grpId="3" nodeType="withEffect">
                                  <p:stCondLst>
                                    <p:cond delay="0"/>
                                  </p:stCondLst>
                                  <p:childTnLst>
                                    <p:animEffect transition="out" filter="plus(in)">
                                      <p:cBhvr>
                                        <p:cTn id="230" dur="2000"/>
                                        <p:tgtEl>
                                          <p:spTgt spid="18"/>
                                        </p:tgtEl>
                                      </p:cBhvr>
                                    </p:animEffect>
                                    <p:set>
                                      <p:cBhvr>
                                        <p:cTn id="231" dur="1" fill="hold">
                                          <p:stCondLst>
                                            <p:cond delay="1999"/>
                                          </p:stCondLst>
                                        </p:cTn>
                                        <p:tgtEl>
                                          <p:spTgt spid="18"/>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0000"/>
                <a:lumOff val="80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980618">
            <a:off x="4709146" y="-577067"/>
            <a:ext cx="1390943" cy="1487861"/>
          </a:xfrm>
          <a:prstGeom prst="rect">
            <a:avLst/>
          </a:prstGeom>
        </p:spPr>
      </p:pic>
      <p:pic>
        <p:nvPicPr>
          <p:cNvPr id="5" name="4 Imagen" descr="5.png"/>
          <p:cNvPicPr>
            <a:picLocks noChangeAspect="1"/>
          </p:cNvPicPr>
          <p:nvPr/>
        </p:nvPicPr>
        <p:blipFill>
          <a:blip r:embed="rId4" cstate="print">
            <a:duotone>
              <a:schemeClr val="accent1">
                <a:shade val="45000"/>
                <a:satMod val="135000"/>
              </a:schemeClr>
              <a:prstClr val="white"/>
            </a:duotone>
            <a:lum contrast="40000"/>
          </a:blip>
          <a:srcRect l="44093" t="19086"/>
          <a:stretch>
            <a:fillRect/>
          </a:stretch>
        </p:blipFill>
        <p:spPr>
          <a:xfrm rot="1092373">
            <a:off x="5486248" y="-349234"/>
            <a:ext cx="1385417" cy="1487861"/>
          </a:xfrm>
          <a:prstGeom prst="rect">
            <a:avLst/>
          </a:prstGeom>
        </p:spPr>
      </p:pic>
      <p:pic>
        <p:nvPicPr>
          <p:cNvPr id="6" name="5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376209">
            <a:off x="6094931" y="183864"/>
            <a:ext cx="1390943" cy="1487861"/>
          </a:xfrm>
          <a:prstGeom prst="rect">
            <a:avLst/>
          </a:prstGeom>
        </p:spPr>
      </p:pic>
      <p:pic>
        <p:nvPicPr>
          <p:cNvPr id="7" name="6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923468">
            <a:off x="6539604" y="1241284"/>
            <a:ext cx="1390943" cy="1487861"/>
          </a:xfrm>
          <a:prstGeom prst="rect">
            <a:avLst/>
          </a:prstGeom>
        </p:spPr>
      </p:pic>
      <p:pic>
        <p:nvPicPr>
          <p:cNvPr id="8" name="7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4449499">
            <a:off x="6498680" y="2528743"/>
            <a:ext cx="1390943" cy="1487861"/>
          </a:xfrm>
          <a:prstGeom prst="rect">
            <a:avLst/>
          </a:prstGeom>
        </p:spPr>
      </p:pic>
      <p:pic>
        <p:nvPicPr>
          <p:cNvPr id="9" name="8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5629041">
            <a:off x="6167422" y="3400196"/>
            <a:ext cx="1390943" cy="1487861"/>
          </a:xfrm>
          <a:prstGeom prst="rect">
            <a:avLst/>
          </a:prstGeom>
        </p:spPr>
      </p:pic>
      <p:pic>
        <p:nvPicPr>
          <p:cNvPr id="10" name="9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6665572">
            <a:off x="5394520" y="4144844"/>
            <a:ext cx="1390943" cy="1487861"/>
          </a:xfrm>
          <a:prstGeom prst="rect">
            <a:avLst/>
          </a:prstGeom>
        </p:spPr>
      </p:pic>
      <p:pic>
        <p:nvPicPr>
          <p:cNvPr id="11" name="10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8238051">
            <a:off x="4387905" y="4570651"/>
            <a:ext cx="1390943" cy="1487861"/>
          </a:xfrm>
          <a:prstGeom prst="rect">
            <a:avLst/>
          </a:prstGeom>
        </p:spPr>
      </p:pic>
      <p:pic>
        <p:nvPicPr>
          <p:cNvPr id="12" name="11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0018384">
            <a:off x="3364469" y="4638197"/>
            <a:ext cx="1390943" cy="1487861"/>
          </a:xfrm>
          <a:prstGeom prst="rect">
            <a:avLst/>
          </a:prstGeom>
        </p:spPr>
      </p:pic>
      <p:pic>
        <p:nvPicPr>
          <p:cNvPr id="13" name="12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1623373">
            <a:off x="2578651" y="4390037"/>
            <a:ext cx="1390943" cy="1487861"/>
          </a:xfrm>
          <a:prstGeom prst="rect">
            <a:avLst/>
          </a:prstGeom>
        </p:spPr>
      </p:pic>
      <p:pic>
        <p:nvPicPr>
          <p:cNvPr id="14" name="13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2143762">
            <a:off x="1858608" y="3722783"/>
            <a:ext cx="1390943" cy="1487861"/>
          </a:xfrm>
          <a:prstGeom prst="rect">
            <a:avLst/>
          </a:prstGeom>
        </p:spPr>
      </p:pic>
      <p:pic>
        <p:nvPicPr>
          <p:cNvPr id="15" name="14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3830082">
            <a:off x="1429980" y="3151279"/>
            <a:ext cx="1390943" cy="1487861"/>
          </a:xfrm>
          <a:prstGeom prst="rect">
            <a:avLst/>
          </a:prstGeom>
        </p:spPr>
      </p:pic>
      <p:pic>
        <p:nvPicPr>
          <p:cNvPr id="16" name="15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4745629">
            <a:off x="1162328" y="2362052"/>
            <a:ext cx="1390943" cy="1487861"/>
          </a:xfrm>
          <a:prstGeom prst="rect">
            <a:avLst/>
          </a:prstGeom>
        </p:spPr>
      </p:pic>
      <p:pic>
        <p:nvPicPr>
          <p:cNvPr id="17" name="16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5688647">
            <a:off x="1147344" y="1423386"/>
            <a:ext cx="1390943" cy="1487861"/>
          </a:xfrm>
          <a:prstGeom prst="rect">
            <a:avLst/>
          </a:prstGeom>
        </p:spPr>
      </p:pic>
      <p:pic>
        <p:nvPicPr>
          <p:cNvPr id="18" name="17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7273802">
            <a:off x="1547853" y="770787"/>
            <a:ext cx="1390943" cy="1487861"/>
          </a:xfrm>
          <a:prstGeom prst="rect">
            <a:avLst/>
          </a:prstGeom>
        </p:spPr>
      </p:pic>
      <p:pic>
        <p:nvPicPr>
          <p:cNvPr id="19" name="18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8322049">
            <a:off x="1744565" y="28281"/>
            <a:ext cx="1390943" cy="1487861"/>
          </a:xfrm>
          <a:prstGeom prst="rect">
            <a:avLst/>
          </a:prstGeom>
        </p:spPr>
      </p:pic>
      <p:pic>
        <p:nvPicPr>
          <p:cNvPr id="20" name="19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19901661">
            <a:off x="2297176" y="-501886"/>
            <a:ext cx="1390943" cy="1487861"/>
          </a:xfrm>
          <a:prstGeom prst="rect">
            <a:avLst/>
          </a:prstGeom>
        </p:spPr>
      </p:pic>
      <p:pic>
        <p:nvPicPr>
          <p:cNvPr id="21" name="20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1116853">
            <a:off x="3099829" y="-652623"/>
            <a:ext cx="1390943" cy="1487861"/>
          </a:xfrm>
          <a:prstGeom prst="rect">
            <a:avLst/>
          </a:prstGeom>
        </p:spPr>
      </p:pic>
      <p:pic>
        <p:nvPicPr>
          <p:cNvPr id="22" name="21 Imagen" descr="5.png"/>
          <p:cNvPicPr>
            <a:picLocks noChangeAspect="1"/>
          </p:cNvPicPr>
          <p:nvPr/>
        </p:nvPicPr>
        <p:blipFill>
          <a:blip r:embed="rId3" cstate="print">
            <a:duotone>
              <a:schemeClr val="accent1">
                <a:shade val="45000"/>
                <a:satMod val="135000"/>
              </a:schemeClr>
              <a:prstClr val="white"/>
            </a:duotone>
            <a:lum contrast="40000"/>
          </a:blip>
          <a:srcRect l="44093" t="19086"/>
          <a:stretch>
            <a:fillRect/>
          </a:stretch>
        </p:blipFill>
        <p:spPr>
          <a:xfrm rot="20848830">
            <a:off x="3790146" y="-823977"/>
            <a:ext cx="1390943" cy="1487861"/>
          </a:xfrm>
          <a:prstGeom prst="rect">
            <a:avLst/>
          </a:prstGeom>
        </p:spPr>
      </p:pic>
      <p:sp>
        <p:nvSpPr>
          <p:cNvPr id="23" name="22 CuadroTexto"/>
          <p:cNvSpPr txBox="1"/>
          <p:nvPr/>
        </p:nvSpPr>
        <p:spPr>
          <a:xfrm>
            <a:off x="3002479" y="1757597"/>
            <a:ext cx="2643206" cy="923330"/>
          </a:xfrm>
          <a:prstGeom prst="rect">
            <a:avLst/>
          </a:prstGeom>
          <a:noFill/>
        </p:spPr>
        <p:txBody>
          <a:bodyPr wrap="square" rtlCol="0">
            <a:spAutoFit/>
          </a:bodyPr>
          <a:lstStyle/>
          <a:p>
            <a:pPr algn="ctr"/>
            <a:r>
              <a:rPr lang="es-PE" dirty="0" smtClean="0"/>
              <a:t/>
            </a:r>
            <a:br>
              <a:rPr lang="es-PE" dirty="0" smtClean="0"/>
            </a:br>
            <a:r>
              <a:rPr lang="es-PE" dirty="0" smtClean="0"/>
              <a:t/>
            </a:r>
            <a:br>
              <a:rPr lang="es-PE" dirty="0" smtClean="0"/>
            </a:br>
            <a:endParaRPr lang="es-PE" dirty="0">
              <a:effectLst>
                <a:outerShdw blurRad="38100" dist="38100" dir="2700000" algn="tl">
                  <a:srgbClr val="000000">
                    <a:alpha val="43137"/>
                  </a:srgbClr>
                </a:outerShdw>
              </a:effectLst>
            </a:endParaRPr>
          </a:p>
        </p:txBody>
      </p:sp>
      <p:sp>
        <p:nvSpPr>
          <p:cNvPr id="24" name="23 Rectángulo"/>
          <p:cNvSpPr/>
          <p:nvPr/>
        </p:nvSpPr>
        <p:spPr>
          <a:xfrm>
            <a:off x="-357222" y="-785836"/>
            <a:ext cx="9858444" cy="6643734"/>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p:cTn id="111" dur="2000" fill="hold"/>
                                        <p:tgtEl>
                                          <p:spTgt spid="21"/>
                                        </p:tgtEl>
                                        <p:attrNameLst>
                                          <p:attrName>ppt_w</p:attrName>
                                        </p:attrNameLst>
                                      </p:cBhvr>
                                      <p:tavLst>
                                        <p:tav tm="0">
                                          <p:val>
                                            <p:fltVal val="0"/>
                                          </p:val>
                                        </p:tav>
                                        <p:tav tm="100000">
                                          <p:val>
                                            <p:strVal val="#ppt_w"/>
                                          </p:val>
                                        </p:tav>
                                      </p:tavLst>
                                    </p:anim>
                                    <p:anim calcmode="lin" valueType="num">
                                      <p:cBhvr>
                                        <p:cTn id="112" dur="2000" fill="hold"/>
                                        <p:tgtEl>
                                          <p:spTgt spid="21"/>
                                        </p:tgtEl>
                                        <p:attrNameLst>
                                          <p:attrName>ppt_h</p:attrName>
                                        </p:attrNameLst>
                                      </p:cBhvr>
                                      <p:tavLst>
                                        <p:tav tm="0">
                                          <p:val>
                                            <p:fltVal val="0"/>
                                          </p:val>
                                        </p:tav>
                                        <p:tav tm="100000">
                                          <p:val>
                                            <p:strVal val="#ppt_h"/>
                                          </p:val>
                                        </p:tav>
                                      </p:tavLst>
                                    </p:anim>
                                    <p:anim calcmode="lin" valueType="num">
                                      <p:cBhvr>
                                        <p:cTn id="113" dur="2000" fill="hold"/>
                                        <p:tgtEl>
                                          <p:spTgt spid="21"/>
                                        </p:tgtEl>
                                        <p:attrNameLst>
                                          <p:attrName>ppt_x</p:attrName>
                                        </p:attrNameLst>
                                      </p:cBhvr>
                                      <p:tavLst>
                                        <p:tav tm="0">
                                          <p:val>
                                            <p:fltVal val="0.5"/>
                                          </p:val>
                                        </p:tav>
                                        <p:tav tm="100000">
                                          <p:val>
                                            <p:strVal val="#ppt_x"/>
                                          </p:val>
                                        </p:tav>
                                      </p:tavLst>
                                    </p:anim>
                                    <p:anim calcmode="lin" valueType="num">
                                      <p:cBhvr>
                                        <p:cTn id="114" dur="2000" fill="hold"/>
                                        <p:tgtEl>
                                          <p:spTgt spid="21"/>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2000" fill="hold"/>
                                        <p:tgtEl>
                                          <p:spTgt spid="22"/>
                                        </p:tgtEl>
                                        <p:attrNameLst>
                                          <p:attrName>ppt_w</p:attrName>
                                        </p:attrNameLst>
                                      </p:cBhvr>
                                      <p:tavLst>
                                        <p:tav tm="0">
                                          <p:val>
                                            <p:fltVal val="0"/>
                                          </p:val>
                                        </p:tav>
                                        <p:tav tm="100000">
                                          <p:val>
                                            <p:strVal val="#ppt_w"/>
                                          </p:val>
                                        </p:tav>
                                      </p:tavLst>
                                    </p:anim>
                                    <p:anim calcmode="lin" valueType="num">
                                      <p:cBhvr>
                                        <p:cTn id="118" dur="2000" fill="hold"/>
                                        <p:tgtEl>
                                          <p:spTgt spid="22"/>
                                        </p:tgtEl>
                                        <p:attrNameLst>
                                          <p:attrName>ppt_h</p:attrName>
                                        </p:attrNameLst>
                                      </p:cBhvr>
                                      <p:tavLst>
                                        <p:tav tm="0">
                                          <p:val>
                                            <p:fltVal val="0"/>
                                          </p:val>
                                        </p:tav>
                                        <p:tav tm="100000">
                                          <p:val>
                                            <p:strVal val="#ppt_h"/>
                                          </p:val>
                                        </p:tav>
                                      </p:tavLst>
                                    </p:anim>
                                    <p:anim calcmode="lin" valueType="num">
                                      <p:cBhvr>
                                        <p:cTn id="119" dur="2000" fill="hold"/>
                                        <p:tgtEl>
                                          <p:spTgt spid="22"/>
                                        </p:tgtEl>
                                        <p:attrNameLst>
                                          <p:attrName>ppt_x</p:attrName>
                                        </p:attrNameLst>
                                      </p:cBhvr>
                                      <p:tavLst>
                                        <p:tav tm="0">
                                          <p:val>
                                            <p:fltVal val="0.5"/>
                                          </p:val>
                                        </p:tav>
                                        <p:tav tm="100000">
                                          <p:val>
                                            <p:strVal val="#ppt_x"/>
                                          </p:val>
                                        </p:tav>
                                      </p:tavLst>
                                    </p:anim>
                                    <p:anim calcmode="lin" valueType="num">
                                      <p:cBhvr>
                                        <p:cTn id="120" dur="2000" fill="hold"/>
                                        <p:tgtEl>
                                          <p:spTgt spid="22"/>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2"/>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4"/>
                                        </p:tgtEl>
                                        <p:attrNameLst>
                                          <p:attrName>ppt_w</p:attrName>
                                        </p:attrNameLst>
                                      </p:cBhvr>
                                      <p:tavLst>
                                        <p:tav tm="0">
                                          <p:val>
                                            <p:strVal val="ppt_w"/>
                                          </p:val>
                                        </p:tav>
                                        <p:tav tm="100000">
                                          <p:val>
                                            <p:fltVal val="0"/>
                                          </p:val>
                                        </p:tav>
                                      </p:tavLst>
                                    </p:anim>
                                    <p:anim calcmode="lin" valueType="num">
                                      <p:cBhvr>
                                        <p:cTn id="162" dur="2000"/>
                                        <p:tgtEl>
                                          <p:spTgt spid="4"/>
                                        </p:tgtEl>
                                        <p:attrNameLst>
                                          <p:attrName>ppt_h</p:attrName>
                                        </p:attrNameLst>
                                      </p:cBhvr>
                                      <p:tavLst>
                                        <p:tav tm="0">
                                          <p:val>
                                            <p:strVal val="ppt_h"/>
                                          </p:val>
                                        </p:tav>
                                        <p:tav tm="100000">
                                          <p:val>
                                            <p:fltVal val="0"/>
                                          </p:val>
                                        </p:tav>
                                      </p:tavLst>
                                    </p:anim>
                                    <p:anim calcmode="lin" valueType="num">
                                      <p:cBhvr>
                                        <p:cTn id="163" dur="2000"/>
                                        <p:tgtEl>
                                          <p:spTgt spid="4"/>
                                        </p:tgtEl>
                                        <p:attrNameLst>
                                          <p:attrName>ppt_x</p:attrName>
                                        </p:attrNameLst>
                                      </p:cBhvr>
                                      <p:tavLst>
                                        <p:tav tm="0">
                                          <p:val>
                                            <p:strVal val="ppt_x"/>
                                          </p:val>
                                        </p:tav>
                                        <p:tav tm="100000">
                                          <p:val>
                                            <p:fltVal val="0.5"/>
                                          </p:val>
                                        </p:tav>
                                      </p:tavLst>
                                    </p:anim>
                                    <p:anim calcmode="lin" valueType="num">
                                      <p:cBhvr>
                                        <p:cTn id="164" dur="2000"/>
                                        <p:tgtEl>
                                          <p:spTgt spid="4"/>
                                        </p:tgtEl>
                                        <p:attrNameLst>
                                          <p:attrName>ppt_y</p:attrName>
                                        </p:attrNameLst>
                                      </p:cBhvr>
                                      <p:tavLst>
                                        <p:tav tm="0">
                                          <p:val>
                                            <p:strVal val="ppt_y"/>
                                          </p:val>
                                        </p:tav>
                                        <p:tav tm="100000">
                                          <p:val>
                                            <p:fltVal val="0.5"/>
                                          </p:val>
                                        </p:tav>
                                      </p:tavLst>
                                    </p:anim>
                                    <p:set>
                                      <p:cBhvr>
                                        <p:cTn id="165" dur="1" fill="hold">
                                          <p:stCondLst>
                                            <p:cond delay="1999"/>
                                          </p:stCondLst>
                                        </p:cTn>
                                        <p:tgtEl>
                                          <p:spTgt spid="4"/>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5"/>
                                        </p:tgtEl>
                                        <p:attrNameLst>
                                          <p:attrName>ppt_w</p:attrName>
                                        </p:attrNameLst>
                                      </p:cBhvr>
                                      <p:tavLst>
                                        <p:tav tm="0">
                                          <p:val>
                                            <p:strVal val="ppt_w"/>
                                          </p:val>
                                        </p:tav>
                                        <p:tav tm="100000">
                                          <p:val>
                                            <p:fltVal val="0"/>
                                          </p:val>
                                        </p:tav>
                                      </p:tavLst>
                                    </p:anim>
                                    <p:anim calcmode="lin" valueType="num">
                                      <p:cBhvr>
                                        <p:cTn id="168" dur="2000"/>
                                        <p:tgtEl>
                                          <p:spTgt spid="5"/>
                                        </p:tgtEl>
                                        <p:attrNameLst>
                                          <p:attrName>ppt_h</p:attrName>
                                        </p:attrNameLst>
                                      </p:cBhvr>
                                      <p:tavLst>
                                        <p:tav tm="0">
                                          <p:val>
                                            <p:strVal val="ppt_h"/>
                                          </p:val>
                                        </p:tav>
                                        <p:tav tm="100000">
                                          <p:val>
                                            <p:fltVal val="0"/>
                                          </p:val>
                                        </p:tav>
                                      </p:tavLst>
                                    </p:anim>
                                    <p:anim calcmode="lin" valueType="num">
                                      <p:cBhvr>
                                        <p:cTn id="169" dur="2000"/>
                                        <p:tgtEl>
                                          <p:spTgt spid="5"/>
                                        </p:tgtEl>
                                        <p:attrNameLst>
                                          <p:attrName>ppt_x</p:attrName>
                                        </p:attrNameLst>
                                      </p:cBhvr>
                                      <p:tavLst>
                                        <p:tav tm="0">
                                          <p:val>
                                            <p:strVal val="ppt_x"/>
                                          </p:val>
                                        </p:tav>
                                        <p:tav tm="100000">
                                          <p:val>
                                            <p:fltVal val="0.5"/>
                                          </p:val>
                                        </p:tav>
                                      </p:tavLst>
                                    </p:anim>
                                    <p:anim calcmode="lin" valueType="num">
                                      <p:cBhvr>
                                        <p:cTn id="170" dur="2000"/>
                                        <p:tgtEl>
                                          <p:spTgt spid="5"/>
                                        </p:tgtEl>
                                        <p:attrNameLst>
                                          <p:attrName>ppt_y</p:attrName>
                                        </p:attrNameLst>
                                      </p:cBhvr>
                                      <p:tavLst>
                                        <p:tav tm="0">
                                          <p:val>
                                            <p:strVal val="ppt_y"/>
                                          </p:val>
                                        </p:tav>
                                        <p:tav tm="100000">
                                          <p:val>
                                            <p:fltVal val="0.5"/>
                                          </p:val>
                                        </p:tav>
                                      </p:tavLst>
                                    </p:anim>
                                    <p:set>
                                      <p:cBhvr>
                                        <p:cTn id="171" dur="1" fill="hold">
                                          <p:stCondLst>
                                            <p:cond delay="1999"/>
                                          </p:stCondLst>
                                        </p:cTn>
                                        <p:tgtEl>
                                          <p:spTgt spid="5"/>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6"/>
                                        </p:tgtEl>
                                        <p:attrNameLst>
                                          <p:attrName>ppt_w</p:attrName>
                                        </p:attrNameLst>
                                      </p:cBhvr>
                                      <p:tavLst>
                                        <p:tav tm="0">
                                          <p:val>
                                            <p:strVal val="ppt_w"/>
                                          </p:val>
                                        </p:tav>
                                        <p:tav tm="100000">
                                          <p:val>
                                            <p:fltVal val="0"/>
                                          </p:val>
                                        </p:tav>
                                      </p:tavLst>
                                    </p:anim>
                                    <p:anim calcmode="lin" valueType="num">
                                      <p:cBhvr>
                                        <p:cTn id="174" dur="2000"/>
                                        <p:tgtEl>
                                          <p:spTgt spid="6"/>
                                        </p:tgtEl>
                                        <p:attrNameLst>
                                          <p:attrName>ppt_h</p:attrName>
                                        </p:attrNameLst>
                                      </p:cBhvr>
                                      <p:tavLst>
                                        <p:tav tm="0">
                                          <p:val>
                                            <p:strVal val="ppt_h"/>
                                          </p:val>
                                        </p:tav>
                                        <p:tav tm="100000">
                                          <p:val>
                                            <p:fltVal val="0"/>
                                          </p:val>
                                        </p:tav>
                                      </p:tavLst>
                                    </p:anim>
                                    <p:anim calcmode="lin" valueType="num">
                                      <p:cBhvr>
                                        <p:cTn id="175" dur="2000"/>
                                        <p:tgtEl>
                                          <p:spTgt spid="6"/>
                                        </p:tgtEl>
                                        <p:attrNameLst>
                                          <p:attrName>ppt_x</p:attrName>
                                        </p:attrNameLst>
                                      </p:cBhvr>
                                      <p:tavLst>
                                        <p:tav tm="0">
                                          <p:val>
                                            <p:strVal val="ppt_x"/>
                                          </p:val>
                                        </p:tav>
                                        <p:tav tm="100000">
                                          <p:val>
                                            <p:fltVal val="0.5"/>
                                          </p:val>
                                        </p:tav>
                                      </p:tavLst>
                                    </p:anim>
                                    <p:anim calcmode="lin" valueType="num">
                                      <p:cBhvr>
                                        <p:cTn id="176" dur="2000"/>
                                        <p:tgtEl>
                                          <p:spTgt spid="6"/>
                                        </p:tgtEl>
                                        <p:attrNameLst>
                                          <p:attrName>ppt_y</p:attrName>
                                        </p:attrNameLst>
                                      </p:cBhvr>
                                      <p:tavLst>
                                        <p:tav tm="0">
                                          <p:val>
                                            <p:strVal val="ppt_y"/>
                                          </p:val>
                                        </p:tav>
                                        <p:tav tm="100000">
                                          <p:val>
                                            <p:fltVal val="0.5"/>
                                          </p:val>
                                        </p:tav>
                                      </p:tavLst>
                                    </p:anim>
                                    <p:set>
                                      <p:cBhvr>
                                        <p:cTn id="177" dur="1" fill="hold">
                                          <p:stCondLst>
                                            <p:cond delay="1999"/>
                                          </p:stCondLst>
                                        </p:cTn>
                                        <p:tgtEl>
                                          <p:spTgt spid="6"/>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7"/>
                                        </p:tgtEl>
                                        <p:attrNameLst>
                                          <p:attrName>ppt_w</p:attrName>
                                        </p:attrNameLst>
                                      </p:cBhvr>
                                      <p:tavLst>
                                        <p:tav tm="0">
                                          <p:val>
                                            <p:strVal val="ppt_w"/>
                                          </p:val>
                                        </p:tav>
                                        <p:tav tm="100000">
                                          <p:val>
                                            <p:fltVal val="0"/>
                                          </p:val>
                                        </p:tav>
                                      </p:tavLst>
                                    </p:anim>
                                    <p:anim calcmode="lin" valueType="num">
                                      <p:cBhvr>
                                        <p:cTn id="180" dur="2000"/>
                                        <p:tgtEl>
                                          <p:spTgt spid="7"/>
                                        </p:tgtEl>
                                        <p:attrNameLst>
                                          <p:attrName>ppt_h</p:attrName>
                                        </p:attrNameLst>
                                      </p:cBhvr>
                                      <p:tavLst>
                                        <p:tav tm="0">
                                          <p:val>
                                            <p:strVal val="ppt_h"/>
                                          </p:val>
                                        </p:tav>
                                        <p:tav tm="100000">
                                          <p:val>
                                            <p:fltVal val="0"/>
                                          </p:val>
                                        </p:tav>
                                      </p:tavLst>
                                    </p:anim>
                                    <p:anim calcmode="lin" valueType="num">
                                      <p:cBhvr>
                                        <p:cTn id="181" dur="2000"/>
                                        <p:tgtEl>
                                          <p:spTgt spid="7"/>
                                        </p:tgtEl>
                                        <p:attrNameLst>
                                          <p:attrName>ppt_x</p:attrName>
                                        </p:attrNameLst>
                                      </p:cBhvr>
                                      <p:tavLst>
                                        <p:tav tm="0">
                                          <p:val>
                                            <p:strVal val="ppt_x"/>
                                          </p:val>
                                        </p:tav>
                                        <p:tav tm="100000">
                                          <p:val>
                                            <p:fltVal val="0.5"/>
                                          </p:val>
                                        </p:tav>
                                      </p:tavLst>
                                    </p:anim>
                                    <p:anim calcmode="lin" valueType="num">
                                      <p:cBhvr>
                                        <p:cTn id="182" dur="2000"/>
                                        <p:tgtEl>
                                          <p:spTgt spid="7"/>
                                        </p:tgtEl>
                                        <p:attrNameLst>
                                          <p:attrName>ppt_y</p:attrName>
                                        </p:attrNameLst>
                                      </p:cBhvr>
                                      <p:tavLst>
                                        <p:tav tm="0">
                                          <p:val>
                                            <p:strVal val="ppt_y"/>
                                          </p:val>
                                        </p:tav>
                                        <p:tav tm="100000">
                                          <p:val>
                                            <p:fltVal val="0.5"/>
                                          </p:val>
                                        </p:tav>
                                      </p:tavLst>
                                    </p:anim>
                                    <p:set>
                                      <p:cBhvr>
                                        <p:cTn id="183" dur="1" fill="hold">
                                          <p:stCondLst>
                                            <p:cond delay="1999"/>
                                          </p:stCondLst>
                                        </p:cTn>
                                        <p:tgtEl>
                                          <p:spTgt spid="7"/>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8"/>
                                        </p:tgtEl>
                                        <p:attrNameLst>
                                          <p:attrName>ppt_w</p:attrName>
                                        </p:attrNameLst>
                                      </p:cBhvr>
                                      <p:tavLst>
                                        <p:tav tm="0">
                                          <p:val>
                                            <p:strVal val="ppt_w"/>
                                          </p:val>
                                        </p:tav>
                                        <p:tav tm="100000">
                                          <p:val>
                                            <p:fltVal val="0"/>
                                          </p:val>
                                        </p:tav>
                                      </p:tavLst>
                                    </p:anim>
                                    <p:anim calcmode="lin" valueType="num">
                                      <p:cBhvr>
                                        <p:cTn id="186" dur="2000"/>
                                        <p:tgtEl>
                                          <p:spTgt spid="8"/>
                                        </p:tgtEl>
                                        <p:attrNameLst>
                                          <p:attrName>ppt_h</p:attrName>
                                        </p:attrNameLst>
                                      </p:cBhvr>
                                      <p:tavLst>
                                        <p:tav tm="0">
                                          <p:val>
                                            <p:strVal val="ppt_h"/>
                                          </p:val>
                                        </p:tav>
                                        <p:tav tm="100000">
                                          <p:val>
                                            <p:fltVal val="0"/>
                                          </p:val>
                                        </p:tav>
                                      </p:tavLst>
                                    </p:anim>
                                    <p:anim calcmode="lin" valueType="num">
                                      <p:cBhvr>
                                        <p:cTn id="187" dur="2000"/>
                                        <p:tgtEl>
                                          <p:spTgt spid="8"/>
                                        </p:tgtEl>
                                        <p:attrNameLst>
                                          <p:attrName>ppt_x</p:attrName>
                                        </p:attrNameLst>
                                      </p:cBhvr>
                                      <p:tavLst>
                                        <p:tav tm="0">
                                          <p:val>
                                            <p:strVal val="ppt_x"/>
                                          </p:val>
                                        </p:tav>
                                        <p:tav tm="100000">
                                          <p:val>
                                            <p:fltVal val="0.5"/>
                                          </p:val>
                                        </p:tav>
                                      </p:tavLst>
                                    </p:anim>
                                    <p:anim calcmode="lin" valueType="num">
                                      <p:cBhvr>
                                        <p:cTn id="188" dur="2000"/>
                                        <p:tgtEl>
                                          <p:spTgt spid="8"/>
                                        </p:tgtEl>
                                        <p:attrNameLst>
                                          <p:attrName>ppt_y</p:attrName>
                                        </p:attrNameLst>
                                      </p:cBhvr>
                                      <p:tavLst>
                                        <p:tav tm="0">
                                          <p:val>
                                            <p:strVal val="ppt_y"/>
                                          </p:val>
                                        </p:tav>
                                        <p:tav tm="100000">
                                          <p:val>
                                            <p:fltVal val="0.5"/>
                                          </p:val>
                                        </p:tav>
                                      </p:tavLst>
                                    </p:anim>
                                    <p:set>
                                      <p:cBhvr>
                                        <p:cTn id="189" dur="1" fill="hold">
                                          <p:stCondLst>
                                            <p:cond delay="1999"/>
                                          </p:stCondLst>
                                        </p:cTn>
                                        <p:tgtEl>
                                          <p:spTgt spid="8"/>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9"/>
                                        </p:tgtEl>
                                        <p:attrNameLst>
                                          <p:attrName>ppt_w</p:attrName>
                                        </p:attrNameLst>
                                      </p:cBhvr>
                                      <p:tavLst>
                                        <p:tav tm="0">
                                          <p:val>
                                            <p:strVal val="ppt_w"/>
                                          </p:val>
                                        </p:tav>
                                        <p:tav tm="100000">
                                          <p:val>
                                            <p:fltVal val="0"/>
                                          </p:val>
                                        </p:tav>
                                      </p:tavLst>
                                    </p:anim>
                                    <p:anim calcmode="lin" valueType="num">
                                      <p:cBhvr>
                                        <p:cTn id="192" dur="2000"/>
                                        <p:tgtEl>
                                          <p:spTgt spid="9"/>
                                        </p:tgtEl>
                                        <p:attrNameLst>
                                          <p:attrName>ppt_h</p:attrName>
                                        </p:attrNameLst>
                                      </p:cBhvr>
                                      <p:tavLst>
                                        <p:tav tm="0">
                                          <p:val>
                                            <p:strVal val="ppt_h"/>
                                          </p:val>
                                        </p:tav>
                                        <p:tav tm="100000">
                                          <p:val>
                                            <p:fltVal val="0"/>
                                          </p:val>
                                        </p:tav>
                                      </p:tavLst>
                                    </p:anim>
                                    <p:anim calcmode="lin" valueType="num">
                                      <p:cBhvr>
                                        <p:cTn id="193" dur="2000"/>
                                        <p:tgtEl>
                                          <p:spTgt spid="9"/>
                                        </p:tgtEl>
                                        <p:attrNameLst>
                                          <p:attrName>ppt_x</p:attrName>
                                        </p:attrNameLst>
                                      </p:cBhvr>
                                      <p:tavLst>
                                        <p:tav tm="0">
                                          <p:val>
                                            <p:strVal val="ppt_x"/>
                                          </p:val>
                                        </p:tav>
                                        <p:tav tm="100000">
                                          <p:val>
                                            <p:fltVal val="0.5"/>
                                          </p:val>
                                        </p:tav>
                                      </p:tavLst>
                                    </p:anim>
                                    <p:anim calcmode="lin" valueType="num">
                                      <p:cBhvr>
                                        <p:cTn id="194" dur="2000"/>
                                        <p:tgtEl>
                                          <p:spTgt spid="9"/>
                                        </p:tgtEl>
                                        <p:attrNameLst>
                                          <p:attrName>ppt_y</p:attrName>
                                        </p:attrNameLst>
                                      </p:cBhvr>
                                      <p:tavLst>
                                        <p:tav tm="0">
                                          <p:val>
                                            <p:strVal val="ppt_y"/>
                                          </p:val>
                                        </p:tav>
                                        <p:tav tm="100000">
                                          <p:val>
                                            <p:fltVal val="0.5"/>
                                          </p:val>
                                        </p:tav>
                                      </p:tavLst>
                                    </p:anim>
                                    <p:set>
                                      <p:cBhvr>
                                        <p:cTn id="195" dur="1" fill="hold">
                                          <p:stCondLst>
                                            <p:cond delay="1999"/>
                                          </p:stCondLst>
                                        </p:cTn>
                                        <p:tgtEl>
                                          <p:spTgt spid="9"/>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0"/>
                                        </p:tgtEl>
                                        <p:attrNameLst>
                                          <p:attrName>ppt_w</p:attrName>
                                        </p:attrNameLst>
                                      </p:cBhvr>
                                      <p:tavLst>
                                        <p:tav tm="0">
                                          <p:val>
                                            <p:strVal val="ppt_w"/>
                                          </p:val>
                                        </p:tav>
                                        <p:tav tm="100000">
                                          <p:val>
                                            <p:fltVal val="0"/>
                                          </p:val>
                                        </p:tav>
                                      </p:tavLst>
                                    </p:anim>
                                    <p:anim calcmode="lin" valueType="num">
                                      <p:cBhvr>
                                        <p:cTn id="198" dur="2000"/>
                                        <p:tgtEl>
                                          <p:spTgt spid="10"/>
                                        </p:tgtEl>
                                        <p:attrNameLst>
                                          <p:attrName>ppt_h</p:attrName>
                                        </p:attrNameLst>
                                      </p:cBhvr>
                                      <p:tavLst>
                                        <p:tav tm="0">
                                          <p:val>
                                            <p:strVal val="ppt_h"/>
                                          </p:val>
                                        </p:tav>
                                        <p:tav tm="100000">
                                          <p:val>
                                            <p:fltVal val="0"/>
                                          </p:val>
                                        </p:tav>
                                      </p:tavLst>
                                    </p:anim>
                                    <p:anim calcmode="lin" valueType="num">
                                      <p:cBhvr>
                                        <p:cTn id="199" dur="2000"/>
                                        <p:tgtEl>
                                          <p:spTgt spid="10"/>
                                        </p:tgtEl>
                                        <p:attrNameLst>
                                          <p:attrName>ppt_x</p:attrName>
                                        </p:attrNameLst>
                                      </p:cBhvr>
                                      <p:tavLst>
                                        <p:tav tm="0">
                                          <p:val>
                                            <p:strVal val="ppt_x"/>
                                          </p:val>
                                        </p:tav>
                                        <p:tav tm="100000">
                                          <p:val>
                                            <p:fltVal val="0.5"/>
                                          </p:val>
                                        </p:tav>
                                      </p:tavLst>
                                    </p:anim>
                                    <p:anim calcmode="lin" valueType="num">
                                      <p:cBhvr>
                                        <p:cTn id="200" dur="2000"/>
                                        <p:tgtEl>
                                          <p:spTgt spid="10"/>
                                        </p:tgtEl>
                                        <p:attrNameLst>
                                          <p:attrName>ppt_y</p:attrName>
                                        </p:attrNameLst>
                                      </p:cBhvr>
                                      <p:tavLst>
                                        <p:tav tm="0">
                                          <p:val>
                                            <p:strVal val="ppt_y"/>
                                          </p:val>
                                        </p:tav>
                                        <p:tav tm="100000">
                                          <p:val>
                                            <p:fltVal val="0.5"/>
                                          </p:val>
                                        </p:tav>
                                      </p:tavLst>
                                    </p:anim>
                                    <p:set>
                                      <p:cBhvr>
                                        <p:cTn id="201" dur="1" fill="hold">
                                          <p:stCondLst>
                                            <p:cond delay="1999"/>
                                          </p:stCondLst>
                                        </p:cTn>
                                        <p:tgtEl>
                                          <p:spTgt spid="10"/>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1"/>
                                        </p:tgtEl>
                                        <p:attrNameLst>
                                          <p:attrName>ppt_w</p:attrName>
                                        </p:attrNameLst>
                                      </p:cBhvr>
                                      <p:tavLst>
                                        <p:tav tm="0">
                                          <p:val>
                                            <p:strVal val="ppt_w"/>
                                          </p:val>
                                        </p:tav>
                                        <p:tav tm="100000">
                                          <p:val>
                                            <p:fltVal val="0"/>
                                          </p:val>
                                        </p:tav>
                                      </p:tavLst>
                                    </p:anim>
                                    <p:anim calcmode="lin" valueType="num">
                                      <p:cBhvr>
                                        <p:cTn id="204" dur="2000"/>
                                        <p:tgtEl>
                                          <p:spTgt spid="11"/>
                                        </p:tgtEl>
                                        <p:attrNameLst>
                                          <p:attrName>ppt_h</p:attrName>
                                        </p:attrNameLst>
                                      </p:cBhvr>
                                      <p:tavLst>
                                        <p:tav tm="0">
                                          <p:val>
                                            <p:strVal val="ppt_h"/>
                                          </p:val>
                                        </p:tav>
                                        <p:tav tm="100000">
                                          <p:val>
                                            <p:fltVal val="0"/>
                                          </p:val>
                                        </p:tav>
                                      </p:tavLst>
                                    </p:anim>
                                    <p:anim calcmode="lin" valueType="num">
                                      <p:cBhvr>
                                        <p:cTn id="205" dur="2000"/>
                                        <p:tgtEl>
                                          <p:spTgt spid="11"/>
                                        </p:tgtEl>
                                        <p:attrNameLst>
                                          <p:attrName>ppt_x</p:attrName>
                                        </p:attrNameLst>
                                      </p:cBhvr>
                                      <p:tavLst>
                                        <p:tav tm="0">
                                          <p:val>
                                            <p:strVal val="ppt_x"/>
                                          </p:val>
                                        </p:tav>
                                        <p:tav tm="100000">
                                          <p:val>
                                            <p:fltVal val="0.5"/>
                                          </p:val>
                                        </p:tav>
                                      </p:tavLst>
                                    </p:anim>
                                    <p:anim calcmode="lin" valueType="num">
                                      <p:cBhvr>
                                        <p:cTn id="206" dur="2000"/>
                                        <p:tgtEl>
                                          <p:spTgt spid="11"/>
                                        </p:tgtEl>
                                        <p:attrNameLst>
                                          <p:attrName>ppt_y</p:attrName>
                                        </p:attrNameLst>
                                      </p:cBhvr>
                                      <p:tavLst>
                                        <p:tav tm="0">
                                          <p:val>
                                            <p:strVal val="ppt_y"/>
                                          </p:val>
                                        </p:tav>
                                        <p:tav tm="100000">
                                          <p:val>
                                            <p:fltVal val="0.5"/>
                                          </p:val>
                                        </p:tav>
                                      </p:tavLst>
                                    </p:anim>
                                    <p:set>
                                      <p:cBhvr>
                                        <p:cTn id="207" dur="1" fill="hold">
                                          <p:stCondLst>
                                            <p:cond delay="1999"/>
                                          </p:stCondLst>
                                        </p:cTn>
                                        <p:tgtEl>
                                          <p:spTgt spid="11"/>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2"/>
                                        </p:tgtEl>
                                        <p:attrNameLst>
                                          <p:attrName>ppt_w</p:attrName>
                                        </p:attrNameLst>
                                      </p:cBhvr>
                                      <p:tavLst>
                                        <p:tav tm="0">
                                          <p:val>
                                            <p:strVal val="ppt_w"/>
                                          </p:val>
                                        </p:tav>
                                        <p:tav tm="100000">
                                          <p:val>
                                            <p:fltVal val="0"/>
                                          </p:val>
                                        </p:tav>
                                      </p:tavLst>
                                    </p:anim>
                                    <p:anim calcmode="lin" valueType="num">
                                      <p:cBhvr>
                                        <p:cTn id="210" dur="2000"/>
                                        <p:tgtEl>
                                          <p:spTgt spid="12"/>
                                        </p:tgtEl>
                                        <p:attrNameLst>
                                          <p:attrName>ppt_h</p:attrName>
                                        </p:attrNameLst>
                                      </p:cBhvr>
                                      <p:tavLst>
                                        <p:tav tm="0">
                                          <p:val>
                                            <p:strVal val="ppt_h"/>
                                          </p:val>
                                        </p:tav>
                                        <p:tav tm="100000">
                                          <p:val>
                                            <p:fltVal val="0"/>
                                          </p:val>
                                        </p:tav>
                                      </p:tavLst>
                                    </p:anim>
                                    <p:anim calcmode="lin" valueType="num">
                                      <p:cBhvr>
                                        <p:cTn id="211" dur="2000"/>
                                        <p:tgtEl>
                                          <p:spTgt spid="12"/>
                                        </p:tgtEl>
                                        <p:attrNameLst>
                                          <p:attrName>ppt_x</p:attrName>
                                        </p:attrNameLst>
                                      </p:cBhvr>
                                      <p:tavLst>
                                        <p:tav tm="0">
                                          <p:val>
                                            <p:strVal val="ppt_x"/>
                                          </p:val>
                                        </p:tav>
                                        <p:tav tm="100000">
                                          <p:val>
                                            <p:fltVal val="0.5"/>
                                          </p:val>
                                        </p:tav>
                                      </p:tavLst>
                                    </p:anim>
                                    <p:anim calcmode="lin" valueType="num">
                                      <p:cBhvr>
                                        <p:cTn id="212" dur="2000"/>
                                        <p:tgtEl>
                                          <p:spTgt spid="12"/>
                                        </p:tgtEl>
                                        <p:attrNameLst>
                                          <p:attrName>ppt_y</p:attrName>
                                        </p:attrNameLst>
                                      </p:cBhvr>
                                      <p:tavLst>
                                        <p:tav tm="0">
                                          <p:val>
                                            <p:strVal val="ppt_y"/>
                                          </p:val>
                                        </p:tav>
                                        <p:tav tm="100000">
                                          <p:val>
                                            <p:fltVal val="0.5"/>
                                          </p:val>
                                        </p:tav>
                                      </p:tavLst>
                                    </p:anim>
                                    <p:set>
                                      <p:cBhvr>
                                        <p:cTn id="213" dur="1" fill="hold">
                                          <p:stCondLst>
                                            <p:cond delay="1999"/>
                                          </p:stCondLst>
                                        </p:cTn>
                                        <p:tgtEl>
                                          <p:spTgt spid="12"/>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3"/>
                                        </p:tgtEl>
                                        <p:attrNameLst>
                                          <p:attrName>ppt_w</p:attrName>
                                        </p:attrNameLst>
                                      </p:cBhvr>
                                      <p:tavLst>
                                        <p:tav tm="0">
                                          <p:val>
                                            <p:strVal val="ppt_w"/>
                                          </p:val>
                                        </p:tav>
                                        <p:tav tm="100000">
                                          <p:val>
                                            <p:fltVal val="0"/>
                                          </p:val>
                                        </p:tav>
                                      </p:tavLst>
                                    </p:anim>
                                    <p:anim calcmode="lin" valueType="num">
                                      <p:cBhvr>
                                        <p:cTn id="216" dur="2000"/>
                                        <p:tgtEl>
                                          <p:spTgt spid="13"/>
                                        </p:tgtEl>
                                        <p:attrNameLst>
                                          <p:attrName>ppt_h</p:attrName>
                                        </p:attrNameLst>
                                      </p:cBhvr>
                                      <p:tavLst>
                                        <p:tav tm="0">
                                          <p:val>
                                            <p:strVal val="ppt_h"/>
                                          </p:val>
                                        </p:tav>
                                        <p:tav tm="100000">
                                          <p:val>
                                            <p:fltVal val="0"/>
                                          </p:val>
                                        </p:tav>
                                      </p:tavLst>
                                    </p:anim>
                                    <p:anim calcmode="lin" valueType="num">
                                      <p:cBhvr>
                                        <p:cTn id="217" dur="2000"/>
                                        <p:tgtEl>
                                          <p:spTgt spid="13"/>
                                        </p:tgtEl>
                                        <p:attrNameLst>
                                          <p:attrName>ppt_x</p:attrName>
                                        </p:attrNameLst>
                                      </p:cBhvr>
                                      <p:tavLst>
                                        <p:tav tm="0">
                                          <p:val>
                                            <p:strVal val="ppt_x"/>
                                          </p:val>
                                        </p:tav>
                                        <p:tav tm="100000">
                                          <p:val>
                                            <p:fltVal val="0.5"/>
                                          </p:val>
                                        </p:tav>
                                      </p:tavLst>
                                    </p:anim>
                                    <p:anim calcmode="lin" valueType="num">
                                      <p:cBhvr>
                                        <p:cTn id="218" dur="2000"/>
                                        <p:tgtEl>
                                          <p:spTgt spid="13"/>
                                        </p:tgtEl>
                                        <p:attrNameLst>
                                          <p:attrName>ppt_y</p:attrName>
                                        </p:attrNameLst>
                                      </p:cBhvr>
                                      <p:tavLst>
                                        <p:tav tm="0">
                                          <p:val>
                                            <p:strVal val="ppt_y"/>
                                          </p:val>
                                        </p:tav>
                                        <p:tav tm="100000">
                                          <p:val>
                                            <p:fltVal val="0.5"/>
                                          </p:val>
                                        </p:tav>
                                      </p:tavLst>
                                    </p:anim>
                                    <p:set>
                                      <p:cBhvr>
                                        <p:cTn id="219" dur="1" fill="hold">
                                          <p:stCondLst>
                                            <p:cond delay="1999"/>
                                          </p:stCondLst>
                                        </p:cTn>
                                        <p:tgtEl>
                                          <p:spTgt spid="13"/>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4"/>
                                        </p:tgtEl>
                                        <p:attrNameLst>
                                          <p:attrName>ppt_w</p:attrName>
                                        </p:attrNameLst>
                                      </p:cBhvr>
                                      <p:tavLst>
                                        <p:tav tm="0">
                                          <p:val>
                                            <p:strVal val="ppt_w"/>
                                          </p:val>
                                        </p:tav>
                                        <p:tav tm="100000">
                                          <p:val>
                                            <p:fltVal val="0"/>
                                          </p:val>
                                        </p:tav>
                                      </p:tavLst>
                                    </p:anim>
                                    <p:anim calcmode="lin" valueType="num">
                                      <p:cBhvr>
                                        <p:cTn id="222" dur="2000"/>
                                        <p:tgtEl>
                                          <p:spTgt spid="14"/>
                                        </p:tgtEl>
                                        <p:attrNameLst>
                                          <p:attrName>ppt_h</p:attrName>
                                        </p:attrNameLst>
                                      </p:cBhvr>
                                      <p:tavLst>
                                        <p:tav tm="0">
                                          <p:val>
                                            <p:strVal val="ppt_h"/>
                                          </p:val>
                                        </p:tav>
                                        <p:tav tm="100000">
                                          <p:val>
                                            <p:fltVal val="0"/>
                                          </p:val>
                                        </p:tav>
                                      </p:tavLst>
                                    </p:anim>
                                    <p:anim calcmode="lin" valueType="num">
                                      <p:cBhvr>
                                        <p:cTn id="223" dur="2000"/>
                                        <p:tgtEl>
                                          <p:spTgt spid="14"/>
                                        </p:tgtEl>
                                        <p:attrNameLst>
                                          <p:attrName>ppt_x</p:attrName>
                                        </p:attrNameLst>
                                      </p:cBhvr>
                                      <p:tavLst>
                                        <p:tav tm="0">
                                          <p:val>
                                            <p:strVal val="ppt_x"/>
                                          </p:val>
                                        </p:tav>
                                        <p:tav tm="100000">
                                          <p:val>
                                            <p:fltVal val="0.5"/>
                                          </p:val>
                                        </p:tav>
                                      </p:tavLst>
                                    </p:anim>
                                    <p:anim calcmode="lin" valueType="num">
                                      <p:cBhvr>
                                        <p:cTn id="224" dur="2000"/>
                                        <p:tgtEl>
                                          <p:spTgt spid="14"/>
                                        </p:tgtEl>
                                        <p:attrNameLst>
                                          <p:attrName>ppt_y</p:attrName>
                                        </p:attrNameLst>
                                      </p:cBhvr>
                                      <p:tavLst>
                                        <p:tav tm="0">
                                          <p:val>
                                            <p:strVal val="ppt_y"/>
                                          </p:val>
                                        </p:tav>
                                        <p:tav tm="100000">
                                          <p:val>
                                            <p:fltVal val="0.5"/>
                                          </p:val>
                                        </p:tav>
                                      </p:tavLst>
                                    </p:anim>
                                    <p:set>
                                      <p:cBhvr>
                                        <p:cTn id="225" dur="1" fill="hold">
                                          <p:stCondLst>
                                            <p:cond delay="1999"/>
                                          </p:stCondLst>
                                        </p:cTn>
                                        <p:tgtEl>
                                          <p:spTgt spid="14"/>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5"/>
                                        </p:tgtEl>
                                        <p:attrNameLst>
                                          <p:attrName>ppt_w</p:attrName>
                                        </p:attrNameLst>
                                      </p:cBhvr>
                                      <p:tavLst>
                                        <p:tav tm="0">
                                          <p:val>
                                            <p:strVal val="ppt_w"/>
                                          </p:val>
                                        </p:tav>
                                        <p:tav tm="100000">
                                          <p:val>
                                            <p:fltVal val="0"/>
                                          </p:val>
                                        </p:tav>
                                      </p:tavLst>
                                    </p:anim>
                                    <p:anim calcmode="lin" valueType="num">
                                      <p:cBhvr>
                                        <p:cTn id="228" dur="2000"/>
                                        <p:tgtEl>
                                          <p:spTgt spid="15"/>
                                        </p:tgtEl>
                                        <p:attrNameLst>
                                          <p:attrName>ppt_h</p:attrName>
                                        </p:attrNameLst>
                                      </p:cBhvr>
                                      <p:tavLst>
                                        <p:tav tm="0">
                                          <p:val>
                                            <p:strVal val="ppt_h"/>
                                          </p:val>
                                        </p:tav>
                                        <p:tav tm="100000">
                                          <p:val>
                                            <p:fltVal val="0"/>
                                          </p:val>
                                        </p:tav>
                                      </p:tavLst>
                                    </p:anim>
                                    <p:anim calcmode="lin" valueType="num">
                                      <p:cBhvr>
                                        <p:cTn id="229" dur="2000"/>
                                        <p:tgtEl>
                                          <p:spTgt spid="15"/>
                                        </p:tgtEl>
                                        <p:attrNameLst>
                                          <p:attrName>ppt_x</p:attrName>
                                        </p:attrNameLst>
                                      </p:cBhvr>
                                      <p:tavLst>
                                        <p:tav tm="0">
                                          <p:val>
                                            <p:strVal val="ppt_x"/>
                                          </p:val>
                                        </p:tav>
                                        <p:tav tm="100000">
                                          <p:val>
                                            <p:fltVal val="0.5"/>
                                          </p:val>
                                        </p:tav>
                                      </p:tavLst>
                                    </p:anim>
                                    <p:anim calcmode="lin" valueType="num">
                                      <p:cBhvr>
                                        <p:cTn id="230" dur="2000"/>
                                        <p:tgtEl>
                                          <p:spTgt spid="15"/>
                                        </p:tgtEl>
                                        <p:attrNameLst>
                                          <p:attrName>ppt_y</p:attrName>
                                        </p:attrNameLst>
                                      </p:cBhvr>
                                      <p:tavLst>
                                        <p:tav tm="0">
                                          <p:val>
                                            <p:strVal val="ppt_y"/>
                                          </p:val>
                                        </p:tav>
                                        <p:tav tm="100000">
                                          <p:val>
                                            <p:fltVal val="0.5"/>
                                          </p:val>
                                        </p:tav>
                                      </p:tavLst>
                                    </p:anim>
                                    <p:set>
                                      <p:cBhvr>
                                        <p:cTn id="231" dur="1" fill="hold">
                                          <p:stCondLst>
                                            <p:cond delay="1999"/>
                                          </p:stCondLst>
                                        </p:cTn>
                                        <p:tgtEl>
                                          <p:spTgt spid="15"/>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6"/>
                                        </p:tgtEl>
                                        <p:attrNameLst>
                                          <p:attrName>ppt_w</p:attrName>
                                        </p:attrNameLst>
                                      </p:cBhvr>
                                      <p:tavLst>
                                        <p:tav tm="0">
                                          <p:val>
                                            <p:strVal val="ppt_w"/>
                                          </p:val>
                                        </p:tav>
                                        <p:tav tm="100000">
                                          <p:val>
                                            <p:fltVal val="0"/>
                                          </p:val>
                                        </p:tav>
                                      </p:tavLst>
                                    </p:anim>
                                    <p:anim calcmode="lin" valueType="num">
                                      <p:cBhvr>
                                        <p:cTn id="234" dur="2000"/>
                                        <p:tgtEl>
                                          <p:spTgt spid="16"/>
                                        </p:tgtEl>
                                        <p:attrNameLst>
                                          <p:attrName>ppt_h</p:attrName>
                                        </p:attrNameLst>
                                      </p:cBhvr>
                                      <p:tavLst>
                                        <p:tav tm="0">
                                          <p:val>
                                            <p:strVal val="ppt_h"/>
                                          </p:val>
                                        </p:tav>
                                        <p:tav tm="100000">
                                          <p:val>
                                            <p:fltVal val="0"/>
                                          </p:val>
                                        </p:tav>
                                      </p:tavLst>
                                    </p:anim>
                                    <p:anim calcmode="lin" valueType="num">
                                      <p:cBhvr>
                                        <p:cTn id="235" dur="2000"/>
                                        <p:tgtEl>
                                          <p:spTgt spid="16"/>
                                        </p:tgtEl>
                                        <p:attrNameLst>
                                          <p:attrName>ppt_x</p:attrName>
                                        </p:attrNameLst>
                                      </p:cBhvr>
                                      <p:tavLst>
                                        <p:tav tm="0">
                                          <p:val>
                                            <p:strVal val="ppt_x"/>
                                          </p:val>
                                        </p:tav>
                                        <p:tav tm="100000">
                                          <p:val>
                                            <p:fltVal val="0.5"/>
                                          </p:val>
                                        </p:tav>
                                      </p:tavLst>
                                    </p:anim>
                                    <p:anim calcmode="lin" valueType="num">
                                      <p:cBhvr>
                                        <p:cTn id="236" dur="2000"/>
                                        <p:tgtEl>
                                          <p:spTgt spid="16"/>
                                        </p:tgtEl>
                                        <p:attrNameLst>
                                          <p:attrName>ppt_y</p:attrName>
                                        </p:attrNameLst>
                                      </p:cBhvr>
                                      <p:tavLst>
                                        <p:tav tm="0">
                                          <p:val>
                                            <p:strVal val="ppt_y"/>
                                          </p:val>
                                        </p:tav>
                                        <p:tav tm="100000">
                                          <p:val>
                                            <p:fltVal val="0.5"/>
                                          </p:val>
                                        </p:tav>
                                      </p:tavLst>
                                    </p:anim>
                                    <p:set>
                                      <p:cBhvr>
                                        <p:cTn id="237" dur="1" fill="hold">
                                          <p:stCondLst>
                                            <p:cond delay="1999"/>
                                          </p:stCondLst>
                                        </p:cTn>
                                        <p:tgtEl>
                                          <p:spTgt spid="16"/>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7"/>
                                        </p:tgtEl>
                                        <p:attrNameLst>
                                          <p:attrName>ppt_w</p:attrName>
                                        </p:attrNameLst>
                                      </p:cBhvr>
                                      <p:tavLst>
                                        <p:tav tm="0">
                                          <p:val>
                                            <p:strVal val="ppt_w"/>
                                          </p:val>
                                        </p:tav>
                                        <p:tav tm="100000">
                                          <p:val>
                                            <p:fltVal val="0"/>
                                          </p:val>
                                        </p:tav>
                                      </p:tavLst>
                                    </p:anim>
                                    <p:anim calcmode="lin" valueType="num">
                                      <p:cBhvr>
                                        <p:cTn id="240" dur="2000"/>
                                        <p:tgtEl>
                                          <p:spTgt spid="17"/>
                                        </p:tgtEl>
                                        <p:attrNameLst>
                                          <p:attrName>ppt_h</p:attrName>
                                        </p:attrNameLst>
                                      </p:cBhvr>
                                      <p:tavLst>
                                        <p:tav tm="0">
                                          <p:val>
                                            <p:strVal val="ppt_h"/>
                                          </p:val>
                                        </p:tav>
                                        <p:tav tm="100000">
                                          <p:val>
                                            <p:fltVal val="0"/>
                                          </p:val>
                                        </p:tav>
                                      </p:tavLst>
                                    </p:anim>
                                    <p:anim calcmode="lin" valueType="num">
                                      <p:cBhvr>
                                        <p:cTn id="241" dur="2000"/>
                                        <p:tgtEl>
                                          <p:spTgt spid="17"/>
                                        </p:tgtEl>
                                        <p:attrNameLst>
                                          <p:attrName>ppt_x</p:attrName>
                                        </p:attrNameLst>
                                      </p:cBhvr>
                                      <p:tavLst>
                                        <p:tav tm="0">
                                          <p:val>
                                            <p:strVal val="ppt_x"/>
                                          </p:val>
                                        </p:tav>
                                        <p:tav tm="100000">
                                          <p:val>
                                            <p:fltVal val="0.5"/>
                                          </p:val>
                                        </p:tav>
                                      </p:tavLst>
                                    </p:anim>
                                    <p:anim calcmode="lin" valueType="num">
                                      <p:cBhvr>
                                        <p:cTn id="242" dur="2000"/>
                                        <p:tgtEl>
                                          <p:spTgt spid="17"/>
                                        </p:tgtEl>
                                        <p:attrNameLst>
                                          <p:attrName>ppt_y</p:attrName>
                                        </p:attrNameLst>
                                      </p:cBhvr>
                                      <p:tavLst>
                                        <p:tav tm="0">
                                          <p:val>
                                            <p:strVal val="ppt_y"/>
                                          </p:val>
                                        </p:tav>
                                        <p:tav tm="100000">
                                          <p:val>
                                            <p:fltVal val="0.5"/>
                                          </p:val>
                                        </p:tav>
                                      </p:tavLst>
                                    </p:anim>
                                    <p:set>
                                      <p:cBhvr>
                                        <p:cTn id="243" dur="1" fill="hold">
                                          <p:stCondLst>
                                            <p:cond delay="1999"/>
                                          </p:stCondLst>
                                        </p:cTn>
                                        <p:tgtEl>
                                          <p:spTgt spid="17"/>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8"/>
                                        </p:tgtEl>
                                        <p:attrNameLst>
                                          <p:attrName>ppt_w</p:attrName>
                                        </p:attrNameLst>
                                      </p:cBhvr>
                                      <p:tavLst>
                                        <p:tav tm="0">
                                          <p:val>
                                            <p:strVal val="ppt_w"/>
                                          </p:val>
                                        </p:tav>
                                        <p:tav tm="100000">
                                          <p:val>
                                            <p:fltVal val="0"/>
                                          </p:val>
                                        </p:tav>
                                      </p:tavLst>
                                    </p:anim>
                                    <p:anim calcmode="lin" valueType="num">
                                      <p:cBhvr>
                                        <p:cTn id="246" dur="2000"/>
                                        <p:tgtEl>
                                          <p:spTgt spid="18"/>
                                        </p:tgtEl>
                                        <p:attrNameLst>
                                          <p:attrName>ppt_h</p:attrName>
                                        </p:attrNameLst>
                                      </p:cBhvr>
                                      <p:tavLst>
                                        <p:tav tm="0">
                                          <p:val>
                                            <p:strVal val="ppt_h"/>
                                          </p:val>
                                        </p:tav>
                                        <p:tav tm="100000">
                                          <p:val>
                                            <p:fltVal val="0"/>
                                          </p:val>
                                        </p:tav>
                                      </p:tavLst>
                                    </p:anim>
                                    <p:anim calcmode="lin" valueType="num">
                                      <p:cBhvr>
                                        <p:cTn id="247" dur="2000"/>
                                        <p:tgtEl>
                                          <p:spTgt spid="18"/>
                                        </p:tgtEl>
                                        <p:attrNameLst>
                                          <p:attrName>ppt_x</p:attrName>
                                        </p:attrNameLst>
                                      </p:cBhvr>
                                      <p:tavLst>
                                        <p:tav tm="0">
                                          <p:val>
                                            <p:strVal val="ppt_x"/>
                                          </p:val>
                                        </p:tav>
                                        <p:tav tm="100000">
                                          <p:val>
                                            <p:fltVal val="0.5"/>
                                          </p:val>
                                        </p:tav>
                                      </p:tavLst>
                                    </p:anim>
                                    <p:anim calcmode="lin" valueType="num">
                                      <p:cBhvr>
                                        <p:cTn id="248" dur="2000"/>
                                        <p:tgtEl>
                                          <p:spTgt spid="18"/>
                                        </p:tgtEl>
                                        <p:attrNameLst>
                                          <p:attrName>ppt_y</p:attrName>
                                        </p:attrNameLst>
                                      </p:cBhvr>
                                      <p:tavLst>
                                        <p:tav tm="0">
                                          <p:val>
                                            <p:strVal val="ppt_y"/>
                                          </p:val>
                                        </p:tav>
                                        <p:tav tm="100000">
                                          <p:val>
                                            <p:fltVal val="0.5"/>
                                          </p:val>
                                        </p:tav>
                                      </p:tavLst>
                                    </p:anim>
                                    <p:set>
                                      <p:cBhvr>
                                        <p:cTn id="249" dur="1" fill="hold">
                                          <p:stCondLst>
                                            <p:cond delay="1999"/>
                                          </p:stCondLst>
                                        </p:cTn>
                                        <p:tgtEl>
                                          <p:spTgt spid="18"/>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9"/>
                                        </p:tgtEl>
                                        <p:attrNameLst>
                                          <p:attrName>ppt_w</p:attrName>
                                        </p:attrNameLst>
                                      </p:cBhvr>
                                      <p:tavLst>
                                        <p:tav tm="0">
                                          <p:val>
                                            <p:strVal val="ppt_w"/>
                                          </p:val>
                                        </p:tav>
                                        <p:tav tm="100000">
                                          <p:val>
                                            <p:fltVal val="0"/>
                                          </p:val>
                                        </p:tav>
                                      </p:tavLst>
                                    </p:anim>
                                    <p:anim calcmode="lin" valueType="num">
                                      <p:cBhvr>
                                        <p:cTn id="252" dur="2000"/>
                                        <p:tgtEl>
                                          <p:spTgt spid="19"/>
                                        </p:tgtEl>
                                        <p:attrNameLst>
                                          <p:attrName>ppt_h</p:attrName>
                                        </p:attrNameLst>
                                      </p:cBhvr>
                                      <p:tavLst>
                                        <p:tav tm="0">
                                          <p:val>
                                            <p:strVal val="ppt_h"/>
                                          </p:val>
                                        </p:tav>
                                        <p:tav tm="100000">
                                          <p:val>
                                            <p:fltVal val="0"/>
                                          </p:val>
                                        </p:tav>
                                      </p:tavLst>
                                    </p:anim>
                                    <p:anim calcmode="lin" valueType="num">
                                      <p:cBhvr>
                                        <p:cTn id="253" dur="2000"/>
                                        <p:tgtEl>
                                          <p:spTgt spid="19"/>
                                        </p:tgtEl>
                                        <p:attrNameLst>
                                          <p:attrName>ppt_x</p:attrName>
                                        </p:attrNameLst>
                                      </p:cBhvr>
                                      <p:tavLst>
                                        <p:tav tm="0">
                                          <p:val>
                                            <p:strVal val="ppt_x"/>
                                          </p:val>
                                        </p:tav>
                                        <p:tav tm="100000">
                                          <p:val>
                                            <p:fltVal val="0.5"/>
                                          </p:val>
                                        </p:tav>
                                      </p:tavLst>
                                    </p:anim>
                                    <p:anim calcmode="lin" valueType="num">
                                      <p:cBhvr>
                                        <p:cTn id="254" dur="2000"/>
                                        <p:tgtEl>
                                          <p:spTgt spid="19"/>
                                        </p:tgtEl>
                                        <p:attrNameLst>
                                          <p:attrName>ppt_y</p:attrName>
                                        </p:attrNameLst>
                                      </p:cBhvr>
                                      <p:tavLst>
                                        <p:tav tm="0">
                                          <p:val>
                                            <p:strVal val="ppt_y"/>
                                          </p:val>
                                        </p:tav>
                                        <p:tav tm="100000">
                                          <p:val>
                                            <p:fltVal val="0.5"/>
                                          </p:val>
                                        </p:tav>
                                      </p:tavLst>
                                    </p:anim>
                                    <p:set>
                                      <p:cBhvr>
                                        <p:cTn id="255" dur="1" fill="hold">
                                          <p:stCondLst>
                                            <p:cond delay="1999"/>
                                          </p:stCondLst>
                                        </p:cTn>
                                        <p:tgtEl>
                                          <p:spTgt spid="19"/>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20"/>
                                        </p:tgtEl>
                                        <p:attrNameLst>
                                          <p:attrName>ppt_w</p:attrName>
                                        </p:attrNameLst>
                                      </p:cBhvr>
                                      <p:tavLst>
                                        <p:tav tm="0">
                                          <p:val>
                                            <p:strVal val="ppt_w"/>
                                          </p:val>
                                        </p:tav>
                                        <p:tav tm="100000">
                                          <p:val>
                                            <p:fltVal val="0"/>
                                          </p:val>
                                        </p:tav>
                                      </p:tavLst>
                                    </p:anim>
                                    <p:anim calcmode="lin" valueType="num">
                                      <p:cBhvr>
                                        <p:cTn id="258" dur="2000"/>
                                        <p:tgtEl>
                                          <p:spTgt spid="20"/>
                                        </p:tgtEl>
                                        <p:attrNameLst>
                                          <p:attrName>ppt_h</p:attrName>
                                        </p:attrNameLst>
                                      </p:cBhvr>
                                      <p:tavLst>
                                        <p:tav tm="0">
                                          <p:val>
                                            <p:strVal val="ppt_h"/>
                                          </p:val>
                                        </p:tav>
                                        <p:tav tm="100000">
                                          <p:val>
                                            <p:fltVal val="0"/>
                                          </p:val>
                                        </p:tav>
                                      </p:tavLst>
                                    </p:anim>
                                    <p:anim calcmode="lin" valueType="num">
                                      <p:cBhvr>
                                        <p:cTn id="259" dur="2000"/>
                                        <p:tgtEl>
                                          <p:spTgt spid="20"/>
                                        </p:tgtEl>
                                        <p:attrNameLst>
                                          <p:attrName>ppt_x</p:attrName>
                                        </p:attrNameLst>
                                      </p:cBhvr>
                                      <p:tavLst>
                                        <p:tav tm="0">
                                          <p:val>
                                            <p:strVal val="ppt_x"/>
                                          </p:val>
                                        </p:tav>
                                        <p:tav tm="100000">
                                          <p:val>
                                            <p:fltVal val="0.5"/>
                                          </p:val>
                                        </p:tav>
                                      </p:tavLst>
                                    </p:anim>
                                    <p:anim calcmode="lin" valueType="num">
                                      <p:cBhvr>
                                        <p:cTn id="260" dur="2000"/>
                                        <p:tgtEl>
                                          <p:spTgt spid="20"/>
                                        </p:tgtEl>
                                        <p:attrNameLst>
                                          <p:attrName>ppt_y</p:attrName>
                                        </p:attrNameLst>
                                      </p:cBhvr>
                                      <p:tavLst>
                                        <p:tav tm="0">
                                          <p:val>
                                            <p:strVal val="ppt_y"/>
                                          </p:val>
                                        </p:tav>
                                        <p:tav tm="100000">
                                          <p:val>
                                            <p:fltVal val="0.5"/>
                                          </p:val>
                                        </p:tav>
                                      </p:tavLst>
                                    </p:anim>
                                    <p:set>
                                      <p:cBhvr>
                                        <p:cTn id="261" dur="1" fill="hold">
                                          <p:stCondLst>
                                            <p:cond delay="1999"/>
                                          </p:stCondLst>
                                        </p:cTn>
                                        <p:tgtEl>
                                          <p:spTgt spid="20"/>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1"/>
                                        </p:tgtEl>
                                        <p:attrNameLst>
                                          <p:attrName>ppt_w</p:attrName>
                                        </p:attrNameLst>
                                      </p:cBhvr>
                                      <p:tavLst>
                                        <p:tav tm="0">
                                          <p:val>
                                            <p:strVal val="ppt_w"/>
                                          </p:val>
                                        </p:tav>
                                        <p:tav tm="100000">
                                          <p:val>
                                            <p:fltVal val="0"/>
                                          </p:val>
                                        </p:tav>
                                      </p:tavLst>
                                    </p:anim>
                                    <p:anim calcmode="lin" valueType="num">
                                      <p:cBhvr>
                                        <p:cTn id="264" dur="2000"/>
                                        <p:tgtEl>
                                          <p:spTgt spid="21"/>
                                        </p:tgtEl>
                                        <p:attrNameLst>
                                          <p:attrName>ppt_h</p:attrName>
                                        </p:attrNameLst>
                                      </p:cBhvr>
                                      <p:tavLst>
                                        <p:tav tm="0">
                                          <p:val>
                                            <p:strVal val="ppt_h"/>
                                          </p:val>
                                        </p:tav>
                                        <p:tav tm="100000">
                                          <p:val>
                                            <p:fltVal val="0"/>
                                          </p:val>
                                        </p:tav>
                                      </p:tavLst>
                                    </p:anim>
                                    <p:anim calcmode="lin" valueType="num">
                                      <p:cBhvr>
                                        <p:cTn id="265" dur="2000"/>
                                        <p:tgtEl>
                                          <p:spTgt spid="21"/>
                                        </p:tgtEl>
                                        <p:attrNameLst>
                                          <p:attrName>ppt_x</p:attrName>
                                        </p:attrNameLst>
                                      </p:cBhvr>
                                      <p:tavLst>
                                        <p:tav tm="0">
                                          <p:val>
                                            <p:strVal val="ppt_x"/>
                                          </p:val>
                                        </p:tav>
                                        <p:tav tm="100000">
                                          <p:val>
                                            <p:fltVal val="0.5"/>
                                          </p:val>
                                        </p:tav>
                                      </p:tavLst>
                                    </p:anim>
                                    <p:anim calcmode="lin" valueType="num">
                                      <p:cBhvr>
                                        <p:cTn id="266" dur="2000"/>
                                        <p:tgtEl>
                                          <p:spTgt spid="21"/>
                                        </p:tgtEl>
                                        <p:attrNameLst>
                                          <p:attrName>ppt_y</p:attrName>
                                        </p:attrNameLst>
                                      </p:cBhvr>
                                      <p:tavLst>
                                        <p:tav tm="0">
                                          <p:val>
                                            <p:strVal val="ppt_y"/>
                                          </p:val>
                                        </p:tav>
                                        <p:tav tm="100000">
                                          <p:val>
                                            <p:fltVal val="0.5"/>
                                          </p:val>
                                        </p:tav>
                                      </p:tavLst>
                                    </p:anim>
                                    <p:set>
                                      <p:cBhvr>
                                        <p:cTn id="267" dur="1" fill="hold">
                                          <p:stCondLst>
                                            <p:cond delay="1999"/>
                                          </p:stCondLst>
                                        </p:cTn>
                                        <p:tgtEl>
                                          <p:spTgt spid="21"/>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2"/>
                                        </p:tgtEl>
                                        <p:attrNameLst>
                                          <p:attrName>ppt_w</p:attrName>
                                        </p:attrNameLst>
                                      </p:cBhvr>
                                      <p:tavLst>
                                        <p:tav tm="0">
                                          <p:val>
                                            <p:strVal val="ppt_w"/>
                                          </p:val>
                                        </p:tav>
                                        <p:tav tm="100000">
                                          <p:val>
                                            <p:fltVal val="0"/>
                                          </p:val>
                                        </p:tav>
                                      </p:tavLst>
                                    </p:anim>
                                    <p:anim calcmode="lin" valueType="num">
                                      <p:cBhvr>
                                        <p:cTn id="270" dur="2000"/>
                                        <p:tgtEl>
                                          <p:spTgt spid="22"/>
                                        </p:tgtEl>
                                        <p:attrNameLst>
                                          <p:attrName>ppt_h</p:attrName>
                                        </p:attrNameLst>
                                      </p:cBhvr>
                                      <p:tavLst>
                                        <p:tav tm="0">
                                          <p:val>
                                            <p:strVal val="ppt_h"/>
                                          </p:val>
                                        </p:tav>
                                        <p:tav tm="100000">
                                          <p:val>
                                            <p:fltVal val="0"/>
                                          </p:val>
                                        </p:tav>
                                      </p:tavLst>
                                    </p:anim>
                                    <p:anim calcmode="lin" valueType="num">
                                      <p:cBhvr>
                                        <p:cTn id="271" dur="2000"/>
                                        <p:tgtEl>
                                          <p:spTgt spid="22"/>
                                        </p:tgtEl>
                                        <p:attrNameLst>
                                          <p:attrName>ppt_x</p:attrName>
                                        </p:attrNameLst>
                                      </p:cBhvr>
                                      <p:tavLst>
                                        <p:tav tm="0">
                                          <p:val>
                                            <p:strVal val="ppt_x"/>
                                          </p:val>
                                        </p:tav>
                                        <p:tav tm="100000">
                                          <p:val>
                                            <p:fltVal val="0.5"/>
                                          </p:val>
                                        </p:tav>
                                      </p:tavLst>
                                    </p:anim>
                                    <p:anim calcmode="lin" valueType="num">
                                      <p:cBhvr>
                                        <p:cTn id="272" dur="2000"/>
                                        <p:tgtEl>
                                          <p:spTgt spid="22"/>
                                        </p:tgtEl>
                                        <p:attrNameLst>
                                          <p:attrName>ppt_y</p:attrName>
                                        </p:attrNameLst>
                                      </p:cBhvr>
                                      <p:tavLst>
                                        <p:tav tm="0">
                                          <p:val>
                                            <p:strVal val="ppt_y"/>
                                          </p:val>
                                        </p:tav>
                                        <p:tav tm="100000">
                                          <p:val>
                                            <p:fltVal val="0.5"/>
                                          </p:val>
                                        </p:tav>
                                      </p:tavLst>
                                    </p:anim>
                                    <p:set>
                                      <p:cBhvr>
                                        <p:cTn id="273" dur="1" fill="hold">
                                          <p:stCondLst>
                                            <p:cond delay="1999"/>
                                          </p:stCondLst>
                                        </p:cTn>
                                        <p:tgtEl>
                                          <p:spTgt spid="22"/>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4"/>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5"/>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6"/>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7"/>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8"/>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10"/>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1"/>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2"/>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20"/>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1"/>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2"/>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572000" y="-500084"/>
            <a:ext cx="3214710" cy="6858000"/>
          </a:xfrm>
          <a:prstGeom prst="moon">
            <a:avLst>
              <a:gd name="adj" fmla="val 13650"/>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1142976" y="-500084"/>
            <a:ext cx="3429024" cy="6858000"/>
          </a:xfrm>
          <a:prstGeom prst="moon">
            <a:avLst>
              <a:gd name="adj" fmla="val 12079"/>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928662" y="-214356"/>
            <a:ext cx="3000396" cy="6286520"/>
          </a:xfrm>
          <a:prstGeom prst="moon">
            <a:avLst>
              <a:gd name="adj" fmla="val 13920"/>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143504" y="-500084"/>
            <a:ext cx="3000396" cy="6357982"/>
          </a:xfrm>
          <a:prstGeom prst="moon">
            <a:avLst>
              <a:gd name="adj" fmla="val 12905"/>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857224" y="214272"/>
            <a:ext cx="2428892" cy="5500726"/>
          </a:xfrm>
          <a:prstGeom prst="moon">
            <a:avLst>
              <a:gd name="adj" fmla="val 15694"/>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857884" y="214272"/>
            <a:ext cx="2357454" cy="5500726"/>
          </a:xfrm>
          <a:prstGeom prst="moon">
            <a:avLst>
              <a:gd name="adj" fmla="val 14966"/>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42910" y="500024"/>
            <a:ext cx="2071702" cy="4786346"/>
          </a:xfrm>
          <a:prstGeom prst="moon">
            <a:avLst>
              <a:gd name="adj" fmla="val 17576"/>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429388" y="571462"/>
            <a:ext cx="1785950" cy="4786346"/>
          </a:xfrm>
          <a:prstGeom prst="moon">
            <a:avLst>
              <a:gd name="adj" fmla="val 20623"/>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714348" y="928652"/>
            <a:ext cx="1500198" cy="3929090"/>
          </a:xfrm>
          <a:prstGeom prst="moon">
            <a:avLst>
              <a:gd name="adj" fmla="val 24687"/>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929454" y="1000090"/>
            <a:ext cx="1428760" cy="3929090"/>
          </a:xfrm>
          <a:prstGeom prst="moon">
            <a:avLst>
              <a:gd name="adj" fmla="val 24890"/>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642910" y="1357280"/>
            <a:ext cx="1071570" cy="3071834"/>
          </a:xfrm>
          <a:prstGeom prst="moon">
            <a:avLst>
              <a:gd name="adj" fmla="val 28954"/>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429520" y="1357280"/>
            <a:ext cx="1143008" cy="3071834"/>
          </a:xfrm>
          <a:prstGeom prst="moon">
            <a:avLst>
              <a:gd name="adj" fmla="val 32890"/>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00034" y="2000222"/>
            <a:ext cx="785818" cy="1857388"/>
          </a:xfrm>
          <a:prstGeom prst="moon">
            <a:avLst>
              <a:gd name="adj" fmla="val 32833"/>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929586" y="1928784"/>
            <a:ext cx="785818" cy="1857388"/>
          </a:xfrm>
          <a:prstGeom prst="moon">
            <a:avLst>
              <a:gd name="adj" fmla="val 32890"/>
            </a:avLst>
          </a:prstGeom>
          <a:blipFill dpi="0" rotWithShape="1">
            <a:blip r:embed="rId3">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8358214" y="2357412"/>
            <a:ext cx="571504" cy="1143008"/>
          </a:xfrm>
          <a:prstGeom prst="moon">
            <a:avLst>
              <a:gd name="adj" fmla="val 43002"/>
            </a:avLst>
          </a:prstGeom>
          <a:blipFill dpi="0" rotWithShape="1">
            <a:blip r:embed="rId4" cstate="print">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214282" y="2357412"/>
            <a:ext cx="571536" cy="1214446"/>
          </a:xfrm>
          <a:prstGeom prst="moon">
            <a:avLst>
              <a:gd name="adj" fmla="val 43499"/>
            </a:avLst>
          </a:prstGeom>
          <a:blipFill dpi="0" rotWithShape="1">
            <a:blip r:embed="rId5" cstate="print">
              <a:duotone>
                <a:schemeClr val="accent5">
                  <a:shade val="45000"/>
                  <a:satMod val="135000"/>
                </a:schemeClr>
                <a:prstClr val="white"/>
              </a:duotone>
              <a:lum bright="-20000" contrast="40000"/>
            </a:blip>
            <a:srcRect/>
            <a:stretch>
              <a:fillRect/>
            </a:stretch>
          </a:blip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0-#ppt_w/2"/>
                                          </p:val>
                                        </p:tav>
                                        <p:tav tm="100000">
                                          <p:val>
                                            <p:strVal val="#ppt_x"/>
                                          </p:val>
                                        </p:tav>
                                      </p:tavLst>
                                    </p:anim>
                                    <p:anim calcmode="lin" valueType="num">
                                      <p:cBhvr additive="base">
                                        <p:cTn id="70" dur="3000" fill="hold"/>
                                        <p:tgtEl>
                                          <p:spTgt spid="17"/>
                                        </p:tgtEl>
                                        <p:attrNameLst>
                                          <p:attrName>ppt_y</p:attrName>
                                        </p:attrNameLst>
                                      </p:cBhvr>
                                      <p:tavLst>
                                        <p:tav tm="0">
                                          <p:val>
                                            <p:strVal val="#ppt_y"/>
                                          </p:val>
                                        </p:tav>
                                        <p:tav tm="100000">
                                          <p:val>
                                            <p:strVal val="#ppt_y"/>
                                          </p:val>
                                        </p:tav>
                                      </p:tavLst>
                                    </p:anim>
                                  </p:childTnLst>
                                </p:cTn>
                              </p:par>
                              <p:par>
                                <p:cTn id="71" presetID="16" presetClass="entr" presetSubtype="26" fill="hold" grpId="5"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arn(inHorizontal)">
                                      <p:cBhvr>
                                        <p:cTn id="73" dur="3000"/>
                                        <p:tgtEl>
                                          <p:spTgt spid="3"/>
                                        </p:tgtEl>
                                      </p:cBhvr>
                                    </p:animEffect>
                                  </p:childTnLst>
                                </p:cTn>
                              </p:par>
                              <p:par>
                                <p:cTn id="74" presetID="16" presetClass="entr" presetSubtype="26" fill="hold" grpId="5"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inHorizontal)">
                                      <p:cBhvr>
                                        <p:cTn id="76" dur="3000"/>
                                        <p:tgtEl>
                                          <p:spTgt spid="4"/>
                                        </p:tgtEl>
                                      </p:cBhvr>
                                    </p:animEffect>
                                  </p:childTnLst>
                                </p:cTn>
                              </p:par>
                              <p:par>
                                <p:cTn id="77" presetID="16" presetClass="entr" presetSubtype="26" fill="hold" grpId="5"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arn(inHorizontal)">
                                      <p:cBhvr>
                                        <p:cTn id="79" dur="3000"/>
                                        <p:tgtEl>
                                          <p:spTgt spid="5"/>
                                        </p:tgtEl>
                                      </p:cBhvr>
                                    </p:animEffect>
                                  </p:childTnLst>
                                </p:cTn>
                              </p:par>
                              <p:par>
                                <p:cTn id="80" presetID="16" presetClass="entr" presetSubtype="26" fill="hold" grpId="5"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arn(inHorizontal)">
                                      <p:cBhvr>
                                        <p:cTn id="82" dur="3000"/>
                                        <p:tgtEl>
                                          <p:spTgt spid="6"/>
                                        </p:tgtEl>
                                      </p:cBhvr>
                                    </p:animEffect>
                                  </p:childTnLst>
                                </p:cTn>
                              </p:par>
                              <p:par>
                                <p:cTn id="83" presetID="16" presetClass="entr" presetSubtype="26" fill="hold" grpId="5"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5"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arn(inHorizontal)">
                                      <p:cBhvr>
                                        <p:cTn id="88" dur="3000"/>
                                        <p:tgtEl>
                                          <p:spTgt spid="8"/>
                                        </p:tgtEl>
                                      </p:cBhvr>
                                    </p:animEffect>
                                  </p:childTnLst>
                                </p:cTn>
                              </p:par>
                              <p:par>
                                <p:cTn id="89" presetID="16" presetClass="entr" presetSubtype="26" fill="hold" grpId="5"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arn(inHorizontal)">
                                      <p:cBhvr>
                                        <p:cTn id="91" dur="3000"/>
                                        <p:tgtEl>
                                          <p:spTgt spid="9"/>
                                        </p:tgtEl>
                                      </p:cBhvr>
                                    </p:animEffect>
                                  </p:childTnLst>
                                </p:cTn>
                              </p:par>
                              <p:par>
                                <p:cTn id="92" presetID="16" presetClass="entr" presetSubtype="26" fill="hold" grpId="5"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arn(inHorizontal)">
                                      <p:cBhvr>
                                        <p:cTn id="94" dur="3000"/>
                                        <p:tgtEl>
                                          <p:spTgt spid="10"/>
                                        </p:tgtEl>
                                      </p:cBhvr>
                                    </p:animEffect>
                                  </p:childTnLst>
                                </p:cTn>
                              </p:par>
                              <p:par>
                                <p:cTn id="95" presetID="16" presetClass="entr" presetSubtype="26" fill="hold" grpId="5"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arn(inHorizontal)">
                                      <p:cBhvr>
                                        <p:cTn id="97" dur="3000"/>
                                        <p:tgtEl>
                                          <p:spTgt spid="11"/>
                                        </p:tgtEl>
                                      </p:cBhvr>
                                    </p:animEffect>
                                  </p:childTnLst>
                                </p:cTn>
                              </p:par>
                              <p:par>
                                <p:cTn id="98" presetID="16" presetClass="entr" presetSubtype="26" fill="hold" grpId="5"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arn(inHorizontal)">
                                      <p:cBhvr>
                                        <p:cTn id="100" dur="3000"/>
                                        <p:tgtEl>
                                          <p:spTgt spid="12"/>
                                        </p:tgtEl>
                                      </p:cBhvr>
                                    </p:animEffect>
                                  </p:childTnLst>
                                </p:cTn>
                              </p:par>
                              <p:par>
                                <p:cTn id="101" presetID="16" presetClass="entr" presetSubtype="26" fill="hold" grpId="5"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arn(inHorizontal)">
                                      <p:cBhvr>
                                        <p:cTn id="103" dur="3000"/>
                                        <p:tgtEl>
                                          <p:spTgt spid="13"/>
                                        </p:tgtEl>
                                      </p:cBhvr>
                                    </p:animEffect>
                                  </p:childTnLst>
                                </p:cTn>
                              </p:par>
                              <p:par>
                                <p:cTn id="104" presetID="16" presetClass="entr" presetSubtype="26" fill="hold" grpId="5"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arn(inHorizontal)">
                                      <p:cBhvr>
                                        <p:cTn id="106" dur="3000"/>
                                        <p:tgtEl>
                                          <p:spTgt spid="14"/>
                                        </p:tgtEl>
                                      </p:cBhvr>
                                    </p:animEffect>
                                  </p:childTnLst>
                                </p:cTn>
                              </p:par>
                              <p:par>
                                <p:cTn id="107" presetID="16" presetClass="entr" presetSubtype="26" fill="hold" grpId="5"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arn(inHorizontal)">
                                      <p:cBhvr>
                                        <p:cTn id="109" dur="3000"/>
                                        <p:tgtEl>
                                          <p:spTgt spid="15"/>
                                        </p:tgtEl>
                                      </p:cBhvr>
                                    </p:animEffect>
                                  </p:childTnLst>
                                </p:cTn>
                              </p:par>
                              <p:par>
                                <p:cTn id="110" presetID="16" presetClass="entr" presetSubtype="26" fill="hold" grpId="5"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arn(inHorizontal)">
                                      <p:cBhvr>
                                        <p:cTn id="112" dur="3000"/>
                                        <p:tgtEl>
                                          <p:spTgt spid="16"/>
                                        </p:tgtEl>
                                      </p:cBhvr>
                                    </p:animEffect>
                                  </p:childTnLst>
                                </p:cTn>
                              </p:par>
                              <p:par>
                                <p:cTn id="113" presetID="16" presetClass="entr" presetSubtype="26" fill="hold" grpId="5"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arn(inHorizontal)">
                                      <p:cBhvr>
                                        <p:cTn id="115" dur="3000"/>
                                        <p:tgtEl>
                                          <p:spTgt spid="17"/>
                                        </p:tgtEl>
                                      </p:cBhvr>
                                    </p:animEffect>
                                  </p:childTnLst>
                                </p:cTn>
                              </p:par>
                              <p:par>
                                <p:cTn id="116" presetID="16" presetClass="entr" presetSubtype="26" fill="hold" grpId="5"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arn(inHorizontal)">
                                      <p:cBhvr>
                                        <p:cTn id="118" dur="3000"/>
                                        <p:tgtEl>
                                          <p:spTgt spid="18"/>
                                        </p:tgtEl>
                                      </p:cBhvr>
                                    </p:animEffect>
                                  </p:childTnLst>
                                </p:cTn>
                              </p:par>
                              <p:par>
                                <p:cTn id="119" presetID="19" presetClass="entr" presetSubtype="10"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 calcmode="lin" valueType="num">
                                      <p:cBhvr>
                                        <p:cTn id="121" dur="3000" fill="hold"/>
                                        <p:tgtEl>
                                          <p:spTgt spid="3"/>
                                        </p:tgtEl>
                                        <p:attrNameLst>
                                          <p:attrName>ppt_w</p:attrName>
                                        </p:attrNameLst>
                                      </p:cBhvr>
                                      <p:tavLst>
                                        <p:tav tm="0" fmla="#ppt_w*sin(2.5*pi*$)">
                                          <p:val>
                                            <p:fltVal val="0"/>
                                          </p:val>
                                        </p:tav>
                                        <p:tav tm="100000">
                                          <p:val>
                                            <p:fltVal val="1"/>
                                          </p:val>
                                        </p:tav>
                                      </p:tavLst>
                                    </p:anim>
                                    <p:anim calcmode="lin" valueType="num">
                                      <p:cBhvr>
                                        <p:cTn id="122" dur="3000" fill="hold"/>
                                        <p:tgtEl>
                                          <p:spTgt spid="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3000" fill="hold"/>
                                        <p:tgtEl>
                                          <p:spTgt spid="4"/>
                                        </p:tgtEl>
                                        <p:attrNameLst>
                                          <p:attrName>ppt_w</p:attrName>
                                        </p:attrNameLst>
                                      </p:cBhvr>
                                      <p:tavLst>
                                        <p:tav tm="0" fmla="#ppt_w*sin(2.5*pi*$)">
                                          <p:val>
                                            <p:fltVal val="0"/>
                                          </p:val>
                                        </p:tav>
                                        <p:tav tm="100000">
                                          <p:val>
                                            <p:fltVal val="1"/>
                                          </p:val>
                                        </p:tav>
                                      </p:tavLst>
                                    </p:anim>
                                    <p:anim calcmode="lin" valueType="num">
                                      <p:cBhvr>
                                        <p:cTn id="126" dur="3000" fill="hold"/>
                                        <p:tgtEl>
                                          <p:spTgt spid="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5"/>
                                        </p:tgtEl>
                                        <p:attrNameLst>
                                          <p:attrName>style.visibility</p:attrName>
                                        </p:attrNameLst>
                                      </p:cBhvr>
                                      <p:to>
                                        <p:strVal val="visible"/>
                                      </p:to>
                                    </p:set>
                                    <p:anim calcmode="lin" valueType="num">
                                      <p:cBhvr>
                                        <p:cTn id="129" dur="3000" fill="hold"/>
                                        <p:tgtEl>
                                          <p:spTgt spid="5"/>
                                        </p:tgtEl>
                                        <p:attrNameLst>
                                          <p:attrName>ppt_w</p:attrName>
                                        </p:attrNameLst>
                                      </p:cBhvr>
                                      <p:tavLst>
                                        <p:tav tm="0" fmla="#ppt_w*sin(2.5*pi*$)">
                                          <p:val>
                                            <p:fltVal val="0"/>
                                          </p:val>
                                        </p:tav>
                                        <p:tav tm="100000">
                                          <p:val>
                                            <p:fltVal val="1"/>
                                          </p:val>
                                        </p:tav>
                                      </p:tavLst>
                                    </p:anim>
                                    <p:anim calcmode="lin" valueType="num">
                                      <p:cBhvr>
                                        <p:cTn id="130" dur="3000" fill="hold"/>
                                        <p:tgtEl>
                                          <p:spTgt spid="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p:cTn id="133" dur="3000" fill="hold"/>
                                        <p:tgtEl>
                                          <p:spTgt spid="6"/>
                                        </p:tgtEl>
                                        <p:attrNameLst>
                                          <p:attrName>ppt_w</p:attrName>
                                        </p:attrNameLst>
                                      </p:cBhvr>
                                      <p:tavLst>
                                        <p:tav tm="0" fmla="#ppt_w*sin(2.5*pi*$)">
                                          <p:val>
                                            <p:fltVal val="0"/>
                                          </p:val>
                                        </p:tav>
                                        <p:tav tm="100000">
                                          <p:val>
                                            <p:fltVal val="1"/>
                                          </p:val>
                                        </p:tav>
                                      </p:tavLst>
                                    </p:anim>
                                    <p:anim calcmode="lin" valueType="num">
                                      <p:cBhvr>
                                        <p:cTn id="134" dur="3000" fill="hold"/>
                                        <p:tgtEl>
                                          <p:spTgt spid="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p:cTn id="137" dur="3000" fill="hold"/>
                                        <p:tgtEl>
                                          <p:spTgt spid="7"/>
                                        </p:tgtEl>
                                        <p:attrNameLst>
                                          <p:attrName>ppt_w</p:attrName>
                                        </p:attrNameLst>
                                      </p:cBhvr>
                                      <p:tavLst>
                                        <p:tav tm="0" fmla="#ppt_w*sin(2.5*pi*$)">
                                          <p:val>
                                            <p:fltVal val="0"/>
                                          </p:val>
                                        </p:tav>
                                        <p:tav tm="100000">
                                          <p:val>
                                            <p:fltVal val="1"/>
                                          </p:val>
                                        </p:tav>
                                      </p:tavLst>
                                    </p:anim>
                                    <p:anim calcmode="lin" valueType="num">
                                      <p:cBhvr>
                                        <p:cTn id="138" dur="3000" fill="hold"/>
                                        <p:tgtEl>
                                          <p:spTgt spid="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 calcmode="lin" valueType="num">
                                      <p:cBhvr>
                                        <p:cTn id="141" dur="3000" fill="hold"/>
                                        <p:tgtEl>
                                          <p:spTgt spid="8"/>
                                        </p:tgtEl>
                                        <p:attrNameLst>
                                          <p:attrName>ppt_w</p:attrName>
                                        </p:attrNameLst>
                                      </p:cBhvr>
                                      <p:tavLst>
                                        <p:tav tm="0" fmla="#ppt_w*sin(2.5*pi*$)">
                                          <p:val>
                                            <p:fltVal val="0"/>
                                          </p:val>
                                        </p:tav>
                                        <p:tav tm="100000">
                                          <p:val>
                                            <p:fltVal val="1"/>
                                          </p:val>
                                        </p:tav>
                                      </p:tavLst>
                                    </p:anim>
                                    <p:anim calcmode="lin" valueType="num">
                                      <p:cBhvr>
                                        <p:cTn id="142" dur="3000" fill="hold"/>
                                        <p:tgtEl>
                                          <p:spTgt spid="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9"/>
                                        </p:tgtEl>
                                        <p:attrNameLst>
                                          <p:attrName>style.visibility</p:attrName>
                                        </p:attrNameLst>
                                      </p:cBhvr>
                                      <p:to>
                                        <p:strVal val="visible"/>
                                      </p:to>
                                    </p:set>
                                    <p:anim calcmode="lin" valueType="num">
                                      <p:cBhvr>
                                        <p:cTn id="145" dur="3000" fill="hold"/>
                                        <p:tgtEl>
                                          <p:spTgt spid="9"/>
                                        </p:tgtEl>
                                        <p:attrNameLst>
                                          <p:attrName>ppt_w</p:attrName>
                                        </p:attrNameLst>
                                      </p:cBhvr>
                                      <p:tavLst>
                                        <p:tav tm="0" fmla="#ppt_w*sin(2.5*pi*$)">
                                          <p:val>
                                            <p:fltVal val="0"/>
                                          </p:val>
                                        </p:tav>
                                        <p:tav tm="100000">
                                          <p:val>
                                            <p:fltVal val="1"/>
                                          </p:val>
                                        </p:tav>
                                      </p:tavLst>
                                    </p:anim>
                                    <p:anim calcmode="lin" valueType="num">
                                      <p:cBhvr>
                                        <p:cTn id="146" dur="3000" fill="hold"/>
                                        <p:tgtEl>
                                          <p:spTgt spid="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10"/>
                                        </p:tgtEl>
                                        <p:attrNameLst>
                                          <p:attrName>style.visibility</p:attrName>
                                        </p:attrNameLst>
                                      </p:cBhvr>
                                      <p:to>
                                        <p:strVal val="visible"/>
                                      </p:to>
                                    </p:set>
                                    <p:anim calcmode="lin" valueType="num">
                                      <p:cBhvr>
                                        <p:cTn id="149" dur="3000" fill="hold"/>
                                        <p:tgtEl>
                                          <p:spTgt spid="10"/>
                                        </p:tgtEl>
                                        <p:attrNameLst>
                                          <p:attrName>ppt_w</p:attrName>
                                        </p:attrNameLst>
                                      </p:cBhvr>
                                      <p:tavLst>
                                        <p:tav tm="0" fmla="#ppt_w*sin(2.5*pi*$)">
                                          <p:val>
                                            <p:fltVal val="0"/>
                                          </p:val>
                                        </p:tav>
                                        <p:tav tm="100000">
                                          <p:val>
                                            <p:fltVal val="1"/>
                                          </p:val>
                                        </p:tav>
                                      </p:tavLst>
                                    </p:anim>
                                    <p:anim calcmode="lin" valueType="num">
                                      <p:cBhvr>
                                        <p:cTn id="150" dur="3000" fill="hold"/>
                                        <p:tgtEl>
                                          <p:spTgt spid="10"/>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 calcmode="lin" valueType="num">
                                      <p:cBhvr>
                                        <p:cTn id="153" dur="3000" fill="hold"/>
                                        <p:tgtEl>
                                          <p:spTgt spid="11"/>
                                        </p:tgtEl>
                                        <p:attrNameLst>
                                          <p:attrName>ppt_w</p:attrName>
                                        </p:attrNameLst>
                                      </p:cBhvr>
                                      <p:tavLst>
                                        <p:tav tm="0" fmla="#ppt_w*sin(2.5*pi*$)">
                                          <p:val>
                                            <p:fltVal val="0"/>
                                          </p:val>
                                        </p:tav>
                                        <p:tav tm="100000">
                                          <p:val>
                                            <p:fltVal val="1"/>
                                          </p:val>
                                        </p:tav>
                                      </p:tavLst>
                                    </p:anim>
                                    <p:anim calcmode="lin" valueType="num">
                                      <p:cBhvr>
                                        <p:cTn id="154" dur="3000" fill="hold"/>
                                        <p:tgtEl>
                                          <p:spTgt spid="11"/>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p:cTn id="157" dur="3000" fill="hold"/>
                                        <p:tgtEl>
                                          <p:spTgt spid="12"/>
                                        </p:tgtEl>
                                        <p:attrNameLst>
                                          <p:attrName>ppt_w</p:attrName>
                                        </p:attrNameLst>
                                      </p:cBhvr>
                                      <p:tavLst>
                                        <p:tav tm="0" fmla="#ppt_w*sin(2.5*pi*$)">
                                          <p:val>
                                            <p:fltVal val="0"/>
                                          </p:val>
                                        </p:tav>
                                        <p:tav tm="100000">
                                          <p:val>
                                            <p:fltVal val="1"/>
                                          </p:val>
                                        </p:tav>
                                      </p:tavLst>
                                    </p:anim>
                                    <p:anim calcmode="lin" valueType="num">
                                      <p:cBhvr>
                                        <p:cTn id="158" dur="3000" fill="hold"/>
                                        <p:tgtEl>
                                          <p:spTgt spid="12"/>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3"/>
                                        </p:tgtEl>
                                        <p:attrNameLst>
                                          <p:attrName>style.visibility</p:attrName>
                                        </p:attrNameLst>
                                      </p:cBhvr>
                                      <p:to>
                                        <p:strVal val="visible"/>
                                      </p:to>
                                    </p:set>
                                    <p:anim calcmode="lin" valueType="num">
                                      <p:cBhvr>
                                        <p:cTn id="161" dur="3000" fill="hold"/>
                                        <p:tgtEl>
                                          <p:spTgt spid="13"/>
                                        </p:tgtEl>
                                        <p:attrNameLst>
                                          <p:attrName>ppt_w</p:attrName>
                                        </p:attrNameLst>
                                      </p:cBhvr>
                                      <p:tavLst>
                                        <p:tav tm="0" fmla="#ppt_w*sin(2.5*pi*$)">
                                          <p:val>
                                            <p:fltVal val="0"/>
                                          </p:val>
                                        </p:tav>
                                        <p:tav tm="100000">
                                          <p:val>
                                            <p:fltVal val="1"/>
                                          </p:val>
                                        </p:tav>
                                      </p:tavLst>
                                    </p:anim>
                                    <p:anim calcmode="lin" valueType="num">
                                      <p:cBhvr>
                                        <p:cTn id="162" dur="3000" fill="hold"/>
                                        <p:tgtEl>
                                          <p:spTgt spid="13"/>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 calcmode="lin" valueType="num">
                                      <p:cBhvr>
                                        <p:cTn id="165" dur="3000" fill="hold"/>
                                        <p:tgtEl>
                                          <p:spTgt spid="14"/>
                                        </p:tgtEl>
                                        <p:attrNameLst>
                                          <p:attrName>ppt_w</p:attrName>
                                        </p:attrNameLst>
                                      </p:cBhvr>
                                      <p:tavLst>
                                        <p:tav tm="0" fmla="#ppt_w*sin(2.5*pi*$)">
                                          <p:val>
                                            <p:fltVal val="0"/>
                                          </p:val>
                                        </p:tav>
                                        <p:tav tm="100000">
                                          <p:val>
                                            <p:fltVal val="1"/>
                                          </p:val>
                                        </p:tav>
                                      </p:tavLst>
                                    </p:anim>
                                    <p:anim calcmode="lin" valueType="num">
                                      <p:cBhvr>
                                        <p:cTn id="166" dur="3000" fill="hold"/>
                                        <p:tgtEl>
                                          <p:spTgt spid="14"/>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5"/>
                                        </p:tgtEl>
                                        <p:attrNameLst>
                                          <p:attrName>style.visibility</p:attrName>
                                        </p:attrNameLst>
                                      </p:cBhvr>
                                      <p:to>
                                        <p:strVal val="visible"/>
                                      </p:to>
                                    </p:set>
                                    <p:anim calcmode="lin" valueType="num">
                                      <p:cBhvr>
                                        <p:cTn id="169" dur="3000" fill="hold"/>
                                        <p:tgtEl>
                                          <p:spTgt spid="15"/>
                                        </p:tgtEl>
                                        <p:attrNameLst>
                                          <p:attrName>ppt_w</p:attrName>
                                        </p:attrNameLst>
                                      </p:cBhvr>
                                      <p:tavLst>
                                        <p:tav tm="0" fmla="#ppt_w*sin(2.5*pi*$)">
                                          <p:val>
                                            <p:fltVal val="0"/>
                                          </p:val>
                                        </p:tav>
                                        <p:tav tm="100000">
                                          <p:val>
                                            <p:fltVal val="1"/>
                                          </p:val>
                                        </p:tav>
                                      </p:tavLst>
                                    </p:anim>
                                    <p:anim calcmode="lin" valueType="num">
                                      <p:cBhvr>
                                        <p:cTn id="170" dur="3000" fill="hold"/>
                                        <p:tgtEl>
                                          <p:spTgt spid="15"/>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3000" fill="hold"/>
                                        <p:tgtEl>
                                          <p:spTgt spid="16"/>
                                        </p:tgtEl>
                                        <p:attrNameLst>
                                          <p:attrName>ppt_w</p:attrName>
                                        </p:attrNameLst>
                                      </p:cBhvr>
                                      <p:tavLst>
                                        <p:tav tm="0" fmla="#ppt_w*sin(2.5*pi*$)">
                                          <p:val>
                                            <p:fltVal val="0"/>
                                          </p:val>
                                        </p:tav>
                                        <p:tav tm="100000">
                                          <p:val>
                                            <p:fltVal val="1"/>
                                          </p:val>
                                        </p:tav>
                                      </p:tavLst>
                                    </p:anim>
                                    <p:anim calcmode="lin" valueType="num">
                                      <p:cBhvr>
                                        <p:cTn id="174" dur="3000" fill="hold"/>
                                        <p:tgtEl>
                                          <p:spTgt spid="16"/>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7"/>
                                        </p:tgtEl>
                                        <p:attrNameLst>
                                          <p:attrName>style.visibility</p:attrName>
                                        </p:attrNameLst>
                                      </p:cBhvr>
                                      <p:to>
                                        <p:strVal val="visible"/>
                                      </p:to>
                                    </p:set>
                                    <p:anim calcmode="lin" valueType="num">
                                      <p:cBhvr>
                                        <p:cTn id="177" dur="3000" fill="hold"/>
                                        <p:tgtEl>
                                          <p:spTgt spid="17"/>
                                        </p:tgtEl>
                                        <p:attrNameLst>
                                          <p:attrName>ppt_w</p:attrName>
                                        </p:attrNameLst>
                                      </p:cBhvr>
                                      <p:tavLst>
                                        <p:tav tm="0" fmla="#ppt_w*sin(2.5*pi*$)">
                                          <p:val>
                                            <p:fltVal val="0"/>
                                          </p:val>
                                        </p:tav>
                                        <p:tav tm="100000">
                                          <p:val>
                                            <p:fltVal val="1"/>
                                          </p:val>
                                        </p:tav>
                                      </p:tavLst>
                                    </p:anim>
                                    <p:anim calcmode="lin" valueType="num">
                                      <p:cBhvr>
                                        <p:cTn id="178" dur="3000" fill="hold"/>
                                        <p:tgtEl>
                                          <p:spTgt spid="17"/>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8"/>
                                        </p:tgtEl>
                                        <p:attrNameLst>
                                          <p:attrName>style.visibility</p:attrName>
                                        </p:attrNameLst>
                                      </p:cBhvr>
                                      <p:to>
                                        <p:strVal val="visible"/>
                                      </p:to>
                                    </p:set>
                                    <p:anim calcmode="lin" valueType="num">
                                      <p:cBhvr>
                                        <p:cTn id="181" dur="3000" fill="hold"/>
                                        <p:tgtEl>
                                          <p:spTgt spid="18"/>
                                        </p:tgtEl>
                                        <p:attrNameLst>
                                          <p:attrName>ppt_w</p:attrName>
                                        </p:attrNameLst>
                                      </p:cBhvr>
                                      <p:tavLst>
                                        <p:tav tm="0" fmla="#ppt_w*sin(2.5*pi*$)">
                                          <p:val>
                                            <p:fltVal val="0"/>
                                          </p:val>
                                        </p:tav>
                                        <p:tav tm="100000">
                                          <p:val>
                                            <p:fltVal val="1"/>
                                          </p:val>
                                        </p:tav>
                                      </p:tavLst>
                                    </p:anim>
                                    <p:anim calcmode="lin" valueType="num">
                                      <p:cBhvr>
                                        <p:cTn id="182" dur="3000" fill="hold"/>
                                        <p:tgtEl>
                                          <p:spTgt spid="18"/>
                                        </p:tgtEl>
                                        <p:attrNameLst>
                                          <p:attrName>ppt_h</p:attrName>
                                        </p:attrNameLst>
                                      </p:cBhvr>
                                      <p:tavLst>
                                        <p:tav tm="0">
                                          <p:val>
                                            <p:strVal val="#ppt_h"/>
                                          </p:val>
                                        </p:tav>
                                        <p:tav tm="100000">
                                          <p:val>
                                            <p:strVal val="#ppt_h"/>
                                          </p:val>
                                        </p:tav>
                                      </p:tavLst>
                                    </p:anim>
                                  </p:childTnLst>
                                </p:cTn>
                              </p:par>
                            </p:childTnLst>
                          </p:cTn>
                        </p:par>
                        <p:par>
                          <p:cTn id="183" fill="hold">
                            <p:stCondLst>
                              <p:cond delay="3000"/>
                            </p:stCondLst>
                            <p:childTnLst>
                              <p:par>
                                <p:cTn id="184" presetID="2" presetClass="exit" presetSubtype="2" fill="hold" grpId="2" nodeType="afterEffect">
                                  <p:stCondLst>
                                    <p:cond delay="0"/>
                                  </p:stCondLst>
                                  <p:childTnLst>
                                    <p:anim calcmode="lin" valueType="num">
                                      <p:cBhvr additive="base">
                                        <p:cTn id="185" dur="3000"/>
                                        <p:tgtEl>
                                          <p:spTgt spid="4"/>
                                        </p:tgtEl>
                                        <p:attrNameLst>
                                          <p:attrName>ppt_x</p:attrName>
                                        </p:attrNameLst>
                                      </p:cBhvr>
                                      <p:tavLst>
                                        <p:tav tm="0">
                                          <p:val>
                                            <p:strVal val="ppt_x"/>
                                          </p:val>
                                        </p:tav>
                                        <p:tav tm="100000">
                                          <p:val>
                                            <p:strVal val="1+ppt_w/2"/>
                                          </p:val>
                                        </p:tav>
                                      </p:tavLst>
                                    </p:anim>
                                    <p:anim calcmode="lin" valueType="num">
                                      <p:cBhvr additive="base">
                                        <p:cTn id="186" dur="3000"/>
                                        <p:tgtEl>
                                          <p:spTgt spid="4"/>
                                        </p:tgtEl>
                                        <p:attrNameLst>
                                          <p:attrName>ppt_y</p:attrName>
                                        </p:attrNameLst>
                                      </p:cBhvr>
                                      <p:tavLst>
                                        <p:tav tm="0">
                                          <p:val>
                                            <p:strVal val="ppt_y"/>
                                          </p:val>
                                        </p:tav>
                                        <p:tav tm="100000">
                                          <p:val>
                                            <p:strVal val="ppt_y"/>
                                          </p:val>
                                        </p:tav>
                                      </p:tavLst>
                                    </p:anim>
                                    <p:set>
                                      <p:cBhvr>
                                        <p:cTn id="187" dur="1" fill="hold">
                                          <p:stCondLst>
                                            <p:cond delay="2999"/>
                                          </p:stCondLst>
                                        </p:cTn>
                                        <p:tgtEl>
                                          <p:spTgt spid="4"/>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5"/>
                                        </p:tgtEl>
                                        <p:attrNameLst>
                                          <p:attrName>ppt_x</p:attrName>
                                        </p:attrNameLst>
                                      </p:cBhvr>
                                      <p:tavLst>
                                        <p:tav tm="0">
                                          <p:val>
                                            <p:strVal val="ppt_x"/>
                                          </p:val>
                                        </p:tav>
                                        <p:tav tm="100000">
                                          <p:val>
                                            <p:strVal val="1+ppt_w/2"/>
                                          </p:val>
                                        </p:tav>
                                      </p:tavLst>
                                    </p:anim>
                                    <p:anim calcmode="lin" valueType="num">
                                      <p:cBhvr additive="base">
                                        <p:cTn id="190" dur="3000"/>
                                        <p:tgtEl>
                                          <p:spTgt spid="5"/>
                                        </p:tgtEl>
                                        <p:attrNameLst>
                                          <p:attrName>ppt_y</p:attrName>
                                        </p:attrNameLst>
                                      </p:cBhvr>
                                      <p:tavLst>
                                        <p:tav tm="0">
                                          <p:val>
                                            <p:strVal val="ppt_y"/>
                                          </p:val>
                                        </p:tav>
                                        <p:tav tm="100000">
                                          <p:val>
                                            <p:strVal val="ppt_y"/>
                                          </p:val>
                                        </p:tav>
                                      </p:tavLst>
                                    </p:anim>
                                    <p:set>
                                      <p:cBhvr>
                                        <p:cTn id="191" dur="1" fill="hold">
                                          <p:stCondLst>
                                            <p:cond delay="2999"/>
                                          </p:stCondLst>
                                        </p:cTn>
                                        <p:tgtEl>
                                          <p:spTgt spid="5"/>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1"/>
                                        </p:tgtEl>
                                        <p:attrNameLst>
                                          <p:attrName>ppt_x</p:attrName>
                                        </p:attrNameLst>
                                      </p:cBhvr>
                                      <p:tavLst>
                                        <p:tav tm="0">
                                          <p:val>
                                            <p:strVal val="ppt_x"/>
                                          </p:val>
                                        </p:tav>
                                        <p:tav tm="100000">
                                          <p:val>
                                            <p:strVal val="1+ppt_w/2"/>
                                          </p:val>
                                        </p:tav>
                                      </p:tavLst>
                                    </p:anim>
                                    <p:anim calcmode="lin" valueType="num">
                                      <p:cBhvr additive="base">
                                        <p:cTn id="202" dur="3000"/>
                                        <p:tgtEl>
                                          <p:spTgt spid="11"/>
                                        </p:tgtEl>
                                        <p:attrNameLst>
                                          <p:attrName>ppt_y</p:attrName>
                                        </p:attrNameLst>
                                      </p:cBhvr>
                                      <p:tavLst>
                                        <p:tav tm="0">
                                          <p:val>
                                            <p:strVal val="ppt_y"/>
                                          </p:val>
                                        </p:tav>
                                        <p:tav tm="100000">
                                          <p:val>
                                            <p:strVal val="ppt_y"/>
                                          </p:val>
                                        </p:tav>
                                      </p:tavLst>
                                    </p:anim>
                                    <p:set>
                                      <p:cBhvr>
                                        <p:cTn id="203" dur="1" fill="hold">
                                          <p:stCondLst>
                                            <p:cond delay="2999"/>
                                          </p:stCondLst>
                                        </p:cTn>
                                        <p:tgtEl>
                                          <p:spTgt spid="11"/>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3"/>
                                        </p:tgtEl>
                                        <p:attrNameLst>
                                          <p:attrName>ppt_x</p:attrName>
                                        </p:attrNameLst>
                                      </p:cBhvr>
                                      <p:tavLst>
                                        <p:tav tm="0">
                                          <p:val>
                                            <p:strVal val="ppt_x"/>
                                          </p:val>
                                        </p:tav>
                                        <p:tav tm="100000">
                                          <p:val>
                                            <p:strVal val="1+ppt_w/2"/>
                                          </p:val>
                                        </p:tav>
                                      </p:tavLst>
                                    </p:anim>
                                    <p:anim calcmode="lin" valueType="num">
                                      <p:cBhvr additive="base">
                                        <p:cTn id="206" dur="3000"/>
                                        <p:tgtEl>
                                          <p:spTgt spid="13"/>
                                        </p:tgtEl>
                                        <p:attrNameLst>
                                          <p:attrName>ppt_y</p:attrName>
                                        </p:attrNameLst>
                                      </p:cBhvr>
                                      <p:tavLst>
                                        <p:tav tm="0">
                                          <p:val>
                                            <p:strVal val="ppt_y"/>
                                          </p:val>
                                        </p:tav>
                                        <p:tav tm="100000">
                                          <p:val>
                                            <p:strVal val="ppt_y"/>
                                          </p:val>
                                        </p:tav>
                                      </p:tavLst>
                                    </p:anim>
                                    <p:set>
                                      <p:cBhvr>
                                        <p:cTn id="207" dur="1" fill="hold">
                                          <p:stCondLst>
                                            <p:cond delay="2999"/>
                                          </p:stCondLst>
                                        </p:cTn>
                                        <p:tgtEl>
                                          <p:spTgt spid="13"/>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1+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8"/>
                                        </p:tgtEl>
                                        <p:attrNameLst>
                                          <p:attrName>ppt_x</p:attrName>
                                        </p:attrNameLst>
                                      </p:cBhvr>
                                      <p:tavLst>
                                        <p:tav tm="0">
                                          <p:val>
                                            <p:strVal val="ppt_x"/>
                                          </p:val>
                                        </p:tav>
                                        <p:tav tm="100000">
                                          <p:val>
                                            <p:strVal val="1+ppt_w/2"/>
                                          </p:val>
                                        </p:tav>
                                      </p:tavLst>
                                    </p:anim>
                                    <p:anim calcmode="lin" valueType="num">
                                      <p:cBhvr additive="base">
                                        <p:cTn id="214" dur="3000"/>
                                        <p:tgtEl>
                                          <p:spTgt spid="18"/>
                                        </p:tgtEl>
                                        <p:attrNameLst>
                                          <p:attrName>ppt_y</p:attrName>
                                        </p:attrNameLst>
                                      </p:cBhvr>
                                      <p:tavLst>
                                        <p:tav tm="0">
                                          <p:val>
                                            <p:strVal val="ppt_y"/>
                                          </p:val>
                                        </p:tav>
                                        <p:tav tm="100000">
                                          <p:val>
                                            <p:strVal val="ppt_y"/>
                                          </p:val>
                                        </p:tav>
                                      </p:tavLst>
                                    </p:anim>
                                    <p:set>
                                      <p:cBhvr>
                                        <p:cTn id="215" dur="1" fill="hold">
                                          <p:stCondLst>
                                            <p:cond delay="2999"/>
                                          </p:stCondLst>
                                        </p:cTn>
                                        <p:tgtEl>
                                          <p:spTgt spid="18"/>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3"/>
                                        </p:tgtEl>
                                        <p:attrNameLst>
                                          <p:attrName>ppt_x</p:attrName>
                                        </p:attrNameLst>
                                      </p:cBhvr>
                                      <p:tavLst>
                                        <p:tav tm="0">
                                          <p:val>
                                            <p:strVal val="ppt_x"/>
                                          </p:val>
                                        </p:tav>
                                        <p:tav tm="100000">
                                          <p:val>
                                            <p:strVal val="0-ppt_w/2"/>
                                          </p:val>
                                        </p:tav>
                                      </p:tavLst>
                                    </p:anim>
                                    <p:anim calcmode="lin" valueType="num">
                                      <p:cBhvr additive="base">
                                        <p:cTn id="218" dur="3000"/>
                                        <p:tgtEl>
                                          <p:spTgt spid="3"/>
                                        </p:tgtEl>
                                        <p:attrNameLst>
                                          <p:attrName>ppt_y</p:attrName>
                                        </p:attrNameLst>
                                      </p:cBhvr>
                                      <p:tavLst>
                                        <p:tav tm="0">
                                          <p:val>
                                            <p:strVal val="ppt_y"/>
                                          </p:val>
                                        </p:tav>
                                        <p:tav tm="100000">
                                          <p:val>
                                            <p:strVal val="ppt_y"/>
                                          </p:val>
                                        </p:tav>
                                      </p:tavLst>
                                    </p:anim>
                                    <p:set>
                                      <p:cBhvr>
                                        <p:cTn id="219" dur="1" fill="hold">
                                          <p:stCondLst>
                                            <p:cond delay="2999"/>
                                          </p:stCondLst>
                                        </p:cTn>
                                        <p:tgtEl>
                                          <p:spTgt spid="3"/>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6"/>
                                        </p:tgtEl>
                                        <p:attrNameLst>
                                          <p:attrName>ppt_x</p:attrName>
                                        </p:attrNameLst>
                                      </p:cBhvr>
                                      <p:tavLst>
                                        <p:tav tm="0">
                                          <p:val>
                                            <p:strVal val="ppt_x"/>
                                          </p:val>
                                        </p:tav>
                                        <p:tav tm="100000">
                                          <p:val>
                                            <p:strVal val="0-ppt_w/2"/>
                                          </p:val>
                                        </p:tav>
                                      </p:tavLst>
                                    </p:anim>
                                    <p:anim calcmode="lin" valueType="num">
                                      <p:cBhvr additive="base">
                                        <p:cTn id="222" dur="3000"/>
                                        <p:tgtEl>
                                          <p:spTgt spid="6"/>
                                        </p:tgtEl>
                                        <p:attrNameLst>
                                          <p:attrName>ppt_y</p:attrName>
                                        </p:attrNameLst>
                                      </p:cBhvr>
                                      <p:tavLst>
                                        <p:tav tm="0">
                                          <p:val>
                                            <p:strVal val="ppt_y"/>
                                          </p:val>
                                        </p:tav>
                                        <p:tav tm="100000">
                                          <p:val>
                                            <p:strVal val="ppt_y"/>
                                          </p:val>
                                        </p:tav>
                                      </p:tavLst>
                                    </p:anim>
                                    <p:set>
                                      <p:cBhvr>
                                        <p:cTn id="223" dur="1" fill="hold">
                                          <p:stCondLst>
                                            <p:cond delay="2999"/>
                                          </p:stCondLst>
                                        </p:cTn>
                                        <p:tgtEl>
                                          <p:spTgt spid="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3000"/>
                                        <p:tgtEl>
                                          <p:spTgt spid="10"/>
                                        </p:tgtEl>
                                        <p:attrNameLst>
                                          <p:attrName>ppt_x</p:attrName>
                                        </p:attrNameLst>
                                      </p:cBhvr>
                                      <p:tavLst>
                                        <p:tav tm="0">
                                          <p:val>
                                            <p:strVal val="ppt_x"/>
                                          </p:val>
                                        </p:tav>
                                        <p:tav tm="100000">
                                          <p:val>
                                            <p:strVal val="0-ppt_w/2"/>
                                          </p:val>
                                        </p:tav>
                                      </p:tavLst>
                                    </p:anim>
                                    <p:anim calcmode="lin" valueType="num">
                                      <p:cBhvr additive="base">
                                        <p:cTn id="230" dur="3000"/>
                                        <p:tgtEl>
                                          <p:spTgt spid="10"/>
                                        </p:tgtEl>
                                        <p:attrNameLst>
                                          <p:attrName>ppt_y</p:attrName>
                                        </p:attrNameLst>
                                      </p:cBhvr>
                                      <p:tavLst>
                                        <p:tav tm="0">
                                          <p:val>
                                            <p:strVal val="ppt_y"/>
                                          </p:val>
                                        </p:tav>
                                        <p:tav tm="100000">
                                          <p:val>
                                            <p:strVal val="ppt_y"/>
                                          </p:val>
                                        </p:tav>
                                      </p:tavLst>
                                    </p:anim>
                                    <p:set>
                                      <p:cBhvr>
                                        <p:cTn id="231" dur="1" fill="hold">
                                          <p:stCondLst>
                                            <p:cond delay="2999"/>
                                          </p:stCondLst>
                                        </p:cTn>
                                        <p:tgtEl>
                                          <p:spTgt spid="10"/>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2"/>
                                        </p:tgtEl>
                                        <p:attrNameLst>
                                          <p:attrName>ppt_x</p:attrName>
                                        </p:attrNameLst>
                                      </p:cBhvr>
                                      <p:tavLst>
                                        <p:tav tm="0">
                                          <p:val>
                                            <p:strVal val="ppt_x"/>
                                          </p:val>
                                        </p:tav>
                                        <p:tav tm="100000">
                                          <p:val>
                                            <p:strVal val="0-ppt_w/2"/>
                                          </p:val>
                                        </p:tav>
                                      </p:tavLst>
                                    </p:anim>
                                    <p:anim calcmode="lin" valueType="num">
                                      <p:cBhvr additive="base">
                                        <p:cTn id="234" dur="3000"/>
                                        <p:tgtEl>
                                          <p:spTgt spid="12"/>
                                        </p:tgtEl>
                                        <p:attrNameLst>
                                          <p:attrName>ppt_y</p:attrName>
                                        </p:attrNameLst>
                                      </p:cBhvr>
                                      <p:tavLst>
                                        <p:tav tm="0">
                                          <p:val>
                                            <p:strVal val="ppt_y"/>
                                          </p:val>
                                        </p:tav>
                                        <p:tav tm="100000">
                                          <p:val>
                                            <p:strVal val="ppt_y"/>
                                          </p:val>
                                        </p:tav>
                                      </p:tavLst>
                                    </p:anim>
                                    <p:set>
                                      <p:cBhvr>
                                        <p:cTn id="235" dur="1" fill="hold">
                                          <p:stCondLst>
                                            <p:cond delay="2999"/>
                                          </p:stCondLst>
                                        </p:cTn>
                                        <p:tgtEl>
                                          <p:spTgt spid="12"/>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4"/>
                                        </p:tgtEl>
                                        <p:attrNameLst>
                                          <p:attrName>ppt_x</p:attrName>
                                        </p:attrNameLst>
                                      </p:cBhvr>
                                      <p:tavLst>
                                        <p:tav tm="0">
                                          <p:val>
                                            <p:strVal val="ppt_x"/>
                                          </p:val>
                                        </p:tav>
                                        <p:tav tm="100000">
                                          <p:val>
                                            <p:strVal val="0-ppt_w/2"/>
                                          </p:val>
                                        </p:tav>
                                      </p:tavLst>
                                    </p:anim>
                                    <p:anim calcmode="lin" valueType="num">
                                      <p:cBhvr additive="base">
                                        <p:cTn id="238" dur="3000"/>
                                        <p:tgtEl>
                                          <p:spTgt spid="14"/>
                                        </p:tgtEl>
                                        <p:attrNameLst>
                                          <p:attrName>ppt_y</p:attrName>
                                        </p:attrNameLst>
                                      </p:cBhvr>
                                      <p:tavLst>
                                        <p:tav tm="0">
                                          <p:val>
                                            <p:strVal val="ppt_y"/>
                                          </p:val>
                                        </p:tav>
                                        <p:tav tm="100000">
                                          <p:val>
                                            <p:strVal val="ppt_y"/>
                                          </p:val>
                                        </p:tav>
                                      </p:tavLst>
                                    </p:anim>
                                    <p:set>
                                      <p:cBhvr>
                                        <p:cTn id="239" dur="1" fill="hold">
                                          <p:stCondLst>
                                            <p:cond delay="2999"/>
                                          </p:stCondLst>
                                        </p:cTn>
                                        <p:tgtEl>
                                          <p:spTgt spid="14"/>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16" presetClass="exit" presetSubtype="42" fill="hold" grpId="4" nodeType="withEffect">
                                  <p:stCondLst>
                                    <p:cond delay="0"/>
                                  </p:stCondLst>
                                  <p:childTnLst>
                                    <p:animEffect transition="out" filter="barn(outHorizontal)">
                                      <p:cBhvr>
                                        <p:cTn id="249" dur="3000"/>
                                        <p:tgtEl>
                                          <p:spTgt spid="3"/>
                                        </p:tgtEl>
                                      </p:cBhvr>
                                    </p:animEffect>
                                    <p:set>
                                      <p:cBhvr>
                                        <p:cTn id="250" dur="1" fill="hold">
                                          <p:stCondLst>
                                            <p:cond delay="2999"/>
                                          </p:stCondLst>
                                        </p:cTn>
                                        <p:tgtEl>
                                          <p:spTgt spid="3"/>
                                        </p:tgtEl>
                                        <p:attrNameLst>
                                          <p:attrName>style.visibility</p:attrName>
                                        </p:attrNameLst>
                                      </p:cBhvr>
                                      <p:to>
                                        <p:strVal val="hidden"/>
                                      </p:to>
                                    </p:set>
                                  </p:childTnLst>
                                </p:cTn>
                              </p:par>
                              <p:par>
                                <p:cTn id="251" presetID="16" presetClass="exit" presetSubtype="42" fill="hold" grpId="4" nodeType="withEffect">
                                  <p:stCondLst>
                                    <p:cond delay="0"/>
                                  </p:stCondLst>
                                  <p:childTnLst>
                                    <p:animEffect transition="out" filter="barn(outHorizontal)">
                                      <p:cBhvr>
                                        <p:cTn id="252" dur="3000"/>
                                        <p:tgtEl>
                                          <p:spTgt spid="4"/>
                                        </p:tgtEl>
                                      </p:cBhvr>
                                    </p:animEffect>
                                    <p:set>
                                      <p:cBhvr>
                                        <p:cTn id="253" dur="1" fill="hold">
                                          <p:stCondLst>
                                            <p:cond delay="2999"/>
                                          </p:stCondLst>
                                        </p:cTn>
                                        <p:tgtEl>
                                          <p:spTgt spid="4"/>
                                        </p:tgtEl>
                                        <p:attrNameLst>
                                          <p:attrName>style.visibility</p:attrName>
                                        </p:attrNameLst>
                                      </p:cBhvr>
                                      <p:to>
                                        <p:strVal val="hidden"/>
                                      </p:to>
                                    </p:set>
                                  </p:childTnLst>
                                </p:cTn>
                              </p:par>
                              <p:par>
                                <p:cTn id="254" presetID="16" presetClass="exit" presetSubtype="42" fill="hold" grpId="4" nodeType="withEffect">
                                  <p:stCondLst>
                                    <p:cond delay="0"/>
                                  </p:stCondLst>
                                  <p:childTnLst>
                                    <p:animEffect transition="out" filter="barn(outHorizontal)">
                                      <p:cBhvr>
                                        <p:cTn id="255" dur="3000"/>
                                        <p:tgtEl>
                                          <p:spTgt spid="5"/>
                                        </p:tgtEl>
                                      </p:cBhvr>
                                    </p:animEffect>
                                    <p:set>
                                      <p:cBhvr>
                                        <p:cTn id="256" dur="1" fill="hold">
                                          <p:stCondLst>
                                            <p:cond delay="2999"/>
                                          </p:stCondLst>
                                        </p:cTn>
                                        <p:tgtEl>
                                          <p:spTgt spid="5"/>
                                        </p:tgtEl>
                                        <p:attrNameLst>
                                          <p:attrName>style.visibility</p:attrName>
                                        </p:attrNameLst>
                                      </p:cBhvr>
                                      <p:to>
                                        <p:strVal val="hidden"/>
                                      </p:to>
                                    </p:set>
                                  </p:childTnLst>
                                </p:cTn>
                              </p:par>
                              <p:par>
                                <p:cTn id="257" presetID="16" presetClass="exit" presetSubtype="42" fill="hold" grpId="4" nodeType="withEffect">
                                  <p:stCondLst>
                                    <p:cond delay="0"/>
                                  </p:stCondLst>
                                  <p:childTnLst>
                                    <p:animEffect transition="out" filter="barn(outHorizontal)">
                                      <p:cBhvr>
                                        <p:cTn id="258" dur="3000"/>
                                        <p:tgtEl>
                                          <p:spTgt spid="6"/>
                                        </p:tgtEl>
                                      </p:cBhvr>
                                    </p:animEffect>
                                    <p:set>
                                      <p:cBhvr>
                                        <p:cTn id="259" dur="1" fill="hold">
                                          <p:stCondLst>
                                            <p:cond delay="2999"/>
                                          </p:stCondLst>
                                        </p:cTn>
                                        <p:tgtEl>
                                          <p:spTgt spid="6"/>
                                        </p:tgtEl>
                                        <p:attrNameLst>
                                          <p:attrName>style.visibility</p:attrName>
                                        </p:attrNameLst>
                                      </p:cBhvr>
                                      <p:to>
                                        <p:strVal val="hidden"/>
                                      </p:to>
                                    </p:set>
                                  </p:childTnLst>
                                </p:cTn>
                              </p:par>
                              <p:par>
                                <p:cTn id="260" presetID="16" presetClass="exit" presetSubtype="42" fill="hold" grpId="4" nodeType="withEffect">
                                  <p:stCondLst>
                                    <p:cond delay="0"/>
                                  </p:stCondLst>
                                  <p:childTnLst>
                                    <p:animEffect transition="out" filter="barn(outHorizontal)">
                                      <p:cBhvr>
                                        <p:cTn id="261" dur="3000"/>
                                        <p:tgtEl>
                                          <p:spTgt spid="7"/>
                                        </p:tgtEl>
                                      </p:cBhvr>
                                    </p:animEffect>
                                    <p:set>
                                      <p:cBhvr>
                                        <p:cTn id="262" dur="1" fill="hold">
                                          <p:stCondLst>
                                            <p:cond delay="2999"/>
                                          </p:stCondLst>
                                        </p:cTn>
                                        <p:tgtEl>
                                          <p:spTgt spid="7"/>
                                        </p:tgtEl>
                                        <p:attrNameLst>
                                          <p:attrName>style.visibility</p:attrName>
                                        </p:attrNameLst>
                                      </p:cBhvr>
                                      <p:to>
                                        <p:strVal val="hidden"/>
                                      </p:to>
                                    </p:set>
                                  </p:childTnLst>
                                </p:cTn>
                              </p:par>
                              <p:par>
                                <p:cTn id="263" presetID="16" presetClass="exit" presetSubtype="42" fill="hold" grpId="4" nodeType="withEffect">
                                  <p:stCondLst>
                                    <p:cond delay="0"/>
                                  </p:stCondLst>
                                  <p:childTnLst>
                                    <p:animEffect transition="out" filter="barn(outHorizontal)">
                                      <p:cBhvr>
                                        <p:cTn id="264" dur="3000"/>
                                        <p:tgtEl>
                                          <p:spTgt spid="8"/>
                                        </p:tgtEl>
                                      </p:cBhvr>
                                    </p:animEffect>
                                    <p:set>
                                      <p:cBhvr>
                                        <p:cTn id="265" dur="1" fill="hold">
                                          <p:stCondLst>
                                            <p:cond delay="2999"/>
                                          </p:stCondLst>
                                        </p:cTn>
                                        <p:tgtEl>
                                          <p:spTgt spid="8"/>
                                        </p:tgtEl>
                                        <p:attrNameLst>
                                          <p:attrName>style.visibility</p:attrName>
                                        </p:attrNameLst>
                                      </p:cBhvr>
                                      <p:to>
                                        <p:strVal val="hidden"/>
                                      </p:to>
                                    </p:set>
                                  </p:childTnLst>
                                </p:cTn>
                              </p:par>
                              <p:par>
                                <p:cTn id="266" presetID="16" presetClass="exit" presetSubtype="42" fill="hold" grpId="4" nodeType="withEffect">
                                  <p:stCondLst>
                                    <p:cond delay="0"/>
                                  </p:stCondLst>
                                  <p:childTnLst>
                                    <p:animEffect transition="out" filter="barn(outHorizontal)">
                                      <p:cBhvr>
                                        <p:cTn id="267" dur="3000"/>
                                        <p:tgtEl>
                                          <p:spTgt spid="9"/>
                                        </p:tgtEl>
                                      </p:cBhvr>
                                    </p:animEffect>
                                    <p:set>
                                      <p:cBhvr>
                                        <p:cTn id="268" dur="1" fill="hold">
                                          <p:stCondLst>
                                            <p:cond delay="2999"/>
                                          </p:stCondLst>
                                        </p:cTn>
                                        <p:tgtEl>
                                          <p:spTgt spid="9"/>
                                        </p:tgtEl>
                                        <p:attrNameLst>
                                          <p:attrName>style.visibility</p:attrName>
                                        </p:attrNameLst>
                                      </p:cBhvr>
                                      <p:to>
                                        <p:strVal val="hidden"/>
                                      </p:to>
                                    </p:set>
                                  </p:childTnLst>
                                </p:cTn>
                              </p:par>
                              <p:par>
                                <p:cTn id="269" presetID="16" presetClass="exit" presetSubtype="42" fill="hold" grpId="4" nodeType="withEffect">
                                  <p:stCondLst>
                                    <p:cond delay="0"/>
                                  </p:stCondLst>
                                  <p:childTnLst>
                                    <p:animEffect transition="out" filter="barn(outHorizontal)">
                                      <p:cBhvr>
                                        <p:cTn id="270" dur="3000"/>
                                        <p:tgtEl>
                                          <p:spTgt spid="10"/>
                                        </p:tgtEl>
                                      </p:cBhvr>
                                    </p:animEffect>
                                    <p:set>
                                      <p:cBhvr>
                                        <p:cTn id="271" dur="1" fill="hold">
                                          <p:stCondLst>
                                            <p:cond delay="2999"/>
                                          </p:stCondLst>
                                        </p:cTn>
                                        <p:tgtEl>
                                          <p:spTgt spid="10"/>
                                        </p:tgtEl>
                                        <p:attrNameLst>
                                          <p:attrName>style.visibility</p:attrName>
                                        </p:attrNameLst>
                                      </p:cBhvr>
                                      <p:to>
                                        <p:strVal val="hidden"/>
                                      </p:to>
                                    </p:set>
                                  </p:childTnLst>
                                </p:cTn>
                              </p:par>
                              <p:par>
                                <p:cTn id="272" presetID="16" presetClass="exit" presetSubtype="42" fill="hold" grpId="4" nodeType="withEffect">
                                  <p:stCondLst>
                                    <p:cond delay="0"/>
                                  </p:stCondLst>
                                  <p:childTnLst>
                                    <p:animEffect transition="out" filter="barn(outHorizontal)">
                                      <p:cBhvr>
                                        <p:cTn id="273" dur="3000"/>
                                        <p:tgtEl>
                                          <p:spTgt spid="11"/>
                                        </p:tgtEl>
                                      </p:cBhvr>
                                    </p:animEffect>
                                    <p:set>
                                      <p:cBhvr>
                                        <p:cTn id="274" dur="1" fill="hold">
                                          <p:stCondLst>
                                            <p:cond delay="2999"/>
                                          </p:stCondLst>
                                        </p:cTn>
                                        <p:tgtEl>
                                          <p:spTgt spid="11"/>
                                        </p:tgtEl>
                                        <p:attrNameLst>
                                          <p:attrName>style.visibility</p:attrName>
                                        </p:attrNameLst>
                                      </p:cBhvr>
                                      <p:to>
                                        <p:strVal val="hidden"/>
                                      </p:to>
                                    </p:set>
                                  </p:childTnLst>
                                </p:cTn>
                              </p:par>
                              <p:par>
                                <p:cTn id="275" presetID="16" presetClass="exit" presetSubtype="42" fill="hold" grpId="4" nodeType="withEffect">
                                  <p:stCondLst>
                                    <p:cond delay="0"/>
                                  </p:stCondLst>
                                  <p:childTnLst>
                                    <p:animEffect transition="out" filter="barn(outHorizontal)">
                                      <p:cBhvr>
                                        <p:cTn id="276" dur="3000"/>
                                        <p:tgtEl>
                                          <p:spTgt spid="12"/>
                                        </p:tgtEl>
                                      </p:cBhvr>
                                    </p:animEffect>
                                    <p:set>
                                      <p:cBhvr>
                                        <p:cTn id="277" dur="1" fill="hold">
                                          <p:stCondLst>
                                            <p:cond delay="2999"/>
                                          </p:stCondLst>
                                        </p:cTn>
                                        <p:tgtEl>
                                          <p:spTgt spid="12"/>
                                        </p:tgtEl>
                                        <p:attrNameLst>
                                          <p:attrName>style.visibility</p:attrName>
                                        </p:attrNameLst>
                                      </p:cBhvr>
                                      <p:to>
                                        <p:strVal val="hidden"/>
                                      </p:to>
                                    </p:set>
                                  </p:childTnLst>
                                </p:cTn>
                              </p:par>
                              <p:par>
                                <p:cTn id="278" presetID="16" presetClass="exit" presetSubtype="42" fill="hold" grpId="4" nodeType="withEffect">
                                  <p:stCondLst>
                                    <p:cond delay="0"/>
                                  </p:stCondLst>
                                  <p:childTnLst>
                                    <p:animEffect transition="out" filter="barn(outHorizontal)">
                                      <p:cBhvr>
                                        <p:cTn id="279" dur="3000"/>
                                        <p:tgtEl>
                                          <p:spTgt spid="13"/>
                                        </p:tgtEl>
                                      </p:cBhvr>
                                    </p:animEffect>
                                    <p:set>
                                      <p:cBhvr>
                                        <p:cTn id="280" dur="1" fill="hold">
                                          <p:stCondLst>
                                            <p:cond delay="2999"/>
                                          </p:stCondLst>
                                        </p:cTn>
                                        <p:tgtEl>
                                          <p:spTgt spid="13"/>
                                        </p:tgtEl>
                                        <p:attrNameLst>
                                          <p:attrName>style.visibility</p:attrName>
                                        </p:attrNameLst>
                                      </p:cBhvr>
                                      <p:to>
                                        <p:strVal val="hidden"/>
                                      </p:to>
                                    </p:set>
                                  </p:childTnLst>
                                </p:cTn>
                              </p:par>
                              <p:par>
                                <p:cTn id="281" presetID="16" presetClass="exit" presetSubtype="42" fill="hold" grpId="4" nodeType="withEffect">
                                  <p:stCondLst>
                                    <p:cond delay="0"/>
                                  </p:stCondLst>
                                  <p:childTnLst>
                                    <p:animEffect transition="out" filter="barn(outHorizontal)">
                                      <p:cBhvr>
                                        <p:cTn id="282" dur="3000"/>
                                        <p:tgtEl>
                                          <p:spTgt spid="14"/>
                                        </p:tgtEl>
                                      </p:cBhvr>
                                    </p:animEffect>
                                    <p:set>
                                      <p:cBhvr>
                                        <p:cTn id="283" dur="1" fill="hold">
                                          <p:stCondLst>
                                            <p:cond delay="2999"/>
                                          </p:stCondLst>
                                        </p:cTn>
                                        <p:tgtEl>
                                          <p:spTgt spid="14"/>
                                        </p:tgtEl>
                                        <p:attrNameLst>
                                          <p:attrName>style.visibility</p:attrName>
                                        </p:attrNameLst>
                                      </p:cBhvr>
                                      <p:to>
                                        <p:strVal val="hidden"/>
                                      </p:to>
                                    </p:set>
                                  </p:childTnLst>
                                </p:cTn>
                              </p:par>
                              <p:par>
                                <p:cTn id="284" presetID="16" presetClass="exit" presetSubtype="42" fill="hold" grpId="4" nodeType="withEffect">
                                  <p:stCondLst>
                                    <p:cond delay="0"/>
                                  </p:stCondLst>
                                  <p:childTnLst>
                                    <p:animEffect transition="out" filter="barn(outHorizontal)">
                                      <p:cBhvr>
                                        <p:cTn id="285" dur="3000"/>
                                        <p:tgtEl>
                                          <p:spTgt spid="15"/>
                                        </p:tgtEl>
                                      </p:cBhvr>
                                    </p:animEffect>
                                    <p:set>
                                      <p:cBhvr>
                                        <p:cTn id="286" dur="1" fill="hold">
                                          <p:stCondLst>
                                            <p:cond delay="2999"/>
                                          </p:stCondLst>
                                        </p:cTn>
                                        <p:tgtEl>
                                          <p:spTgt spid="15"/>
                                        </p:tgtEl>
                                        <p:attrNameLst>
                                          <p:attrName>style.visibility</p:attrName>
                                        </p:attrNameLst>
                                      </p:cBhvr>
                                      <p:to>
                                        <p:strVal val="hidden"/>
                                      </p:to>
                                    </p:set>
                                  </p:childTnLst>
                                </p:cTn>
                              </p:par>
                              <p:par>
                                <p:cTn id="287" presetID="16" presetClass="exit" presetSubtype="42" fill="hold" grpId="4" nodeType="withEffect">
                                  <p:stCondLst>
                                    <p:cond delay="0"/>
                                  </p:stCondLst>
                                  <p:childTnLst>
                                    <p:animEffect transition="out" filter="barn(outHorizontal)">
                                      <p:cBhvr>
                                        <p:cTn id="288" dur="3000"/>
                                        <p:tgtEl>
                                          <p:spTgt spid="16"/>
                                        </p:tgtEl>
                                      </p:cBhvr>
                                    </p:animEffect>
                                    <p:set>
                                      <p:cBhvr>
                                        <p:cTn id="289" dur="1" fill="hold">
                                          <p:stCondLst>
                                            <p:cond delay="2999"/>
                                          </p:stCondLst>
                                        </p:cTn>
                                        <p:tgtEl>
                                          <p:spTgt spid="16"/>
                                        </p:tgtEl>
                                        <p:attrNameLst>
                                          <p:attrName>style.visibility</p:attrName>
                                        </p:attrNameLst>
                                      </p:cBhvr>
                                      <p:to>
                                        <p:strVal val="hidden"/>
                                      </p:to>
                                    </p:set>
                                  </p:childTnLst>
                                </p:cTn>
                              </p:par>
                              <p:par>
                                <p:cTn id="290" presetID="16" presetClass="exit" presetSubtype="42" fill="hold" grpId="4" nodeType="withEffect">
                                  <p:stCondLst>
                                    <p:cond delay="0"/>
                                  </p:stCondLst>
                                  <p:childTnLst>
                                    <p:animEffect transition="out" filter="barn(outHorizontal)">
                                      <p:cBhvr>
                                        <p:cTn id="291" dur="3000"/>
                                        <p:tgtEl>
                                          <p:spTgt spid="17"/>
                                        </p:tgtEl>
                                      </p:cBhvr>
                                    </p:animEffect>
                                    <p:set>
                                      <p:cBhvr>
                                        <p:cTn id="292" dur="1" fill="hold">
                                          <p:stCondLst>
                                            <p:cond delay="2999"/>
                                          </p:stCondLst>
                                        </p:cTn>
                                        <p:tgtEl>
                                          <p:spTgt spid="17"/>
                                        </p:tgtEl>
                                        <p:attrNameLst>
                                          <p:attrName>style.visibility</p:attrName>
                                        </p:attrNameLst>
                                      </p:cBhvr>
                                      <p:to>
                                        <p:strVal val="hidden"/>
                                      </p:to>
                                    </p:set>
                                  </p:childTnLst>
                                </p:cTn>
                              </p:par>
                              <p:par>
                                <p:cTn id="293" presetID="16" presetClass="exit" presetSubtype="42" fill="hold" grpId="4" nodeType="withEffect">
                                  <p:stCondLst>
                                    <p:cond delay="0"/>
                                  </p:stCondLst>
                                  <p:childTnLst>
                                    <p:animEffect transition="out" filter="barn(outHorizontal)">
                                      <p:cBhvr>
                                        <p:cTn id="294" dur="3000"/>
                                        <p:tgtEl>
                                          <p:spTgt spid="18"/>
                                        </p:tgtEl>
                                      </p:cBhvr>
                                    </p:animEffect>
                                    <p:set>
                                      <p:cBhvr>
                                        <p:cTn id="295" dur="1" fill="hold">
                                          <p:stCondLst>
                                            <p:cond delay="2999"/>
                                          </p:stCondLst>
                                        </p:cTn>
                                        <p:tgtEl>
                                          <p:spTgt spid="18"/>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3"/>
                                        </p:tgtEl>
                                        <p:attrNameLst>
                                          <p:attrName>ppt_w</p:attrName>
                                        </p:attrNameLst>
                                      </p:cBhvr>
                                      <p:tavLst>
                                        <p:tav tm="0">
                                          <p:val>
                                            <p:strVal val="ppt_w"/>
                                          </p:val>
                                        </p:tav>
                                        <p:tav tm="100000">
                                          <p:val>
                                            <p:strVal val="ppt_w"/>
                                          </p:val>
                                        </p:tav>
                                      </p:tavLst>
                                    </p:anim>
                                    <p:anim calcmode="lin" valueType="num">
                                      <p:cBhvr>
                                        <p:cTn id="29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3"/>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4"/>
                                        </p:tgtEl>
                                        <p:attrNameLst>
                                          <p:attrName>ppt_w</p:attrName>
                                        </p:attrNameLst>
                                      </p:cBhvr>
                                      <p:tavLst>
                                        <p:tav tm="0">
                                          <p:val>
                                            <p:strVal val="ppt_w"/>
                                          </p:val>
                                        </p:tav>
                                        <p:tav tm="100000">
                                          <p:val>
                                            <p:strVal val="ppt_w"/>
                                          </p:val>
                                        </p:tav>
                                      </p:tavLst>
                                    </p:anim>
                                    <p:anim calcmode="lin" valueType="num">
                                      <p:cBhvr>
                                        <p:cTn id="30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4"/>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5"/>
                                        </p:tgtEl>
                                        <p:attrNameLst>
                                          <p:attrName>ppt_w</p:attrName>
                                        </p:attrNameLst>
                                      </p:cBhvr>
                                      <p:tavLst>
                                        <p:tav tm="0">
                                          <p:val>
                                            <p:strVal val="ppt_w"/>
                                          </p:val>
                                        </p:tav>
                                        <p:tav tm="100000">
                                          <p:val>
                                            <p:strVal val="ppt_w"/>
                                          </p:val>
                                        </p:tav>
                                      </p:tavLst>
                                    </p:anim>
                                    <p:anim calcmode="lin" valueType="num">
                                      <p:cBhvr>
                                        <p:cTn id="30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5"/>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6"/>
                                        </p:tgtEl>
                                        <p:attrNameLst>
                                          <p:attrName>ppt_w</p:attrName>
                                        </p:attrNameLst>
                                      </p:cBhvr>
                                      <p:tavLst>
                                        <p:tav tm="0">
                                          <p:val>
                                            <p:strVal val="ppt_w"/>
                                          </p:val>
                                        </p:tav>
                                        <p:tav tm="100000">
                                          <p:val>
                                            <p:strVal val="ppt_w"/>
                                          </p:val>
                                        </p:tav>
                                      </p:tavLst>
                                    </p:anim>
                                    <p:anim calcmode="lin" valueType="num">
                                      <p:cBhvr>
                                        <p:cTn id="31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6"/>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7"/>
                                        </p:tgtEl>
                                        <p:attrNameLst>
                                          <p:attrName>ppt_w</p:attrName>
                                        </p:attrNameLst>
                                      </p:cBhvr>
                                      <p:tavLst>
                                        <p:tav tm="0">
                                          <p:val>
                                            <p:strVal val="ppt_w"/>
                                          </p:val>
                                        </p:tav>
                                        <p:tav tm="100000">
                                          <p:val>
                                            <p:strVal val="ppt_w"/>
                                          </p:val>
                                        </p:tav>
                                      </p:tavLst>
                                    </p:anim>
                                    <p:anim calcmode="lin" valueType="num">
                                      <p:cBhvr>
                                        <p:cTn id="31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7"/>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8"/>
                                        </p:tgtEl>
                                        <p:attrNameLst>
                                          <p:attrName>ppt_w</p:attrName>
                                        </p:attrNameLst>
                                      </p:cBhvr>
                                      <p:tavLst>
                                        <p:tav tm="0">
                                          <p:val>
                                            <p:strVal val="ppt_w"/>
                                          </p:val>
                                        </p:tav>
                                        <p:tav tm="100000">
                                          <p:val>
                                            <p:strVal val="ppt_w"/>
                                          </p:val>
                                        </p:tav>
                                      </p:tavLst>
                                    </p:anim>
                                    <p:anim calcmode="lin" valueType="num">
                                      <p:cBhvr>
                                        <p:cTn id="31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8"/>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9"/>
                                        </p:tgtEl>
                                        <p:attrNameLst>
                                          <p:attrName>ppt_w</p:attrName>
                                        </p:attrNameLst>
                                      </p:cBhvr>
                                      <p:tavLst>
                                        <p:tav tm="0">
                                          <p:val>
                                            <p:strVal val="ppt_w"/>
                                          </p:val>
                                        </p:tav>
                                        <p:tav tm="100000">
                                          <p:val>
                                            <p:strVal val="ppt_w"/>
                                          </p:val>
                                        </p:tav>
                                      </p:tavLst>
                                    </p:anim>
                                    <p:anim calcmode="lin" valueType="num">
                                      <p:cBhvr>
                                        <p:cTn id="3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9"/>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0"/>
                                        </p:tgtEl>
                                        <p:attrNameLst>
                                          <p:attrName>ppt_w</p:attrName>
                                        </p:attrNameLst>
                                      </p:cBhvr>
                                      <p:tavLst>
                                        <p:tav tm="0">
                                          <p:val>
                                            <p:strVal val="ppt_w"/>
                                          </p:val>
                                        </p:tav>
                                        <p:tav tm="100000">
                                          <p:val>
                                            <p:strVal val="ppt_w"/>
                                          </p:val>
                                        </p:tav>
                                      </p:tavLst>
                                    </p:anim>
                                    <p:anim calcmode="lin" valueType="num">
                                      <p:cBhvr>
                                        <p:cTn id="32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0"/>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1"/>
                                        </p:tgtEl>
                                        <p:attrNameLst>
                                          <p:attrName>ppt_w</p:attrName>
                                        </p:attrNameLst>
                                      </p:cBhvr>
                                      <p:tavLst>
                                        <p:tav tm="0">
                                          <p:val>
                                            <p:strVal val="ppt_w"/>
                                          </p:val>
                                        </p:tav>
                                        <p:tav tm="100000">
                                          <p:val>
                                            <p:strVal val="ppt_w"/>
                                          </p:val>
                                        </p:tav>
                                      </p:tavLst>
                                    </p:anim>
                                    <p:anim calcmode="lin" valueType="num">
                                      <p:cBhvr>
                                        <p:cTn id="33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1"/>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2"/>
                                        </p:tgtEl>
                                        <p:attrNameLst>
                                          <p:attrName>ppt_w</p:attrName>
                                        </p:attrNameLst>
                                      </p:cBhvr>
                                      <p:tavLst>
                                        <p:tav tm="0">
                                          <p:val>
                                            <p:strVal val="ppt_w"/>
                                          </p:val>
                                        </p:tav>
                                        <p:tav tm="100000">
                                          <p:val>
                                            <p:strVal val="ppt_w"/>
                                          </p:val>
                                        </p:tav>
                                      </p:tavLst>
                                    </p:anim>
                                    <p:anim calcmode="lin" valueType="num">
                                      <p:cBhvr>
                                        <p:cTn id="3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2"/>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3"/>
                                        </p:tgtEl>
                                        <p:attrNameLst>
                                          <p:attrName>ppt_w</p:attrName>
                                        </p:attrNameLst>
                                      </p:cBhvr>
                                      <p:tavLst>
                                        <p:tav tm="0">
                                          <p:val>
                                            <p:strVal val="ppt_w"/>
                                          </p:val>
                                        </p:tav>
                                        <p:tav tm="100000">
                                          <p:val>
                                            <p:strVal val="ppt_w"/>
                                          </p:val>
                                        </p:tav>
                                      </p:tavLst>
                                    </p:anim>
                                    <p:anim calcmode="lin" valueType="num">
                                      <p:cBhvr>
                                        <p:cTn id="33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3"/>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4"/>
                                        </p:tgtEl>
                                        <p:attrNameLst>
                                          <p:attrName>ppt_w</p:attrName>
                                        </p:attrNameLst>
                                      </p:cBhvr>
                                      <p:tavLst>
                                        <p:tav tm="0">
                                          <p:val>
                                            <p:strVal val="ppt_w"/>
                                          </p:val>
                                        </p:tav>
                                        <p:tav tm="100000">
                                          <p:val>
                                            <p:strVal val="ppt_w"/>
                                          </p:val>
                                        </p:tav>
                                      </p:tavLst>
                                    </p:anim>
                                    <p:anim calcmode="lin" valueType="num">
                                      <p:cBhvr>
                                        <p:cTn id="34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4"/>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5"/>
                                        </p:tgtEl>
                                        <p:attrNameLst>
                                          <p:attrName>ppt_w</p:attrName>
                                        </p:attrNameLst>
                                      </p:cBhvr>
                                      <p:tavLst>
                                        <p:tav tm="0">
                                          <p:val>
                                            <p:strVal val="ppt_w"/>
                                          </p:val>
                                        </p:tav>
                                        <p:tav tm="100000">
                                          <p:val>
                                            <p:strVal val="ppt_w"/>
                                          </p:val>
                                        </p:tav>
                                      </p:tavLst>
                                    </p:anim>
                                    <p:anim calcmode="lin" valueType="num">
                                      <p:cBhvr>
                                        <p:cTn id="34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5"/>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6"/>
                                        </p:tgtEl>
                                        <p:attrNameLst>
                                          <p:attrName>ppt_w</p:attrName>
                                        </p:attrNameLst>
                                      </p:cBhvr>
                                      <p:tavLst>
                                        <p:tav tm="0">
                                          <p:val>
                                            <p:strVal val="ppt_w"/>
                                          </p:val>
                                        </p:tav>
                                        <p:tav tm="100000">
                                          <p:val>
                                            <p:strVal val="ppt_w"/>
                                          </p:val>
                                        </p:tav>
                                      </p:tavLst>
                                    </p:anim>
                                    <p:anim calcmode="lin" valueType="num">
                                      <p:cBhvr>
                                        <p:cTn id="3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6"/>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7"/>
                                        </p:tgtEl>
                                        <p:attrNameLst>
                                          <p:attrName>ppt_w</p:attrName>
                                        </p:attrNameLst>
                                      </p:cBhvr>
                                      <p:tavLst>
                                        <p:tav tm="0">
                                          <p:val>
                                            <p:strVal val="ppt_w"/>
                                          </p:val>
                                        </p:tav>
                                        <p:tav tm="100000">
                                          <p:val>
                                            <p:strVal val="ppt_w"/>
                                          </p:val>
                                        </p:tav>
                                      </p:tavLst>
                                    </p:anim>
                                    <p:anim calcmode="lin" valueType="num">
                                      <p:cBhvr>
                                        <p:cTn id="3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7"/>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18"/>
                                        </p:tgtEl>
                                        <p:attrNameLst>
                                          <p:attrName>ppt_w</p:attrName>
                                        </p:attrNameLst>
                                      </p:cBhvr>
                                      <p:tavLst>
                                        <p:tav tm="0">
                                          <p:val>
                                            <p:strVal val="ppt_w"/>
                                          </p:val>
                                        </p:tav>
                                        <p:tav tm="100000">
                                          <p:val>
                                            <p:strVal val="ppt_w"/>
                                          </p:val>
                                        </p:tav>
                                      </p:tavLst>
                                    </p:anim>
                                    <p:anim calcmode="lin" valueType="num">
                                      <p:cBhvr>
                                        <p:cTn id="3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8"/>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3000" fill="hold"/>
                                        <p:tgtEl>
                                          <p:spTgt spid="2"/>
                                        </p:tgtEl>
                                        <p:attrNameLst>
                                          <p:attrName>ppt_w</p:attrName>
                                        </p:attrNameLst>
                                      </p:cBhvr>
                                      <p:tavLst>
                                        <p:tav tm="0">
                                          <p:val>
                                            <p:fltVal val="0"/>
                                          </p:val>
                                        </p:tav>
                                        <p:tav tm="100000">
                                          <p:val>
                                            <p:strVal val="#ppt_w"/>
                                          </p:val>
                                        </p:tav>
                                      </p:tavLst>
                                    </p:anim>
                                    <p:anim calcmode="lin" valueType="num">
                                      <p:cBhvr>
                                        <p:cTn id="36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5" name="4 CuadroTexto"/>
          <p:cNvSpPr txBox="1"/>
          <p:nvPr/>
        </p:nvSpPr>
        <p:spPr>
          <a:xfrm>
            <a:off x="2857488" y="1571618"/>
            <a:ext cx="1928826" cy="1061829"/>
          </a:xfrm>
          <a:prstGeom prst="rect">
            <a:avLst/>
          </a:prstGeom>
          <a:noFill/>
        </p:spPr>
        <p:txBody>
          <a:bodyPr wrap="square" rtlCol="0">
            <a:spAutoFit/>
          </a:bodyPr>
          <a:lstStyle/>
          <a:p>
            <a:pPr algn="ctr"/>
            <a:r>
              <a:rPr lang="es-PE" sz="900" dirty="0" smtClean="0">
                <a:latin typeface="Agency FB" pitchFamily="34" charset="0"/>
              </a:rPr>
              <a:t>Si quieres que tu día de playa se convierta en una jornada muy divertida no dudes en planificar diferentes actividades para estar entretenidos y pasar buenos momentos, ya sea practicar deportes, organizar juegos,</a:t>
            </a:r>
            <a:r>
              <a:rPr lang="es-PE" sz="900" dirty="0" smtClean="0"/>
              <a:t> </a:t>
            </a:r>
            <a:r>
              <a:rPr lang="es-PE" sz="900" dirty="0" smtClean="0">
                <a:latin typeface="Agency FB" pitchFamily="34" charset="0"/>
              </a:rPr>
              <a:t>Y, si vas con niños, esto será una obligación si no queremos que los peques se aburran</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0" scaled="1"/>
        </a:gradFill>
        <a:effectLst/>
      </p:bgPr>
    </p:bg>
    <p:spTree>
      <p:nvGrpSpPr>
        <p:cNvPr id="1" name=""/>
        <p:cNvGrpSpPr/>
        <p:nvPr/>
      </p:nvGrpSpPr>
      <p:grpSpPr>
        <a:xfrm>
          <a:off x="0" y="0"/>
          <a:ext cx="0" cy="0"/>
          <a:chOff x="0" y="0"/>
          <a:chExt cx="0" cy="0"/>
        </a:xfrm>
      </p:grpSpPr>
      <p:pic>
        <p:nvPicPr>
          <p:cNvPr id="2" name="1 Imagen" descr="1(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0" y="0"/>
            <a:ext cx="928662" cy="928662"/>
          </a:xfrm>
          <a:prstGeom prst="rect">
            <a:avLst/>
          </a:prstGeom>
          <a:effectLst>
            <a:reflection blurRad="6350" stA="50000" endA="295" endPos="92000" dist="101600" dir="5400000" sy="-100000" algn="bl" rotWithShape="0"/>
          </a:effectLst>
        </p:spPr>
      </p:pic>
      <p:pic>
        <p:nvPicPr>
          <p:cNvPr id="5" name="4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8215338" y="0"/>
            <a:ext cx="928662" cy="928662"/>
          </a:xfrm>
          <a:prstGeom prst="rect">
            <a:avLst/>
          </a:prstGeom>
          <a:effectLst>
            <a:reflection blurRad="6350" stA="50000" endA="295" endPos="92000" dist="101600" dir="5400000" sy="-100000" algn="bl" rotWithShape="0"/>
          </a:effectLst>
        </p:spPr>
      </p:pic>
      <p:pic>
        <p:nvPicPr>
          <p:cNvPr id="6" name="5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571472" y="714356"/>
            <a:ext cx="857256" cy="857256"/>
          </a:xfrm>
          <a:prstGeom prst="rect">
            <a:avLst/>
          </a:prstGeom>
          <a:effectLst>
            <a:reflection blurRad="6350" stA="50000" endA="295" endPos="92000" dist="101600" dir="5400000" sy="-100000" algn="bl" rotWithShape="0"/>
          </a:effectLst>
        </p:spPr>
      </p:pic>
      <p:pic>
        <p:nvPicPr>
          <p:cNvPr id="7" name="6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715240" y="785794"/>
            <a:ext cx="857256" cy="857256"/>
          </a:xfrm>
          <a:prstGeom prst="rect">
            <a:avLst/>
          </a:prstGeom>
          <a:effectLst>
            <a:reflection blurRad="6350" stA="50000" endA="295" endPos="92000" dist="101600" dir="5400000" sy="-100000" algn="bl" rotWithShape="0"/>
          </a:effectLst>
        </p:spPr>
      </p:pic>
      <p:pic>
        <p:nvPicPr>
          <p:cNvPr id="8" name="7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142976" y="1571612"/>
            <a:ext cx="785818" cy="785818"/>
          </a:xfrm>
          <a:prstGeom prst="rect">
            <a:avLst/>
          </a:prstGeom>
          <a:effectLst>
            <a:reflection blurRad="6350" stA="50000" endA="295" endPos="92000" dist="101600" dir="5400000" sy="-100000" algn="bl" rotWithShape="0"/>
          </a:effectLst>
        </p:spPr>
      </p:pic>
      <p:pic>
        <p:nvPicPr>
          <p:cNvPr id="9" name="8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7072330" y="1571612"/>
            <a:ext cx="785818" cy="785818"/>
          </a:xfrm>
          <a:prstGeom prst="rect">
            <a:avLst/>
          </a:prstGeom>
          <a:effectLst>
            <a:reflection blurRad="6350" stA="50000" endA="295" endPos="92000" dist="101600" dir="5400000" sy="-100000" algn="bl" rotWithShape="0"/>
          </a:effectLst>
        </p:spPr>
      </p:pic>
      <p:pic>
        <p:nvPicPr>
          <p:cNvPr id="10" name="9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1714480" y="2285992"/>
            <a:ext cx="714380" cy="714380"/>
          </a:xfrm>
          <a:prstGeom prst="rect">
            <a:avLst/>
          </a:prstGeom>
          <a:effectLst>
            <a:reflection blurRad="6350" stA="50000" endA="295" endPos="92000" dist="101600" dir="5400000" sy="-100000" algn="bl" rotWithShape="0"/>
          </a:effectLst>
        </p:spPr>
      </p:pic>
      <p:pic>
        <p:nvPicPr>
          <p:cNvPr id="11" name="10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429388" y="2285992"/>
            <a:ext cx="714380" cy="714380"/>
          </a:xfrm>
          <a:prstGeom prst="rect">
            <a:avLst/>
          </a:prstGeom>
          <a:effectLst>
            <a:reflection blurRad="6350" stA="50000" endA="295" endPos="92000" dist="101600" dir="5400000" sy="-100000" algn="bl" rotWithShape="0"/>
          </a:effectLst>
        </p:spPr>
      </p:pic>
      <p:pic>
        <p:nvPicPr>
          <p:cNvPr id="12" name="11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2285984" y="2928934"/>
            <a:ext cx="642942" cy="642942"/>
          </a:xfrm>
          <a:prstGeom prst="rect">
            <a:avLst/>
          </a:prstGeom>
          <a:effectLst>
            <a:reflection blurRad="6350" stA="50000" endA="295" endPos="92000" dist="101600" dir="5400000" sy="-100000" algn="bl" rotWithShape="0"/>
          </a:effectLst>
        </p:spPr>
      </p:pic>
      <p:pic>
        <p:nvPicPr>
          <p:cNvPr id="13" name="12 Imagen" descr="20110219001327958.png"/>
          <p:cNvPicPr>
            <a:picLocks noChangeAspect="1"/>
          </p:cNvPicPr>
          <p:nvPr/>
        </p:nvPicPr>
        <p:blipFill>
          <a:blip r:embed="rId3">
            <a:duotone>
              <a:schemeClr val="bg2">
                <a:shade val="45000"/>
                <a:satMod val="135000"/>
              </a:schemeClr>
              <a:prstClr val="white"/>
            </a:duotone>
            <a:lum contrast="40000"/>
          </a:blip>
          <a:srcRect l="17773" t="17773" r="17773" b="17773"/>
          <a:stretch>
            <a:fillRect/>
          </a:stretch>
        </p:blipFill>
        <p:spPr>
          <a:xfrm>
            <a:off x="6072198" y="2857496"/>
            <a:ext cx="642942" cy="642942"/>
          </a:xfrm>
          <a:prstGeom prst="rect">
            <a:avLst/>
          </a:prstGeom>
          <a:effectLst>
            <a:reflection blurRad="6350" stA="50000" endA="295" endPos="92000" dist="101600" dir="5400000" sy="-100000" algn="bl" rotWithShape="0"/>
          </a:effectLst>
        </p:spPr>
      </p:pic>
      <p:pic>
        <p:nvPicPr>
          <p:cNvPr id="14" name="13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2714612" y="3571876"/>
            <a:ext cx="571504" cy="514354"/>
          </a:xfrm>
          <a:prstGeom prst="rect">
            <a:avLst/>
          </a:prstGeom>
          <a:effectLst>
            <a:reflection blurRad="6350" stA="50000" endA="295" endPos="92000" dist="101600" dir="5400000" sy="-100000" algn="bl" rotWithShape="0"/>
          </a:effectLst>
        </p:spPr>
      </p:pic>
      <p:pic>
        <p:nvPicPr>
          <p:cNvPr id="15" name="14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572132" y="3500438"/>
            <a:ext cx="571504" cy="514354"/>
          </a:xfrm>
          <a:prstGeom prst="rect">
            <a:avLst/>
          </a:prstGeom>
          <a:effectLst>
            <a:reflection blurRad="6350" stA="50000" endA="295" endPos="92000" dist="101600" dir="5400000" sy="-100000" algn="bl" rotWithShape="0"/>
          </a:effectLst>
        </p:spPr>
      </p:pic>
      <p:pic>
        <p:nvPicPr>
          <p:cNvPr id="16" name="15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071802" y="4143380"/>
            <a:ext cx="571504" cy="514354"/>
          </a:xfrm>
          <a:prstGeom prst="rect">
            <a:avLst/>
          </a:prstGeom>
          <a:effectLst>
            <a:reflection blurRad="6350" stA="50000" endA="295" endPos="92000" dist="101600" dir="5400000" sy="-100000" algn="bl" rotWithShape="0"/>
          </a:effectLst>
        </p:spPr>
      </p:pic>
      <p:pic>
        <p:nvPicPr>
          <p:cNvPr id="17" name="16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5286380" y="4143380"/>
            <a:ext cx="571504" cy="514354"/>
          </a:xfrm>
          <a:prstGeom prst="rect">
            <a:avLst/>
          </a:prstGeom>
          <a:effectLst>
            <a:reflection blurRad="6350" stA="50000" endA="295" endPos="92000" dist="101600" dir="5400000" sy="-100000" algn="bl" rotWithShape="0"/>
          </a:effectLst>
        </p:spPr>
      </p:pic>
      <p:pic>
        <p:nvPicPr>
          <p:cNvPr id="18" name="17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3286116" y="4714884"/>
            <a:ext cx="571504" cy="514354"/>
          </a:xfrm>
          <a:prstGeom prst="rect">
            <a:avLst/>
          </a:prstGeom>
          <a:effectLst>
            <a:reflection blurRad="6350" stA="50000" endA="295" endPos="92000" dist="101600" dir="5400000" sy="-100000" algn="bl" rotWithShape="0"/>
          </a:effectLst>
        </p:spPr>
      </p:pic>
      <p:pic>
        <p:nvPicPr>
          <p:cNvPr id="19" name="18 Imagen" descr="20110219001327958.png"/>
          <p:cNvPicPr>
            <a:picLocks noChangeAspect="1"/>
          </p:cNvPicPr>
          <p:nvPr/>
        </p:nvPicPr>
        <p:blipFill>
          <a:blip r:embed="rId4" cstate="print">
            <a:duotone>
              <a:schemeClr val="bg2">
                <a:shade val="45000"/>
                <a:satMod val="135000"/>
              </a:schemeClr>
              <a:prstClr val="white"/>
            </a:duotone>
            <a:lum contrast="40000"/>
          </a:blip>
          <a:srcRect l="17773" t="17773" r="17773" b="17773"/>
          <a:stretch>
            <a:fillRect/>
          </a:stretch>
        </p:blipFill>
        <p:spPr>
          <a:xfrm>
            <a:off x="4929190" y="4786322"/>
            <a:ext cx="571504" cy="514354"/>
          </a:xfrm>
          <a:prstGeom prst="rect">
            <a:avLst/>
          </a:prstGeom>
          <a:effectLst>
            <a:reflection blurRad="6350" stA="50000" endA="295" endPos="92000" dist="101600" dir="5400000" sy="-100000" algn="bl" rotWithShape="0"/>
          </a:effectLst>
        </p:spPr>
      </p:pic>
      <p:sp>
        <p:nvSpPr>
          <p:cNvPr id="20" name="19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4"/>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8"/>
                                        </p:tgtEl>
                                        <p:attrNameLst>
                                          <p:attrName>r</p:attrName>
                                        </p:attrNameLst>
                                      </p:cBhvr>
                                    </p:animRot>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1+#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2000" fill="hold"/>
                                        <p:tgtEl>
                                          <p:spTgt spid="19"/>
                                        </p:tgtEl>
                                        <p:attrNameLst>
                                          <p:attrName>ppt_x</p:attrName>
                                        </p:attrNameLst>
                                      </p:cBhvr>
                                      <p:tavLst>
                                        <p:tav tm="0">
                                          <p:val>
                                            <p:strVal val="1+#ppt_w/2"/>
                                          </p:val>
                                        </p:tav>
                                        <p:tav tm="100000">
                                          <p:val>
                                            <p:strVal val="#ppt_x"/>
                                          </p:val>
                                        </p:tav>
                                      </p:tavLst>
                                    </p:anim>
                                    <p:anim calcmode="lin" valueType="num">
                                      <p:cBhvr additive="base">
                                        <p:cTn id="86" dur="2000" fill="hold"/>
                                        <p:tgtEl>
                                          <p:spTgt spid="19"/>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2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ppt_x"/>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1+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1+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2000" fill="hold"/>
                                        <p:tgtEl>
                                          <p:spTgt spid="5"/>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9"/>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1"/>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9"/>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2"/>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4"/>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6"/>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16000">
              <a:schemeClr val="bg1"/>
            </a:gs>
            <a:gs pos="25000">
              <a:srgbClr val="21D6E0"/>
            </a:gs>
            <a:gs pos="75000">
              <a:srgbClr val="0087E6"/>
            </a:gs>
            <a:gs pos="100000">
              <a:srgbClr val="005CBF"/>
            </a:gs>
          </a:gsLst>
          <a:lin ang="0" scaled="1"/>
        </a:gradFill>
        <a:effectLst/>
      </p:bgPr>
    </p:bg>
    <p:spTree>
      <p:nvGrpSpPr>
        <p:cNvPr id="1" name=""/>
        <p:cNvGrpSpPr/>
        <p:nvPr/>
      </p:nvGrpSpPr>
      <p:grpSpPr>
        <a:xfrm>
          <a:off x="0" y="0"/>
          <a:ext cx="0" cy="0"/>
          <a:chOff x="0" y="0"/>
          <a:chExt cx="0" cy="0"/>
        </a:xfrm>
      </p:grpSpPr>
      <p:pic>
        <p:nvPicPr>
          <p:cNvPr id="2" name="1 Imagen" descr="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a:off x="3500430" y="-71456"/>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10800000">
            <a:off x="3571868" y="4429120"/>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a:off x="3500430" y="214296"/>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3500430" y="500048"/>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3500430" y="785800"/>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3571868" y="4071930"/>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3500430" y="3714740"/>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3571868" y="3428988"/>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3571868" y="3143236"/>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00430" y="2857484"/>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3500430" y="2571732"/>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3500430" y="1071552"/>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a:off x="3428992" y="1357304"/>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a:off x="3500430" y="1643056"/>
            <a:ext cx="2071702" cy="785794"/>
          </a:xfrm>
          <a:prstGeom prst="flowChartMerge">
            <a:avLst/>
          </a:prstGeom>
          <a:blipFill dpi="0" rotWithShape="1">
            <a:blip r:embed="rId3">
              <a:duotone>
                <a:prstClr val="black"/>
                <a:schemeClr val="accent5">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ppt_x"/>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ppt_x"/>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ppt_x"/>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ppt_x"/>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2000" fill="hold"/>
                                        <p:tgtEl>
                                          <p:spTgt spid="3"/>
                                        </p:tgtEl>
                                        <p:attrNameLst>
                                          <p:attrName>ppt_w</p:attrName>
                                        </p:attrNameLst>
                                      </p:cBhvr>
                                      <p:tavLst>
                                        <p:tav tm="0">
                                          <p:val>
                                            <p:strVal val="#ppt_w"/>
                                          </p:val>
                                        </p:tav>
                                        <p:tav tm="100000">
                                          <p:val>
                                            <p:strVal val="#ppt_w"/>
                                          </p:val>
                                        </p:tav>
                                      </p:tavLst>
                                    </p:anim>
                                    <p:anim calcmode="lin" valueType="num">
                                      <p:cBhvr>
                                        <p:cTn id="66" dur="2000" fill="hold"/>
                                        <p:tgtEl>
                                          <p:spTgt spid="3"/>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2000" fill="hold"/>
                                        <p:tgtEl>
                                          <p:spTgt spid="4"/>
                                        </p:tgtEl>
                                        <p:attrNameLst>
                                          <p:attrName>ppt_w</p:attrName>
                                        </p:attrNameLst>
                                      </p:cBhvr>
                                      <p:tavLst>
                                        <p:tav tm="0">
                                          <p:val>
                                            <p:strVal val="#ppt_w"/>
                                          </p:val>
                                        </p:tav>
                                        <p:tav tm="100000">
                                          <p:val>
                                            <p:strVal val="#ppt_w"/>
                                          </p:val>
                                        </p:tav>
                                      </p:tavLst>
                                    </p:anim>
                                    <p:anim calcmode="lin" valueType="num">
                                      <p:cBhvr>
                                        <p:cTn id="70" dur="2000" fill="hold"/>
                                        <p:tgtEl>
                                          <p:spTgt spid="4"/>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p:val>
                                            <p:strVal val="#ppt_w"/>
                                          </p:val>
                                        </p:tav>
                                        <p:tav tm="100000">
                                          <p:val>
                                            <p:strVal val="#ppt_w"/>
                                          </p:val>
                                        </p:tav>
                                      </p:tavLst>
                                    </p:anim>
                                    <p:anim calcmode="lin" valueType="num">
                                      <p:cBhvr>
                                        <p:cTn id="74" dur="2000" fill="hold"/>
                                        <p:tgtEl>
                                          <p:spTgt spid="5"/>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2000" fill="hold"/>
                                        <p:tgtEl>
                                          <p:spTgt spid="6"/>
                                        </p:tgtEl>
                                        <p:attrNameLst>
                                          <p:attrName>ppt_w</p:attrName>
                                        </p:attrNameLst>
                                      </p:cBhvr>
                                      <p:tavLst>
                                        <p:tav tm="0">
                                          <p:val>
                                            <p:strVal val="#ppt_w"/>
                                          </p:val>
                                        </p:tav>
                                        <p:tav tm="100000">
                                          <p:val>
                                            <p:strVal val="#ppt_w"/>
                                          </p:val>
                                        </p:tav>
                                      </p:tavLst>
                                    </p:anim>
                                    <p:anim calcmode="lin" valueType="num">
                                      <p:cBhvr>
                                        <p:cTn id="78" dur="2000" fill="hold"/>
                                        <p:tgtEl>
                                          <p:spTgt spid="6"/>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p:cTn id="81" dur="2000" fill="hold"/>
                                        <p:tgtEl>
                                          <p:spTgt spid="7"/>
                                        </p:tgtEl>
                                        <p:attrNameLst>
                                          <p:attrName>ppt_w</p:attrName>
                                        </p:attrNameLst>
                                      </p:cBhvr>
                                      <p:tavLst>
                                        <p:tav tm="0">
                                          <p:val>
                                            <p:strVal val="#ppt_w"/>
                                          </p:val>
                                        </p:tav>
                                        <p:tav tm="100000">
                                          <p:val>
                                            <p:strVal val="#ppt_w"/>
                                          </p:val>
                                        </p:tav>
                                      </p:tavLst>
                                    </p:anim>
                                    <p:anim calcmode="lin" valueType="num">
                                      <p:cBhvr>
                                        <p:cTn id="82" dur="2000" fill="hold"/>
                                        <p:tgtEl>
                                          <p:spTgt spid="7"/>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2000" fill="hold"/>
                                        <p:tgtEl>
                                          <p:spTgt spid="8"/>
                                        </p:tgtEl>
                                        <p:attrNameLst>
                                          <p:attrName>ppt_w</p:attrName>
                                        </p:attrNameLst>
                                      </p:cBhvr>
                                      <p:tavLst>
                                        <p:tav tm="0">
                                          <p:val>
                                            <p:strVal val="#ppt_w"/>
                                          </p:val>
                                        </p:tav>
                                        <p:tav tm="100000">
                                          <p:val>
                                            <p:strVal val="#ppt_w"/>
                                          </p:val>
                                        </p:tav>
                                      </p:tavLst>
                                    </p:anim>
                                    <p:anim calcmode="lin" valueType="num">
                                      <p:cBhvr>
                                        <p:cTn id="86" dur="2000" fill="hold"/>
                                        <p:tgtEl>
                                          <p:spTgt spid="8"/>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2000" fill="hold"/>
                                        <p:tgtEl>
                                          <p:spTgt spid="9"/>
                                        </p:tgtEl>
                                        <p:attrNameLst>
                                          <p:attrName>ppt_w</p:attrName>
                                        </p:attrNameLst>
                                      </p:cBhvr>
                                      <p:tavLst>
                                        <p:tav tm="0">
                                          <p:val>
                                            <p:strVal val="#ppt_w"/>
                                          </p:val>
                                        </p:tav>
                                        <p:tav tm="100000">
                                          <p:val>
                                            <p:strVal val="#ppt_w"/>
                                          </p:val>
                                        </p:tav>
                                      </p:tavLst>
                                    </p:anim>
                                    <p:anim calcmode="lin" valueType="num">
                                      <p:cBhvr>
                                        <p:cTn id="90" dur="2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p:val>
                                            <p:strVal val="#ppt_w"/>
                                          </p:val>
                                        </p:tav>
                                        <p:tav tm="100000">
                                          <p:val>
                                            <p:strVal val="#ppt_w"/>
                                          </p:val>
                                        </p:tav>
                                      </p:tavLst>
                                    </p:anim>
                                    <p:anim calcmode="lin" valueType="num">
                                      <p:cBhvr>
                                        <p:cTn id="94" dur="2000" fill="hold"/>
                                        <p:tgtEl>
                                          <p:spTgt spid="10"/>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p:val>
                                            <p:strVal val="#ppt_w"/>
                                          </p:val>
                                        </p:tav>
                                        <p:tav tm="100000">
                                          <p:val>
                                            <p:strVal val="#ppt_w"/>
                                          </p:val>
                                        </p:tav>
                                      </p:tavLst>
                                    </p:anim>
                                    <p:anim calcmode="lin" valueType="num">
                                      <p:cBhvr>
                                        <p:cTn id="98" dur="2000" fill="hold"/>
                                        <p:tgtEl>
                                          <p:spTgt spid="11"/>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2000" fill="hold"/>
                                        <p:tgtEl>
                                          <p:spTgt spid="12"/>
                                        </p:tgtEl>
                                        <p:attrNameLst>
                                          <p:attrName>ppt_w</p:attrName>
                                        </p:attrNameLst>
                                      </p:cBhvr>
                                      <p:tavLst>
                                        <p:tav tm="0">
                                          <p:val>
                                            <p:strVal val="#ppt_w"/>
                                          </p:val>
                                        </p:tav>
                                        <p:tav tm="100000">
                                          <p:val>
                                            <p:strVal val="#ppt_w"/>
                                          </p:val>
                                        </p:tav>
                                      </p:tavLst>
                                    </p:anim>
                                    <p:anim calcmode="lin" valueType="num">
                                      <p:cBhvr>
                                        <p:cTn id="102" dur="2000" fill="hold"/>
                                        <p:tgtEl>
                                          <p:spTgt spid="12"/>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2000" fill="hold"/>
                                        <p:tgtEl>
                                          <p:spTgt spid="13"/>
                                        </p:tgtEl>
                                        <p:attrNameLst>
                                          <p:attrName>ppt_w</p:attrName>
                                        </p:attrNameLst>
                                      </p:cBhvr>
                                      <p:tavLst>
                                        <p:tav tm="0">
                                          <p:val>
                                            <p:strVal val="#ppt_w"/>
                                          </p:val>
                                        </p:tav>
                                        <p:tav tm="100000">
                                          <p:val>
                                            <p:strVal val="#ppt_w"/>
                                          </p:val>
                                        </p:tav>
                                      </p:tavLst>
                                    </p:anim>
                                    <p:anim calcmode="lin" valueType="num">
                                      <p:cBhvr>
                                        <p:cTn id="106" dur="2000" fill="hold"/>
                                        <p:tgtEl>
                                          <p:spTgt spid="1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p:cTn id="109" dur="2000" fill="hold"/>
                                        <p:tgtEl>
                                          <p:spTgt spid="14"/>
                                        </p:tgtEl>
                                        <p:attrNameLst>
                                          <p:attrName>ppt_w</p:attrName>
                                        </p:attrNameLst>
                                      </p:cBhvr>
                                      <p:tavLst>
                                        <p:tav tm="0">
                                          <p:val>
                                            <p:strVal val="#ppt_w"/>
                                          </p:val>
                                        </p:tav>
                                        <p:tav tm="100000">
                                          <p:val>
                                            <p:strVal val="#ppt_w"/>
                                          </p:val>
                                        </p:tav>
                                      </p:tavLst>
                                    </p:anim>
                                    <p:anim calcmode="lin" valueType="num">
                                      <p:cBhvr>
                                        <p:cTn id="110" dur="2000" fill="hold"/>
                                        <p:tgtEl>
                                          <p:spTgt spid="14"/>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p:cTn id="113" dur="2000" fill="hold"/>
                                        <p:tgtEl>
                                          <p:spTgt spid="15"/>
                                        </p:tgtEl>
                                        <p:attrNameLst>
                                          <p:attrName>ppt_w</p:attrName>
                                        </p:attrNameLst>
                                      </p:cBhvr>
                                      <p:tavLst>
                                        <p:tav tm="0">
                                          <p:val>
                                            <p:strVal val="#ppt_w"/>
                                          </p:val>
                                        </p:tav>
                                        <p:tav tm="100000">
                                          <p:val>
                                            <p:strVal val="#ppt_w"/>
                                          </p:val>
                                        </p:tav>
                                      </p:tavLst>
                                    </p:anim>
                                    <p:anim calcmode="lin" valueType="num">
                                      <p:cBhvr>
                                        <p:cTn id="114" dur="2000" fill="hold"/>
                                        <p:tgtEl>
                                          <p:spTgt spid="15"/>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p:cTn id="117" dur="2000" fill="hold"/>
                                        <p:tgtEl>
                                          <p:spTgt spid="16"/>
                                        </p:tgtEl>
                                        <p:attrNameLst>
                                          <p:attrName>ppt_w</p:attrName>
                                        </p:attrNameLst>
                                      </p:cBhvr>
                                      <p:tavLst>
                                        <p:tav tm="0">
                                          <p:val>
                                            <p:strVal val="#ppt_w"/>
                                          </p:val>
                                        </p:tav>
                                        <p:tav tm="100000">
                                          <p:val>
                                            <p:strVal val="#ppt_w"/>
                                          </p:val>
                                        </p:tav>
                                      </p:tavLst>
                                    </p:anim>
                                    <p:anim calcmode="lin" valueType="num">
                                      <p:cBhvr>
                                        <p:cTn id="118" dur="2000" fill="hold"/>
                                        <p:tgtEl>
                                          <p:spTgt spid="16"/>
                                        </p:tgtEl>
                                        <p:attrNameLst>
                                          <p:attrName>ppt_h</p:attrName>
                                        </p:attrNameLst>
                                      </p:cBhvr>
                                      <p:tavLst>
                                        <p:tav tm="0" fmla="#ppt_h*sin(2.5*pi*$)">
                                          <p:val>
                                            <p:fltVal val="0"/>
                                          </p:val>
                                        </p:tav>
                                        <p:tav tm="100000">
                                          <p:val>
                                            <p:fltVal val="1"/>
                                          </p:val>
                                        </p:tav>
                                      </p:tavLst>
                                    </p:anim>
                                  </p:childTnLst>
                                </p:cTn>
                              </p:par>
                              <p:par>
                                <p:cTn id="119" presetID="2" presetClass="exit" presetSubtype="4" fill="hold" grpId="2" nodeType="withEffect">
                                  <p:stCondLst>
                                    <p:cond delay="0"/>
                                  </p:stCondLst>
                                  <p:childTnLst>
                                    <p:anim calcmode="lin" valueType="num">
                                      <p:cBhvr additive="base">
                                        <p:cTn id="120" dur="2000"/>
                                        <p:tgtEl>
                                          <p:spTgt spid="3"/>
                                        </p:tgtEl>
                                        <p:attrNameLst>
                                          <p:attrName>ppt_x</p:attrName>
                                        </p:attrNameLst>
                                      </p:cBhvr>
                                      <p:tavLst>
                                        <p:tav tm="0">
                                          <p:val>
                                            <p:strVal val="ppt_x"/>
                                          </p:val>
                                        </p:tav>
                                        <p:tav tm="100000">
                                          <p:val>
                                            <p:strVal val="ppt_x"/>
                                          </p:val>
                                        </p:tav>
                                      </p:tavLst>
                                    </p:anim>
                                    <p:anim calcmode="lin" valueType="num">
                                      <p:cBhvr additive="base">
                                        <p:cTn id="121" dur="2000"/>
                                        <p:tgtEl>
                                          <p:spTgt spid="3"/>
                                        </p:tgtEl>
                                        <p:attrNameLst>
                                          <p:attrName>ppt_y</p:attrName>
                                        </p:attrNameLst>
                                      </p:cBhvr>
                                      <p:tavLst>
                                        <p:tav tm="0">
                                          <p:val>
                                            <p:strVal val="ppt_y"/>
                                          </p:val>
                                        </p:tav>
                                        <p:tav tm="100000">
                                          <p:val>
                                            <p:strVal val="1+ppt_h/2"/>
                                          </p:val>
                                        </p:tav>
                                      </p:tavLst>
                                    </p:anim>
                                    <p:set>
                                      <p:cBhvr>
                                        <p:cTn id="122" dur="1" fill="hold">
                                          <p:stCondLst>
                                            <p:cond delay="1999"/>
                                          </p:stCondLst>
                                        </p:cTn>
                                        <p:tgtEl>
                                          <p:spTgt spid="3"/>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2000"/>
                                        <p:tgtEl>
                                          <p:spTgt spid="5"/>
                                        </p:tgtEl>
                                        <p:attrNameLst>
                                          <p:attrName>ppt_x</p:attrName>
                                        </p:attrNameLst>
                                      </p:cBhvr>
                                      <p:tavLst>
                                        <p:tav tm="0">
                                          <p:val>
                                            <p:strVal val="ppt_x"/>
                                          </p:val>
                                        </p:tav>
                                        <p:tav tm="100000">
                                          <p:val>
                                            <p:strVal val="ppt_x"/>
                                          </p:val>
                                        </p:tav>
                                      </p:tavLst>
                                    </p:anim>
                                    <p:anim calcmode="lin" valueType="num">
                                      <p:cBhvr additive="base">
                                        <p:cTn id="125" dur="2000"/>
                                        <p:tgtEl>
                                          <p:spTgt spid="5"/>
                                        </p:tgtEl>
                                        <p:attrNameLst>
                                          <p:attrName>ppt_y</p:attrName>
                                        </p:attrNameLst>
                                      </p:cBhvr>
                                      <p:tavLst>
                                        <p:tav tm="0">
                                          <p:val>
                                            <p:strVal val="ppt_y"/>
                                          </p:val>
                                        </p:tav>
                                        <p:tav tm="100000">
                                          <p:val>
                                            <p:strVal val="1+ppt_h/2"/>
                                          </p:val>
                                        </p:tav>
                                      </p:tavLst>
                                    </p:anim>
                                    <p:set>
                                      <p:cBhvr>
                                        <p:cTn id="126" dur="1" fill="hold">
                                          <p:stCondLst>
                                            <p:cond delay="1999"/>
                                          </p:stCondLst>
                                        </p:cTn>
                                        <p:tgtEl>
                                          <p:spTgt spid="5"/>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2000"/>
                                        <p:tgtEl>
                                          <p:spTgt spid="6"/>
                                        </p:tgtEl>
                                        <p:attrNameLst>
                                          <p:attrName>ppt_x</p:attrName>
                                        </p:attrNameLst>
                                      </p:cBhvr>
                                      <p:tavLst>
                                        <p:tav tm="0">
                                          <p:val>
                                            <p:strVal val="ppt_x"/>
                                          </p:val>
                                        </p:tav>
                                        <p:tav tm="100000">
                                          <p:val>
                                            <p:strVal val="ppt_x"/>
                                          </p:val>
                                        </p:tav>
                                      </p:tavLst>
                                    </p:anim>
                                    <p:anim calcmode="lin" valueType="num">
                                      <p:cBhvr additive="base">
                                        <p:cTn id="129" dur="2000"/>
                                        <p:tgtEl>
                                          <p:spTgt spid="6"/>
                                        </p:tgtEl>
                                        <p:attrNameLst>
                                          <p:attrName>ppt_y</p:attrName>
                                        </p:attrNameLst>
                                      </p:cBhvr>
                                      <p:tavLst>
                                        <p:tav tm="0">
                                          <p:val>
                                            <p:strVal val="ppt_y"/>
                                          </p:val>
                                        </p:tav>
                                        <p:tav tm="100000">
                                          <p:val>
                                            <p:strVal val="1+ppt_h/2"/>
                                          </p:val>
                                        </p:tav>
                                      </p:tavLst>
                                    </p:anim>
                                    <p:set>
                                      <p:cBhvr>
                                        <p:cTn id="130" dur="1" fill="hold">
                                          <p:stCondLst>
                                            <p:cond delay="1999"/>
                                          </p:stCondLst>
                                        </p:cTn>
                                        <p:tgtEl>
                                          <p:spTgt spid="6"/>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7"/>
                                        </p:tgtEl>
                                        <p:attrNameLst>
                                          <p:attrName>ppt_x</p:attrName>
                                        </p:attrNameLst>
                                      </p:cBhvr>
                                      <p:tavLst>
                                        <p:tav tm="0">
                                          <p:val>
                                            <p:strVal val="ppt_x"/>
                                          </p:val>
                                        </p:tav>
                                        <p:tav tm="100000">
                                          <p:val>
                                            <p:strVal val="ppt_x"/>
                                          </p:val>
                                        </p:tav>
                                      </p:tavLst>
                                    </p:anim>
                                    <p:anim calcmode="lin" valueType="num">
                                      <p:cBhvr additive="base">
                                        <p:cTn id="133" dur="2000"/>
                                        <p:tgtEl>
                                          <p:spTgt spid="7"/>
                                        </p:tgtEl>
                                        <p:attrNameLst>
                                          <p:attrName>ppt_y</p:attrName>
                                        </p:attrNameLst>
                                      </p:cBhvr>
                                      <p:tavLst>
                                        <p:tav tm="0">
                                          <p:val>
                                            <p:strVal val="ppt_y"/>
                                          </p:val>
                                        </p:tav>
                                        <p:tav tm="100000">
                                          <p:val>
                                            <p:strVal val="1+ppt_h/2"/>
                                          </p:val>
                                        </p:tav>
                                      </p:tavLst>
                                    </p:anim>
                                    <p:set>
                                      <p:cBhvr>
                                        <p:cTn id="134" dur="1" fill="hold">
                                          <p:stCondLst>
                                            <p:cond delay="1999"/>
                                          </p:stCondLst>
                                        </p:cTn>
                                        <p:tgtEl>
                                          <p:spTgt spid="7"/>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14"/>
                                        </p:tgtEl>
                                        <p:attrNameLst>
                                          <p:attrName>ppt_x</p:attrName>
                                        </p:attrNameLst>
                                      </p:cBhvr>
                                      <p:tavLst>
                                        <p:tav tm="0">
                                          <p:val>
                                            <p:strVal val="ppt_x"/>
                                          </p:val>
                                        </p:tav>
                                        <p:tav tm="100000">
                                          <p:val>
                                            <p:strVal val="ppt_x"/>
                                          </p:val>
                                        </p:tav>
                                      </p:tavLst>
                                    </p:anim>
                                    <p:anim calcmode="lin" valueType="num">
                                      <p:cBhvr additive="base">
                                        <p:cTn id="137" dur="2000"/>
                                        <p:tgtEl>
                                          <p:spTgt spid="14"/>
                                        </p:tgtEl>
                                        <p:attrNameLst>
                                          <p:attrName>ppt_y</p:attrName>
                                        </p:attrNameLst>
                                      </p:cBhvr>
                                      <p:tavLst>
                                        <p:tav tm="0">
                                          <p:val>
                                            <p:strVal val="ppt_y"/>
                                          </p:val>
                                        </p:tav>
                                        <p:tav tm="100000">
                                          <p:val>
                                            <p:strVal val="1+ppt_h/2"/>
                                          </p:val>
                                        </p:tav>
                                      </p:tavLst>
                                    </p:anim>
                                    <p:set>
                                      <p:cBhvr>
                                        <p:cTn id="138" dur="1" fill="hold">
                                          <p:stCondLst>
                                            <p:cond delay="1999"/>
                                          </p:stCondLst>
                                        </p:cTn>
                                        <p:tgtEl>
                                          <p:spTgt spid="14"/>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15"/>
                                        </p:tgtEl>
                                        <p:attrNameLst>
                                          <p:attrName>ppt_x</p:attrName>
                                        </p:attrNameLst>
                                      </p:cBhvr>
                                      <p:tavLst>
                                        <p:tav tm="0">
                                          <p:val>
                                            <p:strVal val="ppt_x"/>
                                          </p:val>
                                        </p:tav>
                                        <p:tav tm="100000">
                                          <p:val>
                                            <p:strVal val="ppt_x"/>
                                          </p:val>
                                        </p:tav>
                                      </p:tavLst>
                                    </p:anim>
                                    <p:anim calcmode="lin" valueType="num">
                                      <p:cBhvr additive="base">
                                        <p:cTn id="141" dur="2000"/>
                                        <p:tgtEl>
                                          <p:spTgt spid="15"/>
                                        </p:tgtEl>
                                        <p:attrNameLst>
                                          <p:attrName>ppt_y</p:attrName>
                                        </p:attrNameLst>
                                      </p:cBhvr>
                                      <p:tavLst>
                                        <p:tav tm="0">
                                          <p:val>
                                            <p:strVal val="ppt_y"/>
                                          </p:val>
                                        </p:tav>
                                        <p:tav tm="100000">
                                          <p:val>
                                            <p:strVal val="1+ppt_h/2"/>
                                          </p:val>
                                        </p:tav>
                                      </p:tavLst>
                                    </p:anim>
                                    <p:set>
                                      <p:cBhvr>
                                        <p:cTn id="142" dur="1" fill="hold">
                                          <p:stCondLst>
                                            <p:cond delay="1999"/>
                                          </p:stCondLst>
                                        </p:cTn>
                                        <p:tgtEl>
                                          <p:spTgt spid="15"/>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6"/>
                                        </p:tgtEl>
                                        <p:attrNameLst>
                                          <p:attrName>ppt_x</p:attrName>
                                        </p:attrNameLst>
                                      </p:cBhvr>
                                      <p:tavLst>
                                        <p:tav tm="0">
                                          <p:val>
                                            <p:strVal val="ppt_x"/>
                                          </p:val>
                                        </p:tav>
                                        <p:tav tm="100000">
                                          <p:val>
                                            <p:strVal val="ppt_x"/>
                                          </p:val>
                                        </p:tav>
                                      </p:tavLst>
                                    </p:anim>
                                    <p:anim calcmode="lin" valueType="num">
                                      <p:cBhvr additive="base">
                                        <p:cTn id="145" dur="2000"/>
                                        <p:tgtEl>
                                          <p:spTgt spid="16"/>
                                        </p:tgtEl>
                                        <p:attrNameLst>
                                          <p:attrName>ppt_y</p:attrName>
                                        </p:attrNameLst>
                                      </p:cBhvr>
                                      <p:tavLst>
                                        <p:tav tm="0">
                                          <p:val>
                                            <p:strVal val="ppt_y"/>
                                          </p:val>
                                        </p:tav>
                                        <p:tav tm="100000">
                                          <p:val>
                                            <p:strVal val="1+ppt_h/2"/>
                                          </p:val>
                                        </p:tav>
                                      </p:tavLst>
                                    </p:anim>
                                    <p:set>
                                      <p:cBhvr>
                                        <p:cTn id="146" dur="1" fill="hold">
                                          <p:stCondLst>
                                            <p:cond delay="1999"/>
                                          </p:stCondLst>
                                        </p:cTn>
                                        <p:tgtEl>
                                          <p:spTgt spid="16"/>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4"/>
                                        </p:tgtEl>
                                        <p:attrNameLst>
                                          <p:attrName>ppt_x</p:attrName>
                                        </p:attrNameLst>
                                      </p:cBhvr>
                                      <p:tavLst>
                                        <p:tav tm="0">
                                          <p:val>
                                            <p:strVal val="ppt_x"/>
                                          </p:val>
                                        </p:tav>
                                        <p:tav tm="100000">
                                          <p:val>
                                            <p:strVal val="ppt_x"/>
                                          </p:val>
                                        </p:tav>
                                      </p:tavLst>
                                    </p:anim>
                                    <p:anim calcmode="lin" valueType="num">
                                      <p:cBhvr additive="base">
                                        <p:cTn id="149" dur="2000"/>
                                        <p:tgtEl>
                                          <p:spTgt spid="4"/>
                                        </p:tgtEl>
                                        <p:attrNameLst>
                                          <p:attrName>ppt_y</p:attrName>
                                        </p:attrNameLst>
                                      </p:cBhvr>
                                      <p:tavLst>
                                        <p:tav tm="0">
                                          <p:val>
                                            <p:strVal val="ppt_y"/>
                                          </p:val>
                                        </p:tav>
                                        <p:tav tm="100000">
                                          <p:val>
                                            <p:strVal val="0-ppt_h/2"/>
                                          </p:val>
                                        </p:tav>
                                      </p:tavLst>
                                    </p:anim>
                                    <p:set>
                                      <p:cBhvr>
                                        <p:cTn id="150" dur="1" fill="hold">
                                          <p:stCondLst>
                                            <p:cond delay="1999"/>
                                          </p:stCondLst>
                                        </p:cTn>
                                        <p:tgtEl>
                                          <p:spTgt spid="4"/>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8"/>
                                        </p:tgtEl>
                                        <p:attrNameLst>
                                          <p:attrName>ppt_x</p:attrName>
                                        </p:attrNameLst>
                                      </p:cBhvr>
                                      <p:tavLst>
                                        <p:tav tm="0">
                                          <p:val>
                                            <p:strVal val="ppt_x"/>
                                          </p:val>
                                        </p:tav>
                                        <p:tav tm="100000">
                                          <p:val>
                                            <p:strVal val="ppt_x"/>
                                          </p:val>
                                        </p:tav>
                                      </p:tavLst>
                                    </p:anim>
                                    <p:anim calcmode="lin" valueType="num">
                                      <p:cBhvr additive="base">
                                        <p:cTn id="153" dur="2000"/>
                                        <p:tgtEl>
                                          <p:spTgt spid="8"/>
                                        </p:tgtEl>
                                        <p:attrNameLst>
                                          <p:attrName>ppt_y</p:attrName>
                                        </p:attrNameLst>
                                      </p:cBhvr>
                                      <p:tavLst>
                                        <p:tav tm="0">
                                          <p:val>
                                            <p:strVal val="ppt_y"/>
                                          </p:val>
                                        </p:tav>
                                        <p:tav tm="100000">
                                          <p:val>
                                            <p:strVal val="0-ppt_h/2"/>
                                          </p:val>
                                        </p:tav>
                                      </p:tavLst>
                                    </p:anim>
                                    <p:set>
                                      <p:cBhvr>
                                        <p:cTn id="154" dur="1" fill="hold">
                                          <p:stCondLst>
                                            <p:cond delay="1999"/>
                                          </p:stCondLst>
                                        </p:cTn>
                                        <p:tgtEl>
                                          <p:spTgt spid="8"/>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9"/>
                                        </p:tgtEl>
                                        <p:attrNameLst>
                                          <p:attrName>ppt_x</p:attrName>
                                        </p:attrNameLst>
                                      </p:cBhvr>
                                      <p:tavLst>
                                        <p:tav tm="0">
                                          <p:val>
                                            <p:strVal val="ppt_x"/>
                                          </p:val>
                                        </p:tav>
                                        <p:tav tm="100000">
                                          <p:val>
                                            <p:strVal val="ppt_x"/>
                                          </p:val>
                                        </p:tav>
                                      </p:tavLst>
                                    </p:anim>
                                    <p:anim calcmode="lin" valueType="num">
                                      <p:cBhvr additive="base">
                                        <p:cTn id="157" dur="2000"/>
                                        <p:tgtEl>
                                          <p:spTgt spid="9"/>
                                        </p:tgtEl>
                                        <p:attrNameLst>
                                          <p:attrName>ppt_y</p:attrName>
                                        </p:attrNameLst>
                                      </p:cBhvr>
                                      <p:tavLst>
                                        <p:tav tm="0">
                                          <p:val>
                                            <p:strVal val="ppt_y"/>
                                          </p:val>
                                        </p:tav>
                                        <p:tav tm="100000">
                                          <p:val>
                                            <p:strVal val="0-ppt_h/2"/>
                                          </p:val>
                                        </p:tav>
                                      </p:tavLst>
                                    </p:anim>
                                    <p:set>
                                      <p:cBhvr>
                                        <p:cTn id="158" dur="1" fill="hold">
                                          <p:stCondLst>
                                            <p:cond delay="1999"/>
                                          </p:stCondLst>
                                        </p:cTn>
                                        <p:tgtEl>
                                          <p:spTgt spid="9"/>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10"/>
                                        </p:tgtEl>
                                        <p:attrNameLst>
                                          <p:attrName>ppt_x</p:attrName>
                                        </p:attrNameLst>
                                      </p:cBhvr>
                                      <p:tavLst>
                                        <p:tav tm="0">
                                          <p:val>
                                            <p:strVal val="ppt_x"/>
                                          </p:val>
                                        </p:tav>
                                        <p:tav tm="100000">
                                          <p:val>
                                            <p:strVal val="ppt_x"/>
                                          </p:val>
                                        </p:tav>
                                      </p:tavLst>
                                    </p:anim>
                                    <p:anim calcmode="lin" valueType="num">
                                      <p:cBhvr additive="base">
                                        <p:cTn id="161" dur="2000"/>
                                        <p:tgtEl>
                                          <p:spTgt spid="10"/>
                                        </p:tgtEl>
                                        <p:attrNameLst>
                                          <p:attrName>ppt_y</p:attrName>
                                        </p:attrNameLst>
                                      </p:cBhvr>
                                      <p:tavLst>
                                        <p:tav tm="0">
                                          <p:val>
                                            <p:strVal val="ppt_y"/>
                                          </p:val>
                                        </p:tav>
                                        <p:tav tm="100000">
                                          <p:val>
                                            <p:strVal val="0-ppt_h/2"/>
                                          </p:val>
                                        </p:tav>
                                      </p:tavLst>
                                    </p:anim>
                                    <p:set>
                                      <p:cBhvr>
                                        <p:cTn id="162" dur="1" fill="hold">
                                          <p:stCondLst>
                                            <p:cond delay="1999"/>
                                          </p:stCondLst>
                                        </p:cTn>
                                        <p:tgtEl>
                                          <p:spTgt spid="10"/>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ppt_x"/>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12"/>
                                        </p:tgtEl>
                                        <p:attrNameLst>
                                          <p:attrName>ppt_x</p:attrName>
                                        </p:attrNameLst>
                                      </p:cBhvr>
                                      <p:tavLst>
                                        <p:tav tm="0">
                                          <p:val>
                                            <p:strVal val="ppt_x"/>
                                          </p:val>
                                        </p:tav>
                                        <p:tav tm="100000">
                                          <p:val>
                                            <p:strVal val="ppt_x"/>
                                          </p:val>
                                        </p:tav>
                                      </p:tavLst>
                                    </p:anim>
                                    <p:anim calcmode="lin" valueType="num">
                                      <p:cBhvr additive="base">
                                        <p:cTn id="169" dur="2000"/>
                                        <p:tgtEl>
                                          <p:spTgt spid="12"/>
                                        </p:tgtEl>
                                        <p:attrNameLst>
                                          <p:attrName>ppt_y</p:attrName>
                                        </p:attrNameLst>
                                      </p:cBhvr>
                                      <p:tavLst>
                                        <p:tav tm="0">
                                          <p:val>
                                            <p:strVal val="ppt_y"/>
                                          </p:val>
                                        </p:tav>
                                        <p:tav tm="100000">
                                          <p:val>
                                            <p:strVal val="0-ppt_h/2"/>
                                          </p:val>
                                        </p:tav>
                                      </p:tavLst>
                                    </p:anim>
                                    <p:set>
                                      <p:cBhvr>
                                        <p:cTn id="170" dur="1" fill="hold">
                                          <p:stCondLst>
                                            <p:cond delay="1999"/>
                                          </p:stCondLst>
                                        </p:cTn>
                                        <p:tgtEl>
                                          <p:spTgt spid="12"/>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ppt_x"/>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19" presetClass="exit" presetSubtype="5" fill="hold" grpId="3" nodeType="withEffect">
                                  <p:stCondLst>
                                    <p:cond delay="0"/>
                                  </p:stCondLst>
                                  <p:childTnLst>
                                    <p:anim calcmode="lin" valueType="num">
                                      <p:cBhvr>
                                        <p:cTn id="176" dur="2000"/>
                                        <p:tgtEl>
                                          <p:spTgt spid="3"/>
                                        </p:tgtEl>
                                        <p:attrNameLst>
                                          <p:attrName>ppt_w</p:attrName>
                                        </p:attrNameLst>
                                      </p:cBhvr>
                                      <p:tavLst>
                                        <p:tav tm="0">
                                          <p:val>
                                            <p:strVal val="ppt_w"/>
                                          </p:val>
                                        </p:tav>
                                        <p:tav tm="100000">
                                          <p:val>
                                            <p:strVal val="ppt_w"/>
                                          </p:val>
                                        </p:tav>
                                      </p:tavLst>
                                    </p:anim>
                                    <p:anim calcmode="lin" valueType="num">
                                      <p:cBhvr>
                                        <p:cTn id="177"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1999"/>
                                          </p:stCondLst>
                                        </p:cTn>
                                        <p:tgtEl>
                                          <p:spTgt spid="3"/>
                                        </p:tgtEl>
                                        <p:attrNameLst>
                                          <p:attrName>style.visibility</p:attrName>
                                        </p:attrNameLst>
                                      </p:cBhvr>
                                      <p:to>
                                        <p:strVal val="hidden"/>
                                      </p:to>
                                    </p:set>
                                  </p:childTnLst>
                                </p:cTn>
                              </p:par>
                              <p:par>
                                <p:cTn id="179" presetID="19" presetClass="exit" presetSubtype="5" fill="hold" grpId="3" nodeType="withEffect">
                                  <p:stCondLst>
                                    <p:cond delay="0"/>
                                  </p:stCondLst>
                                  <p:childTnLst>
                                    <p:anim calcmode="lin" valueType="num">
                                      <p:cBhvr>
                                        <p:cTn id="180" dur="2000"/>
                                        <p:tgtEl>
                                          <p:spTgt spid="4"/>
                                        </p:tgtEl>
                                        <p:attrNameLst>
                                          <p:attrName>ppt_w</p:attrName>
                                        </p:attrNameLst>
                                      </p:cBhvr>
                                      <p:tavLst>
                                        <p:tav tm="0">
                                          <p:val>
                                            <p:strVal val="ppt_w"/>
                                          </p:val>
                                        </p:tav>
                                        <p:tav tm="100000">
                                          <p:val>
                                            <p:strVal val="ppt_w"/>
                                          </p:val>
                                        </p:tav>
                                      </p:tavLst>
                                    </p:anim>
                                    <p:anim calcmode="lin" valueType="num">
                                      <p:cBhvr>
                                        <p:cTn id="181"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1999"/>
                                          </p:stCondLst>
                                        </p:cTn>
                                        <p:tgtEl>
                                          <p:spTgt spid="4"/>
                                        </p:tgtEl>
                                        <p:attrNameLst>
                                          <p:attrName>style.visibility</p:attrName>
                                        </p:attrNameLst>
                                      </p:cBhvr>
                                      <p:to>
                                        <p:strVal val="hidden"/>
                                      </p:to>
                                    </p:set>
                                  </p:childTnLst>
                                </p:cTn>
                              </p:par>
                              <p:par>
                                <p:cTn id="183" presetID="19" presetClass="exit" presetSubtype="5" fill="hold" grpId="3" nodeType="withEffect">
                                  <p:stCondLst>
                                    <p:cond delay="0"/>
                                  </p:stCondLst>
                                  <p:childTnLst>
                                    <p:anim calcmode="lin" valueType="num">
                                      <p:cBhvr>
                                        <p:cTn id="184" dur="2000"/>
                                        <p:tgtEl>
                                          <p:spTgt spid="5"/>
                                        </p:tgtEl>
                                        <p:attrNameLst>
                                          <p:attrName>ppt_w</p:attrName>
                                        </p:attrNameLst>
                                      </p:cBhvr>
                                      <p:tavLst>
                                        <p:tav tm="0">
                                          <p:val>
                                            <p:strVal val="ppt_w"/>
                                          </p:val>
                                        </p:tav>
                                        <p:tav tm="100000">
                                          <p:val>
                                            <p:strVal val="ppt_w"/>
                                          </p:val>
                                        </p:tav>
                                      </p:tavLst>
                                    </p:anim>
                                    <p:anim calcmode="lin" valueType="num">
                                      <p:cBhvr>
                                        <p:cTn id="18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1999"/>
                                          </p:stCondLst>
                                        </p:cTn>
                                        <p:tgtEl>
                                          <p:spTgt spid="5"/>
                                        </p:tgtEl>
                                        <p:attrNameLst>
                                          <p:attrName>style.visibility</p:attrName>
                                        </p:attrNameLst>
                                      </p:cBhvr>
                                      <p:to>
                                        <p:strVal val="hidden"/>
                                      </p:to>
                                    </p:set>
                                  </p:childTnLst>
                                </p:cTn>
                              </p:par>
                              <p:par>
                                <p:cTn id="187" presetID="19" presetClass="exit" presetSubtype="5" fill="hold" grpId="3" nodeType="withEffect">
                                  <p:stCondLst>
                                    <p:cond delay="0"/>
                                  </p:stCondLst>
                                  <p:childTnLst>
                                    <p:anim calcmode="lin" valueType="num">
                                      <p:cBhvr>
                                        <p:cTn id="188" dur="2000"/>
                                        <p:tgtEl>
                                          <p:spTgt spid="6"/>
                                        </p:tgtEl>
                                        <p:attrNameLst>
                                          <p:attrName>ppt_w</p:attrName>
                                        </p:attrNameLst>
                                      </p:cBhvr>
                                      <p:tavLst>
                                        <p:tav tm="0">
                                          <p:val>
                                            <p:strVal val="ppt_w"/>
                                          </p:val>
                                        </p:tav>
                                        <p:tav tm="100000">
                                          <p:val>
                                            <p:strVal val="ppt_w"/>
                                          </p:val>
                                        </p:tav>
                                      </p:tavLst>
                                    </p:anim>
                                    <p:anim calcmode="lin" valueType="num">
                                      <p:cBhvr>
                                        <p:cTn id="18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1999"/>
                                          </p:stCondLst>
                                        </p:cTn>
                                        <p:tgtEl>
                                          <p:spTgt spid="6"/>
                                        </p:tgtEl>
                                        <p:attrNameLst>
                                          <p:attrName>style.visibility</p:attrName>
                                        </p:attrNameLst>
                                      </p:cBhvr>
                                      <p:to>
                                        <p:strVal val="hidden"/>
                                      </p:to>
                                    </p:set>
                                  </p:childTnLst>
                                </p:cTn>
                              </p:par>
                              <p:par>
                                <p:cTn id="191" presetID="19" presetClass="exit" presetSubtype="5" fill="hold" grpId="3" nodeType="withEffect">
                                  <p:stCondLst>
                                    <p:cond delay="0"/>
                                  </p:stCondLst>
                                  <p:childTnLst>
                                    <p:anim calcmode="lin" valueType="num">
                                      <p:cBhvr>
                                        <p:cTn id="192" dur="2000"/>
                                        <p:tgtEl>
                                          <p:spTgt spid="7"/>
                                        </p:tgtEl>
                                        <p:attrNameLst>
                                          <p:attrName>ppt_w</p:attrName>
                                        </p:attrNameLst>
                                      </p:cBhvr>
                                      <p:tavLst>
                                        <p:tav tm="0">
                                          <p:val>
                                            <p:strVal val="ppt_w"/>
                                          </p:val>
                                        </p:tav>
                                        <p:tav tm="100000">
                                          <p:val>
                                            <p:strVal val="ppt_w"/>
                                          </p:val>
                                        </p:tav>
                                      </p:tavLst>
                                    </p:anim>
                                    <p:anim calcmode="lin" valueType="num">
                                      <p:cBhvr>
                                        <p:cTn id="19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1999"/>
                                          </p:stCondLst>
                                        </p:cTn>
                                        <p:tgtEl>
                                          <p:spTgt spid="7"/>
                                        </p:tgtEl>
                                        <p:attrNameLst>
                                          <p:attrName>style.visibility</p:attrName>
                                        </p:attrNameLst>
                                      </p:cBhvr>
                                      <p:to>
                                        <p:strVal val="hidden"/>
                                      </p:to>
                                    </p:set>
                                  </p:childTnLst>
                                </p:cTn>
                              </p:par>
                              <p:par>
                                <p:cTn id="195" presetID="19" presetClass="exit" presetSubtype="5" fill="hold" grpId="3" nodeType="withEffect">
                                  <p:stCondLst>
                                    <p:cond delay="0"/>
                                  </p:stCondLst>
                                  <p:childTnLst>
                                    <p:anim calcmode="lin" valueType="num">
                                      <p:cBhvr>
                                        <p:cTn id="196" dur="2000"/>
                                        <p:tgtEl>
                                          <p:spTgt spid="8"/>
                                        </p:tgtEl>
                                        <p:attrNameLst>
                                          <p:attrName>ppt_w</p:attrName>
                                        </p:attrNameLst>
                                      </p:cBhvr>
                                      <p:tavLst>
                                        <p:tav tm="0">
                                          <p:val>
                                            <p:strVal val="ppt_w"/>
                                          </p:val>
                                        </p:tav>
                                        <p:tav tm="100000">
                                          <p:val>
                                            <p:strVal val="ppt_w"/>
                                          </p:val>
                                        </p:tav>
                                      </p:tavLst>
                                    </p:anim>
                                    <p:anim calcmode="lin" valueType="num">
                                      <p:cBhvr>
                                        <p:cTn id="197"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8" dur="1" fill="hold">
                                          <p:stCondLst>
                                            <p:cond delay="1999"/>
                                          </p:stCondLst>
                                        </p:cTn>
                                        <p:tgtEl>
                                          <p:spTgt spid="8"/>
                                        </p:tgtEl>
                                        <p:attrNameLst>
                                          <p:attrName>style.visibility</p:attrName>
                                        </p:attrNameLst>
                                      </p:cBhvr>
                                      <p:to>
                                        <p:strVal val="hidden"/>
                                      </p:to>
                                    </p:set>
                                  </p:childTnLst>
                                </p:cTn>
                              </p:par>
                              <p:par>
                                <p:cTn id="199" presetID="19" presetClass="exit" presetSubtype="5" fill="hold" grpId="3" nodeType="withEffect">
                                  <p:stCondLst>
                                    <p:cond delay="0"/>
                                  </p:stCondLst>
                                  <p:childTnLst>
                                    <p:anim calcmode="lin" valueType="num">
                                      <p:cBhvr>
                                        <p:cTn id="200" dur="2000"/>
                                        <p:tgtEl>
                                          <p:spTgt spid="9"/>
                                        </p:tgtEl>
                                        <p:attrNameLst>
                                          <p:attrName>ppt_w</p:attrName>
                                        </p:attrNameLst>
                                      </p:cBhvr>
                                      <p:tavLst>
                                        <p:tav tm="0">
                                          <p:val>
                                            <p:strVal val="ppt_w"/>
                                          </p:val>
                                        </p:tav>
                                        <p:tav tm="100000">
                                          <p:val>
                                            <p:strVal val="ppt_w"/>
                                          </p:val>
                                        </p:tav>
                                      </p:tavLst>
                                    </p:anim>
                                    <p:anim calcmode="lin" valueType="num">
                                      <p:cBhvr>
                                        <p:cTn id="20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2" dur="1" fill="hold">
                                          <p:stCondLst>
                                            <p:cond delay="1999"/>
                                          </p:stCondLst>
                                        </p:cTn>
                                        <p:tgtEl>
                                          <p:spTgt spid="9"/>
                                        </p:tgtEl>
                                        <p:attrNameLst>
                                          <p:attrName>style.visibility</p:attrName>
                                        </p:attrNameLst>
                                      </p:cBhvr>
                                      <p:to>
                                        <p:strVal val="hidden"/>
                                      </p:to>
                                    </p:set>
                                  </p:childTnLst>
                                </p:cTn>
                              </p:par>
                              <p:par>
                                <p:cTn id="203" presetID="19" presetClass="exit" presetSubtype="5" fill="hold" grpId="3" nodeType="withEffect">
                                  <p:stCondLst>
                                    <p:cond delay="0"/>
                                  </p:stCondLst>
                                  <p:childTnLst>
                                    <p:anim calcmode="lin" valueType="num">
                                      <p:cBhvr>
                                        <p:cTn id="204" dur="2000"/>
                                        <p:tgtEl>
                                          <p:spTgt spid="10"/>
                                        </p:tgtEl>
                                        <p:attrNameLst>
                                          <p:attrName>ppt_w</p:attrName>
                                        </p:attrNameLst>
                                      </p:cBhvr>
                                      <p:tavLst>
                                        <p:tav tm="0">
                                          <p:val>
                                            <p:strVal val="ppt_w"/>
                                          </p:val>
                                        </p:tav>
                                        <p:tav tm="100000">
                                          <p:val>
                                            <p:strVal val="ppt_w"/>
                                          </p:val>
                                        </p:tav>
                                      </p:tavLst>
                                    </p:anim>
                                    <p:anim calcmode="lin" valueType="num">
                                      <p:cBhvr>
                                        <p:cTn id="205"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6" dur="1" fill="hold">
                                          <p:stCondLst>
                                            <p:cond delay="1999"/>
                                          </p:stCondLst>
                                        </p:cTn>
                                        <p:tgtEl>
                                          <p:spTgt spid="10"/>
                                        </p:tgtEl>
                                        <p:attrNameLst>
                                          <p:attrName>style.visibility</p:attrName>
                                        </p:attrNameLst>
                                      </p:cBhvr>
                                      <p:to>
                                        <p:strVal val="hidden"/>
                                      </p:to>
                                    </p:set>
                                  </p:childTnLst>
                                </p:cTn>
                              </p:par>
                              <p:par>
                                <p:cTn id="207" presetID="19" presetClass="exit" presetSubtype="5" fill="hold" grpId="3" nodeType="withEffect">
                                  <p:stCondLst>
                                    <p:cond delay="0"/>
                                  </p:stCondLst>
                                  <p:childTnLst>
                                    <p:anim calcmode="lin" valueType="num">
                                      <p:cBhvr>
                                        <p:cTn id="208" dur="2000"/>
                                        <p:tgtEl>
                                          <p:spTgt spid="11"/>
                                        </p:tgtEl>
                                        <p:attrNameLst>
                                          <p:attrName>ppt_w</p:attrName>
                                        </p:attrNameLst>
                                      </p:cBhvr>
                                      <p:tavLst>
                                        <p:tav tm="0">
                                          <p:val>
                                            <p:strVal val="ppt_w"/>
                                          </p:val>
                                        </p:tav>
                                        <p:tav tm="100000">
                                          <p:val>
                                            <p:strVal val="ppt_w"/>
                                          </p:val>
                                        </p:tav>
                                      </p:tavLst>
                                    </p:anim>
                                    <p:anim calcmode="lin" valueType="num">
                                      <p:cBhvr>
                                        <p:cTn id="209"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0" dur="1" fill="hold">
                                          <p:stCondLst>
                                            <p:cond delay="1999"/>
                                          </p:stCondLst>
                                        </p:cTn>
                                        <p:tgtEl>
                                          <p:spTgt spid="11"/>
                                        </p:tgtEl>
                                        <p:attrNameLst>
                                          <p:attrName>style.visibility</p:attrName>
                                        </p:attrNameLst>
                                      </p:cBhvr>
                                      <p:to>
                                        <p:strVal val="hidden"/>
                                      </p:to>
                                    </p:set>
                                  </p:childTnLst>
                                </p:cTn>
                              </p:par>
                              <p:par>
                                <p:cTn id="211" presetID="19" presetClass="exit" presetSubtype="5" fill="hold" grpId="3" nodeType="withEffect">
                                  <p:stCondLst>
                                    <p:cond delay="0"/>
                                  </p:stCondLst>
                                  <p:childTnLst>
                                    <p:anim calcmode="lin" valueType="num">
                                      <p:cBhvr>
                                        <p:cTn id="212" dur="2000"/>
                                        <p:tgtEl>
                                          <p:spTgt spid="12"/>
                                        </p:tgtEl>
                                        <p:attrNameLst>
                                          <p:attrName>ppt_w</p:attrName>
                                        </p:attrNameLst>
                                      </p:cBhvr>
                                      <p:tavLst>
                                        <p:tav tm="0">
                                          <p:val>
                                            <p:strVal val="ppt_w"/>
                                          </p:val>
                                        </p:tav>
                                        <p:tav tm="100000">
                                          <p:val>
                                            <p:strVal val="ppt_w"/>
                                          </p:val>
                                        </p:tav>
                                      </p:tavLst>
                                    </p:anim>
                                    <p:anim calcmode="lin" valueType="num">
                                      <p:cBhvr>
                                        <p:cTn id="21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4" dur="1" fill="hold">
                                          <p:stCondLst>
                                            <p:cond delay="1999"/>
                                          </p:stCondLst>
                                        </p:cTn>
                                        <p:tgtEl>
                                          <p:spTgt spid="12"/>
                                        </p:tgtEl>
                                        <p:attrNameLst>
                                          <p:attrName>style.visibility</p:attrName>
                                        </p:attrNameLst>
                                      </p:cBhvr>
                                      <p:to>
                                        <p:strVal val="hidden"/>
                                      </p:to>
                                    </p:set>
                                  </p:childTnLst>
                                </p:cTn>
                              </p:par>
                              <p:par>
                                <p:cTn id="215" presetID="19" presetClass="exit" presetSubtype="5" fill="hold" grpId="3" nodeType="withEffect">
                                  <p:stCondLst>
                                    <p:cond delay="0"/>
                                  </p:stCondLst>
                                  <p:childTnLst>
                                    <p:anim calcmode="lin" valueType="num">
                                      <p:cBhvr>
                                        <p:cTn id="216" dur="2000"/>
                                        <p:tgtEl>
                                          <p:spTgt spid="13"/>
                                        </p:tgtEl>
                                        <p:attrNameLst>
                                          <p:attrName>ppt_w</p:attrName>
                                        </p:attrNameLst>
                                      </p:cBhvr>
                                      <p:tavLst>
                                        <p:tav tm="0">
                                          <p:val>
                                            <p:strVal val="ppt_w"/>
                                          </p:val>
                                        </p:tav>
                                        <p:tav tm="100000">
                                          <p:val>
                                            <p:strVal val="ppt_w"/>
                                          </p:val>
                                        </p:tav>
                                      </p:tavLst>
                                    </p:anim>
                                    <p:anim calcmode="lin" valueType="num">
                                      <p:cBhvr>
                                        <p:cTn id="217"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8" dur="1" fill="hold">
                                          <p:stCondLst>
                                            <p:cond delay="1999"/>
                                          </p:stCondLst>
                                        </p:cTn>
                                        <p:tgtEl>
                                          <p:spTgt spid="13"/>
                                        </p:tgtEl>
                                        <p:attrNameLst>
                                          <p:attrName>style.visibility</p:attrName>
                                        </p:attrNameLst>
                                      </p:cBhvr>
                                      <p:to>
                                        <p:strVal val="hidden"/>
                                      </p:to>
                                    </p:set>
                                  </p:childTnLst>
                                </p:cTn>
                              </p:par>
                              <p:par>
                                <p:cTn id="219" presetID="19" presetClass="exit" presetSubtype="5" fill="hold" grpId="3" nodeType="withEffect">
                                  <p:stCondLst>
                                    <p:cond delay="0"/>
                                  </p:stCondLst>
                                  <p:childTnLst>
                                    <p:anim calcmode="lin" valueType="num">
                                      <p:cBhvr>
                                        <p:cTn id="220" dur="2000"/>
                                        <p:tgtEl>
                                          <p:spTgt spid="14"/>
                                        </p:tgtEl>
                                        <p:attrNameLst>
                                          <p:attrName>ppt_w</p:attrName>
                                        </p:attrNameLst>
                                      </p:cBhvr>
                                      <p:tavLst>
                                        <p:tav tm="0">
                                          <p:val>
                                            <p:strVal val="ppt_w"/>
                                          </p:val>
                                        </p:tav>
                                        <p:tav tm="100000">
                                          <p:val>
                                            <p:strVal val="ppt_w"/>
                                          </p:val>
                                        </p:tav>
                                      </p:tavLst>
                                    </p:anim>
                                    <p:anim calcmode="lin" valueType="num">
                                      <p:cBhvr>
                                        <p:cTn id="221"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2" dur="1" fill="hold">
                                          <p:stCondLst>
                                            <p:cond delay="1999"/>
                                          </p:stCondLst>
                                        </p:cTn>
                                        <p:tgtEl>
                                          <p:spTgt spid="14"/>
                                        </p:tgtEl>
                                        <p:attrNameLst>
                                          <p:attrName>style.visibility</p:attrName>
                                        </p:attrNameLst>
                                      </p:cBhvr>
                                      <p:to>
                                        <p:strVal val="hidden"/>
                                      </p:to>
                                    </p:set>
                                  </p:childTnLst>
                                </p:cTn>
                              </p:par>
                              <p:par>
                                <p:cTn id="223" presetID="19" presetClass="exit" presetSubtype="5" fill="hold" grpId="3" nodeType="withEffect">
                                  <p:stCondLst>
                                    <p:cond delay="0"/>
                                  </p:stCondLst>
                                  <p:childTnLst>
                                    <p:anim calcmode="lin" valueType="num">
                                      <p:cBhvr>
                                        <p:cTn id="224" dur="2000"/>
                                        <p:tgtEl>
                                          <p:spTgt spid="15"/>
                                        </p:tgtEl>
                                        <p:attrNameLst>
                                          <p:attrName>ppt_w</p:attrName>
                                        </p:attrNameLst>
                                      </p:cBhvr>
                                      <p:tavLst>
                                        <p:tav tm="0">
                                          <p:val>
                                            <p:strVal val="ppt_w"/>
                                          </p:val>
                                        </p:tav>
                                        <p:tav tm="100000">
                                          <p:val>
                                            <p:strVal val="ppt_w"/>
                                          </p:val>
                                        </p:tav>
                                      </p:tavLst>
                                    </p:anim>
                                    <p:anim calcmode="lin" valueType="num">
                                      <p:cBhvr>
                                        <p:cTn id="225"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6" dur="1" fill="hold">
                                          <p:stCondLst>
                                            <p:cond delay="1999"/>
                                          </p:stCondLst>
                                        </p:cTn>
                                        <p:tgtEl>
                                          <p:spTgt spid="15"/>
                                        </p:tgtEl>
                                        <p:attrNameLst>
                                          <p:attrName>style.visibility</p:attrName>
                                        </p:attrNameLst>
                                      </p:cBhvr>
                                      <p:to>
                                        <p:strVal val="hidden"/>
                                      </p:to>
                                    </p:set>
                                  </p:childTnLst>
                                </p:cTn>
                              </p:par>
                              <p:par>
                                <p:cTn id="227" presetID="19" presetClass="exit" presetSubtype="5" fill="hold" grpId="3" nodeType="withEffect">
                                  <p:stCondLst>
                                    <p:cond delay="0"/>
                                  </p:stCondLst>
                                  <p:childTnLst>
                                    <p:anim calcmode="lin" valueType="num">
                                      <p:cBhvr>
                                        <p:cTn id="228" dur="2000"/>
                                        <p:tgtEl>
                                          <p:spTgt spid="16"/>
                                        </p:tgtEl>
                                        <p:attrNameLst>
                                          <p:attrName>ppt_w</p:attrName>
                                        </p:attrNameLst>
                                      </p:cBhvr>
                                      <p:tavLst>
                                        <p:tav tm="0">
                                          <p:val>
                                            <p:strVal val="ppt_w"/>
                                          </p:val>
                                        </p:tav>
                                        <p:tav tm="100000">
                                          <p:val>
                                            <p:strVal val="ppt_w"/>
                                          </p:val>
                                        </p:tav>
                                      </p:tavLst>
                                    </p:anim>
                                    <p:anim calcmode="lin" valueType="num">
                                      <p:cBhvr>
                                        <p:cTn id="22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0" dur="1" fill="hold">
                                          <p:stCondLst>
                                            <p:cond delay="1999"/>
                                          </p:stCondLst>
                                        </p:cTn>
                                        <p:tgtEl>
                                          <p:spTgt spid="16"/>
                                        </p:tgtEl>
                                        <p:attrNameLst>
                                          <p:attrName>style.visibility</p:attrName>
                                        </p:attrNameLst>
                                      </p:cBhvr>
                                      <p:to>
                                        <p:strVal val="hidden"/>
                                      </p:to>
                                    </p:set>
                                  </p:childTnLst>
                                </p:cTn>
                              </p:par>
                              <p:par>
                                <p:cTn id="231" presetID="23" presetClass="entr" presetSubtype="288" fill="hold" nodeType="withEffect">
                                  <p:stCondLst>
                                    <p:cond delay="0"/>
                                  </p:stCondLst>
                                  <p:childTnLst>
                                    <p:set>
                                      <p:cBhvr>
                                        <p:cTn id="232" dur="1" fill="hold">
                                          <p:stCondLst>
                                            <p:cond delay="0"/>
                                          </p:stCondLst>
                                        </p:cTn>
                                        <p:tgtEl>
                                          <p:spTgt spid="2"/>
                                        </p:tgtEl>
                                        <p:attrNameLst>
                                          <p:attrName>style.visibility</p:attrName>
                                        </p:attrNameLst>
                                      </p:cBhvr>
                                      <p:to>
                                        <p:strVal val="visible"/>
                                      </p:to>
                                    </p:set>
                                    <p:anim calcmode="lin" valueType="num">
                                      <p:cBhvr>
                                        <p:cTn id="233" dur="2000" fill="hold"/>
                                        <p:tgtEl>
                                          <p:spTgt spid="2"/>
                                        </p:tgtEl>
                                        <p:attrNameLst>
                                          <p:attrName>ppt_w</p:attrName>
                                        </p:attrNameLst>
                                      </p:cBhvr>
                                      <p:tavLst>
                                        <p:tav tm="0">
                                          <p:val>
                                            <p:strVal val="4/3*#ppt_w"/>
                                          </p:val>
                                        </p:tav>
                                        <p:tav tm="100000">
                                          <p:val>
                                            <p:strVal val="#ppt_w"/>
                                          </p:val>
                                        </p:tav>
                                      </p:tavLst>
                                    </p:anim>
                                    <p:anim calcmode="lin" valueType="num">
                                      <p:cBhvr>
                                        <p:cTn id="234" dur="2000" fill="hold"/>
                                        <p:tgtEl>
                                          <p:spTgt spid="2"/>
                                        </p:tgtEl>
                                        <p:attrNameLst>
                                          <p:attrName>ppt_h</p:attrName>
                                        </p:attrNameLst>
                                      </p:cBhvr>
                                      <p:tavLst>
                                        <p:tav tm="0">
                                          <p:val>
                                            <p:strVal val="4/3*#ppt_h"/>
                                          </p:val>
                                        </p:tav>
                                        <p:tav tm="100000">
                                          <p:val>
                                            <p:strVal val="#ppt_h"/>
                                          </p:val>
                                        </p:tav>
                                      </p:tavLst>
                                    </p:anim>
                                  </p:childTnLst>
                                </p:cTn>
                              </p:par>
                              <p:par>
                                <p:cTn id="235" presetID="16" presetClass="entr" presetSubtype="42" fill="hold" nodeType="withEffect">
                                  <p:stCondLst>
                                    <p:cond delay="0"/>
                                  </p:stCondLst>
                                  <p:childTnLst>
                                    <p:set>
                                      <p:cBhvr>
                                        <p:cTn id="236" dur="1" fill="hold">
                                          <p:stCondLst>
                                            <p:cond delay="0"/>
                                          </p:stCondLst>
                                        </p:cTn>
                                        <p:tgtEl>
                                          <p:spTgt spid="2"/>
                                        </p:tgtEl>
                                        <p:attrNameLst>
                                          <p:attrName>style.visibility</p:attrName>
                                        </p:attrNameLst>
                                      </p:cBhvr>
                                      <p:to>
                                        <p:strVal val="visible"/>
                                      </p:to>
                                    </p:set>
                                    <p:animEffect transition="in" filter="barn(outHorizontal)">
                                      <p:cBhvr>
                                        <p:cTn id="2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16000">
              <a:srgbClr val="0033CC"/>
            </a:gs>
            <a:gs pos="25000">
              <a:srgbClr val="21D6E0"/>
            </a:gs>
            <a:gs pos="75000">
              <a:srgbClr val="0087E6"/>
            </a:gs>
            <a:gs pos="100000">
              <a:srgbClr val="005CBF"/>
            </a:gs>
          </a:gsLst>
          <a:lin ang="0" scaled="1"/>
        </a:gradFill>
        <a:effectLst/>
      </p:bgPr>
    </p:bg>
    <p:spTree>
      <p:nvGrpSpPr>
        <p:cNvPr id="1" name=""/>
        <p:cNvGrpSpPr/>
        <p:nvPr/>
      </p:nvGrpSpPr>
      <p:grpSpPr>
        <a:xfrm>
          <a:off x="0" y="0"/>
          <a:ext cx="0" cy="0"/>
          <a:chOff x="0" y="0"/>
          <a:chExt cx="0" cy="0"/>
        </a:xfrm>
      </p:grpSpPr>
      <p:pic>
        <p:nvPicPr>
          <p:cNvPr id="2" name="1 Imagen" descr="1(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4564029">
            <a:off x="3005479" y="231645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2300079">
            <a:off x="3093416" y="173610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4915950">
            <a:off x="3791297" y="267364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2300079">
            <a:off x="3807796" y="1307499"/>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2300079">
            <a:off x="4665054" y="102174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2300079">
            <a:off x="5379433" y="73599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4915950">
            <a:off x="4434239" y="2959394"/>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915950">
            <a:off x="5220057" y="331658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915950">
            <a:off x="6005876" y="3602336"/>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4915950">
            <a:off x="6791694" y="3959527"/>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4915950">
            <a:off x="7648949" y="4245278"/>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249488">
            <a:off x="8332855" y="4643432"/>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2300079">
            <a:off x="6165251" y="450241"/>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300079">
            <a:off x="6879630" y="164490"/>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2300079">
            <a:off x="7736888" y="-121263"/>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2300079">
            <a:off x="8451267" y="-407015"/>
            <a:ext cx="1000131" cy="1000133"/>
          </a:xfrm>
          <a:prstGeom prst="teardrop">
            <a:avLst>
              <a:gd name="adj" fmla="val 156925"/>
            </a:avLst>
          </a:prstGeom>
          <a:blipFill>
            <a:blip r:embed="rId3">
              <a:duotone>
                <a:schemeClr val="accent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500084"/>
            <a:ext cx="9858444" cy="6357982"/>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0-#ppt_w/2"/>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0-#ppt_w/2"/>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0-#ppt_w/2"/>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0-#ppt_w/2"/>
                                          </p:val>
                                        </p:tav>
                                        <p:tav tm="100000">
                                          <p:val>
                                            <p:strVal val="#ppt_x"/>
                                          </p:val>
                                        </p:tav>
                                      </p:tavLst>
                                    </p:anim>
                                    <p:anim calcmode="lin" valueType="num">
                                      <p:cBhvr additive="base">
                                        <p:cTn id="46" dur="3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0-#ppt_w/2"/>
                                          </p:val>
                                        </p:tav>
                                        <p:tav tm="100000">
                                          <p:val>
                                            <p:strVal val="#ppt_x"/>
                                          </p:val>
                                        </p:tav>
                                      </p:tavLst>
                                    </p:anim>
                                    <p:anim calcmode="lin" valueType="num">
                                      <p:cBhvr additive="base">
                                        <p:cTn id="50" dur="3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0-#ppt_w/2"/>
                                          </p:val>
                                        </p:tav>
                                        <p:tav tm="100000">
                                          <p:val>
                                            <p:strVal val="#ppt_x"/>
                                          </p:val>
                                        </p:tav>
                                      </p:tavLst>
                                    </p:anim>
                                    <p:anim calcmode="lin" valueType="num">
                                      <p:cBhvr additive="base">
                                        <p:cTn id="58" dur="3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3000" fill="hold"/>
                                        <p:tgtEl>
                                          <p:spTgt spid="12"/>
                                        </p:tgtEl>
                                        <p:attrNameLst>
                                          <p:attrName>ppt_x</p:attrName>
                                        </p:attrNameLst>
                                      </p:cBhvr>
                                      <p:tavLst>
                                        <p:tav tm="0">
                                          <p:val>
                                            <p:strVal val="0-#ppt_w/2"/>
                                          </p:val>
                                        </p:tav>
                                        <p:tav tm="100000">
                                          <p:val>
                                            <p:strVal val="#ppt_x"/>
                                          </p:val>
                                        </p:tav>
                                      </p:tavLst>
                                    </p:anim>
                                    <p:anim calcmode="lin" valueType="num">
                                      <p:cBhvr additive="base">
                                        <p:cTn id="62" dur="3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0-#ppt_w/2"/>
                                          </p:val>
                                        </p:tav>
                                        <p:tav tm="100000">
                                          <p:val>
                                            <p:strVal val="#ppt_x"/>
                                          </p:val>
                                        </p:tav>
                                      </p:tavLst>
                                    </p:anim>
                                    <p:anim calcmode="lin" valueType="num">
                                      <p:cBhvr additive="base">
                                        <p:cTn id="66" dur="3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5"/>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6"/>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2" presetClass="exit" presetSubtype="12" fill="hold" grpId="2" nodeType="withEffect">
                                  <p:stCondLst>
                                    <p:cond delay="0"/>
                                  </p:stCondLst>
                                  <p:childTnLst>
                                    <p:anim calcmode="lin" valueType="num">
                                      <p:cBhvr additive="base">
                                        <p:cTn id="104" dur="3000"/>
                                        <p:tgtEl>
                                          <p:spTgt spid="4"/>
                                        </p:tgtEl>
                                        <p:attrNameLst>
                                          <p:attrName>ppt_x</p:attrName>
                                        </p:attrNameLst>
                                      </p:cBhvr>
                                      <p:tavLst>
                                        <p:tav tm="0">
                                          <p:val>
                                            <p:strVal val="ppt_x"/>
                                          </p:val>
                                        </p:tav>
                                        <p:tav tm="100000">
                                          <p:val>
                                            <p:strVal val="0-ppt_w/2"/>
                                          </p:val>
                                        </p:tav>
                                      </p:tavLst>
                                    </p:anim>
                                    <p:anim calcmode="lin" valueType="num">
                                      <p:cBhvr additive="base">
                                        <p:cTn id="105" dur="3000"/>
                                        <p:tgtEl>
                                          <p:spTgt spid="4"/>
                                        </p:tgtEl>
                                        <p:attrNameLst>
                                          <p:attrName>ppt_y</p:attrName>
                                        </p:attrNameLst>
                                      </p:cBhvr>
                                      <p:tavLst>
                                        <p:tav tm="0">
                                          <p:val>
                                            <p:strVal val="ppt_y"/>
                                          </p:val>
                                        </p:tav>
                                        <p:tav tm="100000">
                                          <p:val>
                                            <p:strVal val="1+ppt_h/2"/>
                                          </p:val>
                                        </p:tav>
                                      </p:tavLst>
                                    </p:anim>
                                    <p:set>
                                      <p:cBhvr>
                                        <p:cTn id="106" dur="1" fill="hold">
                                          <p:stCondLst>
                                            <p:cond delay="2999"/>
                                          </p:stCondLst>
                                        </p:cTn>
                                        <p:tgtEl>
                                          <p:spTgt spid="4"/>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0-ppt_w/2"/>
                                          </p:val>
                                        </p:tav>
                                      </p:tavLst>
                                    </p:anim>
                                    <p:anim calcmode="lin" valueType="num">
                                      <p:cBhvr additive="base">
                                        <p:cTn id="113" dur="3000"/>
                                        <p:tgtEl>
                                          <p:spTgt spid="7"/>
                                        </p:tgtEl>
                                        <p:attrNameLst>
                                          <p:attrName>ppt_y</p:attrName>
                                        </p:attrNameLst>
                                      </p:cBhvr>
                                      <p:tavLst>
                                        <p:tav tm="0">
                                          <p:val>
                                            <p:strVal val="ppt_y"/>
                                          </p:val>
                                        </p:tav>
                                        <p:tav tm="100000">
                                          <p:val>
                                            <p:strVal val="1+ppt_h/2"/>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8"/>
                                        </p:tgtEl>
                                        <p:attrNameLst>
                                          <p:attrName>ppt_x</p:attrName>
                                        </p:attrNameLst>
                                      </p:cBhvr>
                                      <p:tavLst>
                                        <p:tav tm="0">
                                          <p:val>
                                            <p:strVal val="ppt_x"/>
                                          </p:val>
                                        </p:tav>
                                        <p:tav tm="100000">
                                          <p:val>
                                            <p:strVal val="0-ppt_w/2"/>
                                          </p:val>
                                        </p:tav>
                                      </p:tavLst>
                                    </p:anim>
                                    <p:anim calcmode="lin" valueType="num">
                                      <p:cBhvr additive="base">
                                        <p:cTn id="117" dur="3000"/>
                                        <p:tgtEl>
                                          <p:spTgt spid="8"/>
                                        </p:tgtEl>
                                        <p:attrNameLst>
                                          <p:attrName>ppt_y</p:attrName>
                                        </p:attrNameLst>
                                      </p:cBhvr>
                                      <p:tavLst>
                                        <p:tav tm="0">
                                          <p:val>
                                            <p:strVal val="ppt_y"/>
                                          </p:val>
                                        </p:tav>
                                        <p:tav tm="100000">
                                          <p:val>
                                            <p:strVal val="1+ppt_h/2"/>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12" fill="hold" grpId="2" nodeType="withEffect">
                                  <p:stCondLst>
                                    <p:cond delay="0"/>
                                  </p:stCondLst>
                                  <p:childTnLst>
                                    <p:anim calcmode="lin" valueType="num">
                                      <p:cBhvr additive="base">
                                        <p:cTn id="120" dur="3000"/>
                                        <p:tgtEl>
                                          <p:spTgt spid="15"/>
                                        </p:tgtEl>
                                        <p:attrNameLst>
                                          <p:attrName>ppt_x</p:attrName>
                                        </p:attrNameLst>
                                      </p:cBhvr>
                                      <p:tavLst>
                                        <p:tav tm="0">
                                          <p:val>
                                            <p:strVal val="ppt_x"/>
                                          </p:val>
                                        </p:tav>
                                        <p:tav tm="100000">
                                          <p:val>
                                            <p:strVal val="0-ppt_w/2"/>
                                          </p:val>
                                        </p:tav>
                                      </p:tavLst>
                                    </p:anim>
                                    <p:anim calcmode="lin" valueType="num">
                                      <p:cBhvr additive="base">
                                        <p:cTn id="121" dur="3000"/>
                                        <p:tgtEl>
                                          <p:spTgt spid="15"/>
                                        </p:tgtEl>
                                        <p:attrNameLst>
                                          <p:attrName>ppt_y</p:attrName>
                                        </p:attrNameLst>
                                      </p:cBhvr>
                                      <p:tavLst>
                                        <p:tav tm="0">
                                          <p:val>
                                            <p:strVal val="ppt_y"/>
                                          </p:val>
                                        </p:tav>
                                        <p:tav tm="100000">
                                          <p:val>
                                            <p:strVal val="1+ppt_h/2"/>
                                          </p:val>
                                        </p:tav>
                                      </p:tavLst>
                                    </p:anim>
                                    <p:set>
                                      <p:cBhvr>
                                        <p:cTn id="122" dur="1" fill="hold">
                                          <p:stCondLst>
                                            <p:cond delay="2999"/>
                                          </p:stCondLst>
                                        </p:cTn>
                                        <p:tgtEl>
                                          <p:spTgt spid="15"/>
                                        </p:tgtEl>
                                        <p:attrNameLst>
                                          <p:attrName>style.visibility</p:attrName>
                                        </p:attrNameLst>
                                      </p:cBhvr>
                                      <p:to>
                                        <p:strVal val="hidden"/>
                                      </p:to>
                                    </p:set>
                                  </p:childTnLst>
                                </p:cTn>
                              </p:par>
                              <p:par>
                                <p:cTn id="123" presetID="2" presetClass="exit" presetSubtype="12" fill="hold" grpId="2" nodeType="withEffect">
                                  <p:stCondLst>
                                    <p:cond delay="0"/>
                                  </p:stCondLst>
                                  <p:childTnLst>
                                    <p:anim calcmode="lin" valueType="num">
                                      <p:cBhvr additive="base">
                                        <p:cTn id="124" dur="3000"/>
                                        <p:tgtEl>
                                          <p:spTgt spid="16"/>
                                        </p:tgtEl>
                                        <p:attrNameLst>
                                          <p:attrName>ppt_x</p:attrName>
                                        </p:attrNameLst>
                                      </p:cBhvr>
                                      <p:tavLst>
                                        <p:tav tm="0">
                                          <p:val>
                                            <p:strVal val="ppt_x"/>
                                          </p:val>
                                        </p:tav>
                                        <p:tav tm="100000">
                                          <p:val>
                                            <p:strVal val="0-ppt_w/2"/>
                                          </p:val>
                                        </p:tav>
                                      </p:tavLst>
                                    </p:anim>
                                    <p:anim calcmode="lin" valueType="num">
                                      <p:cBhvr additive="base">
                                        <p:cTn id="125" dur="3000"/>
                                        <p:tgtEl>
                                          <p:spTgt spid="16"/>
                                        </p:tgtEl>
                                        <p:attrNameLst>
                                          <p:attrName>ppt_y</p:attrName>
                                        </p:attrNameLst>
                                      </p:cBhvr>
                                      <p:tavLst>
                                        <p:tav tm="0">
                                          <p:val>
                                            <p:strVal val="ppt_y"/>
                                          </p:val>
                                        </p:tav>
                                        <p:tav tm="100000">
                                          <p:val>
                                            <p:strVal val="1+ppt_h/2"/>
                                          </p:val>
                                        </p:tav>
                                      </p:tavLst>
                                    </p:anim>
                                    <p:set>
                                      <p:cBhvr>
                                        <p:cTn id="126" dur="1" fill="hold">
                                          <p:stCondLst>
                                            <p:cond delay="2999"/>
                                          </p:stCondLst>
                                        </p:cTn>
                                        <p:tgtEl>
                                          <p:spTgt spid="16"/>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0-ppt_w/2"/>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0-ppt_w/2"/>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0-ppt_w/2"/>
                                          </p:val>
                                        </p:tav>
                                      </p:tavLst>
                                    </p:anim>
                                    <p:anim calcmode="lin" valueType="num">
                                      <p:cBhvr additive="base">
                                        <p:cTn id="137" dur="3000"/>
                                        <p:tgtEl>
                                          <p:spTgt spid="3"/>
                                        </p:tgtEl>
                                        <p:attrNameLst>
                                          <p:attrName>ppt_y</p:attrName>
                                        </p:attrNameLst>
                                      </p:cBhvr>
                                      <p:tavLst>
                                        <p:tav tm="0">
                                          <p:val>
                                            <p:strVal val="ppt_y"/>
                                          </p:val>
                                        </p:tav>
                                        <p:tav tm="100000">
                                          <p:val>
                                            <p:strVal val="0-ppt_h/2"/>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5"/>
                                        </p:tgtEl>
                                        <p:attrNameLst>
                                          <p:attrName>ppt_x</p:attrName>
                                        </p:attrNameLst>
                                      </p:cBhvr>
                                      <p:tavLst>
                                        <p:tav tm="0">
                                          <p:val>
                                            <p:strVal val="ppt_x"/>
                                          </p:val>
                                        </p:tav>
                                        <p:tav tm="100000">
                                          <p:val>
                                            <p:strVal val="0-ppt_w/2"/>
                                          </p:val>
                                        </p:tav>
                                      </p:tavLst>
                                    </p:anim>
                                    <p:anim calcmode="lin" valueType="num">
                                      <p:cBhvr additive="base">
                                        <p:cTn id="141" dur="3000"/>
                                        <p:tgtEl>
                                          <p:spTgt spid="5"/>
                                        </p:tgtEl>
                                        <p:attrNameLst>
                                          <p:attrName>ppt_y</p:attrName>
                                        </p:attrNameLst>
                                      </p:cBhvr>
                                      <p:tavLst>
                                        <p:tav tm="0">
                                          <p:val>
                                            <p:strVal val="ppt_y"/>
                                          </p:val>
                                        </p:tav>
                                        <p:tav tm="100000">
                                          <p:val>
                                            <p:strVal val="0-ppt_h/2"/>
                                          </p:val>
                                        </p:tav>
                                      </p:tavLst>
                                    </p:anim>
                                    <p:set>
                                      <p:cBhvr>
                                        <p:cTn id="142" dur="1" fill="hold">
                                          <p:stCondLst>
                                            <p:cond delay="2999"/>
                                          </p:stCondLst>
                                        </p:cTn>
                                        <p:tgtEl>
                                          <p:spTgt spid="5"/>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0-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0-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0-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0-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0-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0-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8" presetClass="emph" presetSubtype="0" fill="hold" grpId="3" nodeType="withEffect">
                                  <p:stCondLst>
                                    <p:cond delay="0"/>
                                  </p:stCondLst>
                                  <p:childTnLst>
                                    <p:animRot by="21600000">
                                      <p:cBhvr>
                                        <p:cTn id="168" dur="3000" fill="hold"/>
                                        <p:tgtEl>
                                          <p:spTgt spid="4"/>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8"/>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5"/>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6"/>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3"/>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9"/>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2"/>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3"/>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4"/>
                                        </p:tgtEl>
                                        <p:attrNameLst>
                                          <p:attrName>r</p:attrName>
                                        </p:attrNameLst>
                                      </p:cBhvr>
                                    </p:animRot>
                                  </p:childTnLst>
                                </p:cTn>
                              </p:par>
                              <p:par>
                                <p:cTn id="199" presetID="17" presetClass="entr" presetSubtype="2"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3000" fill="hold"/>
                                        <p:tgtEl>
                                          <p:spTgt spid="2"/>
                                        </p:tgtEl>
                                        <p:attrNameLst>
                                          <p:attrName>ppt_x</p:attrName>
                                        </p:attrNameLst>
                                      </p:cBhvr>
                                      <p:tavLst>
                                        <p:tav tm="0">
                                          <p:val>
                                            <p:strVal val="#ppt_x+#ppt_w/2"/>
                                          </p:val>
                                        </p:tav>
                                        <p:tav tm="100000">
                                          <p:val>
                                            <p:strVal val="#ppt_x"/>
                                          </p:val>
                                        </p:tav>
                                      </p:tavLst>
                                    </p:anim>
                                    <p:anim calcmode="lin" valueType="num">
                                      <p:cBhvr>
                                        <p:cTn id="202" dur="3000" fill="hold"/>
                                        <p:tgtEl>
                                          <p:spTgt spid="2"/>
                                        </p:tgtEl>
                                        <p:attrNameLst>
                                          <p:attrName>ppt_y</p:attrName>
                                        </p:attrNameLst>
                                      </p:cBhvr>
                                      <p:tavLst>
                                        <p:tav tm="0">
                                          <p:val>
                                            <p:strVal val="#ppt_y"/>
                                          </p:val>
                                        </p:tav>
                                        <p:tav tm="100000">
                                          <p:val>
                                            <p:strVal val="#ppt_y"/>
                                          </p:val>
                                        </p:tav>
                                      </p:tavLst>
                                    </p:anim>
                                    <p:anim calcmode="lin" valueType="num">
                                      <p:cBhvr>
                                        <p:cTn id="203" dur="3000" fill="hold"/>
                                        <p:tgtEl>
                                          <p:spTgt spid="2"/>
                                        </p:tgtEl>
                                        <p:attrNameLst>
                                          <p:attrName>ppt_w</p:attrName>
                                        </p:attrNameLst>
                                      </p:cBhvr>
                                      <p:tavLst>
                                        <p:tav tm="0">
                                          <p:val>
                                            <p:fltVal val="0"/>
                                          </p:val>
                                        </p:tav>
                                        <p:tav tm="100000">
                                          <p:val>
                                            <p:strVal val="#ppt_w"/>
                                          </p:val>
                                        </p:tav>
                                      </p:tavLst>
                                    </p:anim>
                                    <p:anim calcmode="lin" valueType="num">
                                      <p:cBhvr>
                                        <p:cTn id="20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7786646"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42859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735808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928694"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35729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858016"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2945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92882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357422"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520"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86116" y="1285866"/>
            <a:ext cx="1500198" cy="2571768"/>
          </a:xfrm>
          <a:prstGeom prst="moon">
            <a:avLst>
              <a:gd name="adj" fmla="val 23334"/>
            </a:avLst>
          </a:prstGeom>
          <a:blipFill dpi="0" rotWithShape="1">
            <a:blip r:embed="rId3"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592932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5500758"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5000692"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4572128" y="1285866"/>
            <a:ext cx="1357354" cy="2571768"/>
          </a:xfrm>
          <a:prstGeom prst="moon">
            <a:avLst>
              <a:gd name="adj" fmla="val 23334"/>
            </a:avLst>
          </a:prstGeom>
          <a:blipFill dpi="0" rotWithShape="1">
            <a:blip r:embed="rId4" cstate="print">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3"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plus(out)">
                                      <p:cBhvr>
                                        <p:cTn id="73" dur="2000"/>
                                        <p:tgtEl>
                                          <p:spTgt spid="3"/>
                                        </p:tgtEl>
                                      </p:cBhvr>
                                    </p:animEffect>
                                  </p:childTnLst>
                                </p:cTn>
                              </p:par>
                              <p:par>
                                <p:cTn id="74" presetID="13"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plus(out)">
                                      <p:cBhvr>
                                        <p:cTn id="76" dur="2000"/>
                                        <p:tgtEl>
                                          <p:spTgt spid="4"/>
                                        </p:tgtEl>
                                      </p:cBhvr>
                                    </p:animEffect>
                                  </p:childTnLst>
                                </p:cTn>
                              </p:par>
                              <p:par>
                                <p:cTn id="77" presetID="13"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out)">
                                      <p:cBhvr>
                                        <p:cTn id="79" dur="2000"/>
                                        <p:tgtEl>
                                          <p:spTgt spid="5"/>
                                        </p:tgtEl>
                                      </p:cBhvr>
                                    </p:animEffect>
                                  </p:childTnLst>
                                </p:cTn>
                              </p:par>
                              <p:par>
                                <p:cTn id="80" presetID="13"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out)">
                                      <p:cBhvr>
                                        <p:cTn id="82" dur="2000"/>
                                        <p:tgtEl>
                                          <p:spTgt spid="6"/>
                                        </p:tgtEl>
                                      </p:cBhvr>
                                    </p:animEffect>
                                  </p:childTnLst>
                                </p:cTn>
                              </p:par>
                              <p:par>
                                <p:cTn id="83" presetID="13"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out)">
                                      <p:cBhvr>
                                        <p:cTn id="85" dur="2000"/>
                                        <p:tgtEl>
                                          <p:spTgt spid="7"/>
                                        </p:tgtEl>
                                      </p:cBhvr>
                                    </p:animEffect>
                                  </p:childTnLst>
                                </p:cTn>
                              </p:par>
                              <p:par>
                                <p:cTn id="86" presetID="13"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out)">
                                      <p:cBhvr>
                                        <p:cTn id="88" dur="2000"/>
                                        <p:tgtEl>
                                          <p:spTgt spid="8"/>
                                        </p:tgtEl>
                                      </p:cBhvr>
                                    </p:animEffect>
                                  </p:childTnLst>
                                </p:cTn>
                              </p:par>
                              <p:par>
                                <p:cTn id="89" presetID="13"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out)">
                                      <p:cBhvr>
                                        <p:cTn id="91" dur="2000"/>
                                        <p:tgtEl>
                                          <p:spTgt spid="9"/>
                                        </p:tgtEl>
                                      </p:cBhvr>
                                    </p:animEffect>
                                  </p:childTnLst>
                                </p:cTn>
                              </p:par>
                              <p:par>
                                <p:cTn id="92" presetID="13"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out)">
                                      <p:cBhvr>
                                        <p:cTn id="94" dur="2000"/>
                                        <p:tgtEl>
                                          <p:spTgt spid="10"/>
                                        </p:tgtEl>
                                      </p:cBhvr>
                                    </p:animEffect>
                                  </p:childTnLst>
                                </p:cTn>
                              </p:par>
                              <p:par>
                                <p:cTn id="95" presetID="13"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out)">
                                      <p:cBhvr>
                                        <p:cTn id="97" dur="2000"/>
                                        <p:tgtEl>
                                          <p:spTgt spid="11"/>
                                        </p:tgtEl>
                                      </p:cBhvr>
                                    </p:animEffect>
                                  </p:childTnLst>
                                </p:cTn>
                              </p:par>
                              <p:par>
                                <p:cTn id="98" presetID="13"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out)">
                                      <p:cBhvr>
                                        <p:cTn id="100" dur="2000"/>
                                        <p:tgtEl>
                                          <p:spTgt spid="12"/>
                                        </p:tgtEl>
                                      </p:cBhvr>
                                    </p:animEffect>
                                  </p:childTnLst>
                                </p:cTn>
                              </p:par>
                              <p:par>
                                <p:cTn id="101" presetID="13" presetClass="entr" presetSubtype="3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out)">
                                      <p:cBhvr>
                                        <p:cTn id="103" dur="2000"/>
                                        <p:tgtEl>
                                          <p:spTgt spid="13"/>
                                        </p:tgtEl>
                                      </p:cBhvr>
                                    </p:animEffect>
                                  </p:childTnLst>
                                </p:cTn>
                              </p:par>
                              <p:par>
                                <p:cTn id="104" presetID="13"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out)">
                                      <p:cBhvr>
                                        <p:cTn id="106" dur="2000"/>
                                        <p:tgtEl>
                                          <p:spTgt spid="14"/>
                                        </p:tgtEl>
                                      </p:cBhvr>
                                    </p:animEffect>
                                  </p:childTnLst>
                                </p:cTn>
                              </p:par>
                              <p:par>
                                <p:cTn id="107" presetID="13"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out)">
                                      <p:cBhvr>
                                        <p:cTn id="109" dur="2000"/>
                                        <p:tgtEl>
                                          <p:spTgt spid="15"/>
                                        </p:tgtEl>
                                      </p:cBhvr>
                                    </p:animEffect>
                                  </p:childTnLst>
                                </p:cTn>
                              </p:par>
                              <p:par>
                                <p:cTn id="110" presetID="13"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out)">
                                      <p:cBhvr>
                                        <p:cTn id="112" dur="2000"/>
                                        <p:tgtEl>
                                          <p:spTgt spid="16"/>
                                        </p:tgtEl>
                                      </p:cBhvr>
                                    </p:animEffect>
                                  </p:childTnLst>
                                </p:cTn>
                              </p:par>
                              <p:par>
                                <p:cTn id="113" presetID="13"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plus(out)">
                                      <p:cBhvr>
                                        <p:cTn id="115" dur="2000"/>
                                        <p:tgtEl>
                                          <p:spTgt spid="17"/>
                                        </p:tgtEl>
                                      </p:cBhvr>
                                    </p:animEffect>
                                  </p:childTnLst>
                                </p:cTn>
                              </p:par>
                              <p:par>
                                <p:cTn id="116" presetID="13"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plus(out)">
                                      <p:cBhvr>
                                        <p:cTn id="118" dur="2000"/>
                                        <p:tgtEl>
                                          <p:spTgt spid="18"/>
                                        </p:tgtEl>
                                      </p:cBhvr>
                                    </p:animEffect>
                                  </p:childTnLst>
                                </p:cTn>
                              </p:par>
                            </p:childTnLst>
                          </p:cTn>
                        </p:par>
                        <p:par>
                          <p:cTn id="119" fill="hold">
                            <p:stCondLst>
                              <p:cond delay="2000"/>
                            </p:stCondLst>
                            <p:childTnLst>
                              <p:par>
                                <p:cTn id="120" presetID="2" presetClass="exit" presetSubtype="2" fill="hold" grpId="2" nodeType="afterEffect">
                                  <p:stCondLst>
                                    <p:cond delay="0"/>
                                  </p:stCondLst>
                                  <p:childTnLst>
                                    <p:anim calcmode="lin" valueType="num">
                                      <p:cBhvr additive="base">
                                        <p:cTn id="121" dur="2000"/>
                                        <p:tgtEl>
                                          <p:spTgt spid="3"/>
                                        </p:tgtEl>
                                        <p:attrNameLst>
                                          <p:attrName>ppt_x</p:attrName>
                                        </p:attrNameLst>
                                      </p:cBhvr>
                                      <p:tavLst>
                                        <p:tav tm="0">
                                          <p:val>
                                            <p:strVal val="ppt_x"/>
                                          </p:val>
                                        </p:tav>
                                        <p:tav tm="100000">
                                          <p:val>
                                            <p:strVal val="1+ppt_w/2"/>
                                          </p:val>
                                        </p:tav>
                                      </p:tavLst>
                                    </p:anim>
                                    <p:anim calcmode="lin" valueType="num">
                                      <p:cBhvr additive="base">
                                        <p:cTn id="122" dur="2000"/>
                                        <p:tgtEl>
                                          <p:spTgt spid="3"/>
                                        </p:tgtEl>
                                        <p:attrNameLst>
                                          <p:attrName>ppt_y</p:attrName>
                                        </p:attrNameLst>
                                      </p:cBhvr>
                                      <p:tavLst>
                                        <p:tav tm="0">
                                          <p:val>
                                            <p:strVal val="ppt_y"/>
                                          </p:val>
                                        </p:tav>
                                        <p:tav tm="100000">
                                          <p:val>
                                            <p:strVal val="ppt_y"/>
                                          </p:val>
                                        </p:tav>
                                      </p:tavLst>
                                    </p:anim>
                                    <p:set>
                                      <p:cBhvr>
                                        <p:cTn id="123" dur="1" fill="hold">
                                          <p:stCondLst>
                                            <p:cond delay="1999"/>
                                          </p:stCondLst>
                                        </p:cTn>
                                        <p:tgtEl>
                                          <p:spTgt spid="3"/>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ppt_y"/>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ppt_y"/>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13" presetClass="exit" presetSubtype="16" fill="hold" grpId="3" nodeType="withEffect">
                                  <p:stCondLst>
                                    <p:cond delay="0"/>
                                  </p:stCondLst>
                                  <p:childTnLst>
                                    <p:animEffect transition="out" filter="plus(in)">
                                      <p:cBhvr>
                                        <p:cTn id="185" dur="2000"/>
                                        <p:tgtEl>
                                          <p:spTgt spid="3"/>
                                        </p:tgtEl>
                                      </p:cBhvr>
                                    </p:animEffect>
                                    <p:set>
                                      <p:cBhvr>
                                        <p:cTn id="186" dur="1" fill="hold">
                                          <p:stCondLst>
                                            <p:cond delay="1999"/>
                                          </p:stCondLst>
                                        </p:cTn>
                                        <p:tgtEl>
                                          <p:spTgt spid="3"/>
                                        </p:tgtEl>
                                        <p:attrNameLst>
                                          <p:attrName>style.visibility</p:attrName>
                                        </p:attrNameLst>
                                      </p:cBhvr>
                                      <p:to>
                                        <p:strVal val="hidden"/>
                                      </p:to>
                                    </p:set>
                                  </p:childTnLst>
                                </p:cTn>
                              </p:par>
                              <p:par>
                                <p:cTn id="187" presetID="13" presetClass="exit" presetSubtype="16" fill="hold" grpId="3" nodeType="withEffect">
                                  <p:stCondLst>
                                    <p:cond delay="0"/>
                                  </p:stCondLst>
                                  <p:childTnLst>
                                    <p:animEffect transition="out" filter="plus(in)">
                                      <p:cBhvr>
                                        <p:cTn id="188" dur="2000"/>
                                        <p:tgtEl>
                                          <p:spTgt spid="4"/>
                                        </p:tgtEl>
                                      </p:cBhvr>
                                    </p:animEffect>
                                    <p:set>
                                      <p:cBhvr>
                                        <p:cTn id="189" dur="1" fill="hold">
                                          <p:stCondLst>
                                            <p:cond delay="1999"/>
                                          </p:stCondLst>
                                        </p:cTn>
                                        <p:tgtEl>
                                          <p:spTgt spid="4"/>
                                        </p:tgtEl>
                                        <p:attrNameLst>
                                          <p:attrName>style.visibility</p:attrName>
                                        </p:attrNameLst>
                                      </p:cBhvr>
                                      <p:to>
                                        <p:strVal val="hidden"/>
                                      </p:to>
                                    </p:set>
                                  </p:childTnLst>
                                </p:cTn>
                              </p:par>
                              <p:par>
                                <p:cTn id="190" presetID="13" presetClass="exit" presetSubtype="16" fill="hold" grpId="3" nodeType="withEffect">
                                  <p:stCondLst>
                                    <p:cond delay="0"/>
                                  </p:stCondLst>
                                  <p:childTnLst>
                                    <p:animEffect transition="out" filter="plus(in)">
                                      <p:cBhvr>
                                        <p:cTn id="191" dur="2000"/>
                                        <p:tgtEl>
                                          <p:spTgt spid="5"/>
                                        </p:tgtEl>
                                      </p:cBhvr>
                                    </p:animEffect>
                                    <p:set>
                                      <p:cBhvr>
                                        <p:cTn id="192" dur="1" fill="hold">
                                          <p:stCondLst>
                                            <p:cond delay="1999"/>
                                          </p:stCondLst>
                                        </p:cTn>
                                        <p:tgtEl>
                                          <p:spTgt spid="5"/>
                                        </p:tgtEl>
                                        <p:attrNameLst>
                                          <p:attrName>style.visibility</p:attrName>
                                        </p:attrNameLst>
                                      </p:cBhvr>
                                      <p:to>
                                        <p:strVal val="hidden"/>
                                      </p:to>
                                    </p:set>
                                  </p:childTnLst>
                                </p:cTn>
                              </p:par>
                              <p:par>
                                <p:cTn id="193" presetID="13" presetClass="exit" presetSubtype="16" fill="hold" grpId="3" nodeType="withEffect">
                                  <p:stCondLst>
                                    <p:cond delay="0"/>
                                  </p:stCondLst>
                                  <p:childTnLst>
                                    <p:animEffect transition="out" filter="plus(in)">
                                      <p:cBhvr>
                                        <p:cTn id="194" dur="2000"/>
                                        <p:tgtEl>
                                          <p:spTgt spid="6"/>
                                        </p:tgtEl>
                                      </p:cBhvr>
                                    </p:animEffect>
                                    <p:set>
                                      <p:cBhvr>
                                        <p:cTn id="195" dur="1" fill="hold">
                                          <p:stCondLst>
                                            <p:cond delay="1999"/>
                                          </p:stCondLst>
                                        </p:cTn>
                                        <p:tgtEl>
                                          <p:spTgt spid="6"/>
                                        </p:tgtEl>
                                        <p:attrNameLst>
                                          <p:attrName>style.visibility</p:attrName>
                                        </p:attrNameLst>
                                      </p:cBhvr>
                                      <p:to>
                                        <p:strVal val="hidden"/>
                                      </p:to>
                                    </p:set>
                                  </p:childTnLst>
                                </p:cTn>
                              </p:par>
                              <p:par>
                                <p:cTn id="196" presetID="13" presetClass="exit" presetSubtype="16" fill="hold" grpId="3" nodeType="withEffect">
                                  <p:stCondLst>
                                    <p:cond delay="0"/>
                                  </p:stCondLst>
                                  <p:childTnLst>
                                    <p:animEffect transition="out" filter="plus(in)">
                                      <p:cBhvr>
                                        <p:cTn id="197" dur="2000"/>
                                        <p:tgtEl>
                                          <p:spTgt spid="7"/>
                                        </p:tgtEl>
                                      </p:cBhvr>
                                    </p:animEffect>
                                    <p:set>
                                      <p:cBhvr>
                                        <p:cTn id="198" dur="1" fill="hold">
                                          <p:stCondLst>
                                            <p:cond delay="1999"/>
                                          </p:stCondLst>
                                        </p:cTn>
                                        <p:tgtEl>
                                          <p:spTgt spid="7"/>
                                        </p:tgtEl>
                                        <p:attrNameLst>
                                          <p:attrName>style.visibility</p:attrName>
                                        </p:attrNameLst>
                                      </p:cBhvr>
                                      <p:to>
                                        <p:strVal val="hidden"/>
                                      </p:to>
                                    </p:set>
                                  </p:childTnLst>
                                </p:cTn>
                              </p:par>
                              <p:par>
                                <p:cTn id="199" presetID="13" presetClass="exit" presetSubtype="16" fill="hold" grpId="3" nodeType="withEffect">
                                  <p:stCondLst>
                                    <p:cond delay="0"/>
                                  </p:stCondLst>
                                  <p:childTnLst>
                                    <p:animEffect transition="out" filter="plus(in)">
                                      <p:cBhvr>
                                        <p:cTn id="200" dur="2000"/>
                                        <p:tgtEl>
                                          <p:spTgt spid="8"/>
                                        </p:tgtEl>
                                      </p:cBhvr>
                                    </p:animEffect>
                                    <p:set>
                                      <p:cBhvr>
                                        <p:cTn id="201" dur="1" fill="hold">
                                          <p:stCondLst>
                                            <p:cond delay="1999"/>
                                          </p:stCondLst>
                                        </p:cTn>
                                        <p:tgtEl>
                                          <p:spTgt spid="8"/>
                                        </p:tgtEl>
                                        <p:attrNameLst>
                                          <p:attrName>style.visibility</p:attrName>
                                        </p:attrNameLst>
                                      </p:cBhvr>
                                      <p:to>
                                        <p:strVal val="hidden"/>
                                      </p:to>
                                    </p:set>
                                  </p:childTnLst>
                                </p:cTn>
                              </p:par>
                              <p:par>
                                <p:cTn id="202" presetID="13" presetClass="exit" presetSubtype="16" fill="hold" grpId="3" nodeType="withEffect">
                                  <p:stCondLst>
                                    <p:cond delay="0"/>
                                  </p:stCondLst>
                                  <p:childTnLst>
                                    <p:animEffect transition="out" filter="plus(in)">
                                      <p:cBhvr>
                                        <p:cTn id="203" dur="2000"/>
                                        <p:tgtEl>
                                          <p:spTgt spid="9"/>
                                        </p:tgtEl>
                                      </p:cBhvr>
                                    </p:animEffect>
                                    <p:set>
                                      <p:cBhvr>
                                        <p:cTn id="204" dur="1" fill="hold">
                                          <p:stCondLst>
                                            <p:cond delay="1999"/>
                                          </p:stCondLst>
                                        </p:cTn>
                                        <p:tgtEl>
                                          <p:spTgt spid="9"/>
                                        </p:tgtEl>
                                        <p:attrNameLst>
                                          <p:attrName>style.visibility</p:attrName>
                                        </p:attrNameLst>
                                      </p:cBhvr>
                                      <p:to>
                                        <p:strVal val="hidden"/>
                                      </p:to>
                                    </p:set>
                                  </p:childTnLst>
                                </p:cTn>
                              </p:par>
                              <p:par>
                                <p:cTn id="205" presetID="13" presetClass="exit" presetSubtype="16" fill="hold" grpId="3" nodeType="withEffect">
                                  <p:stCondLst>
                                    <p:cond delay="0"/>
                                  </p:stCondLst>
                                  <p:childTnLst>
                                    <p:animEffect transition="out" filter="plus(in)">
                                      <p:cBhvr>
                                        <p:cTn id="206" dur="2000"/>
                                        <p:tgtEl>
                                          <p:spTgt spid="10"/>
                                        </p:tgtEl>
                                      </p:cBhvr>
                                    </p:animEffect>
                                    <p:set>
                                      <p:cBhvr>
                                        <p:cTn id="207" dur="1" fill="hold">
                                          <p:stCondLst>
                                            <p:cond delay="1999"/>
                                          </p:stCondLst>
                                        </p:cTn>
                                        <p:tgtEl>
                                          <p:spTgt spid="10"/>
                                        </p:tgtEl>
                                        <p:attrNameLst>
                                          <p:attrName>style.visibility</p:attrName>
                                        </p:attrNameLst>
                                      </p:cBhvr>
                                      <p:to>
                                        <p:strVal val="hidden"/>
                                      </p:to>
                                    </p:set>
                                  </p:childTnLst>
                                </p:cTn>
                              </p:par>
                              <p:par>
                                <p:cTn id="208" presetID="13" presetClass="exit" presetSubtype="16" fill="hold" grpId="3" nodeType="withEffect">
                                  <p:stCondLst>
                                    <p:cond delay="0"/>
                                  </p:stCondLst>
                                  <p:childTnLst>
                                    <p:animEffect transition="out" filter="plus(in)">
                                      <p:cBhvr>
                                        <p:cTn id="209" dur="2000"/>
                                        <p:tgtEl>
                                          <p:spTgt spid="11"/>
                                        </p:tgtEl>
                                      </p:cBhvr>
                                    </p:animEffect>
                                    <p:set>
                                      <p:cBhvr>
                                        <p:cTn id="210" dur="1" fill="hold">
                                          <p:stCondLst>
                                            <p:cond delay="1999"/>
                                          </p:stCondLst>
                                        </p:cTn>
                                        <p:tgtEl>
                                          <p:spTgt spid="11"/>
                                        </p:tgtEl>
                                        <p:attrNameLst>
                                          <p:attrName>style.visibility</p:attrName>
                                        </p:attrNameLst>
                                      </p:cBhvr>
                                      <p:to>
                                        <p:strVal val="hidden"/>
                                      </p:to>
                                    </p:set>
                                  </p:childTnLst>
                                </p:cTn>
                              </p:par>
                              <p:par>
                                <p:cTn id="211" presetID="13" presetClass="exit" presetSubtype="16" fill="hold" grpId="3" nodeType="withEffect">
                                  <p:stCondLst>
                                    <p:cond delay="0"/>
                                  </p:stCondLst>
                                  <p:childTnLst>
                                    <p:animEffect transition="out" filter="plus(in)">
                                      <p:cBhvr>
                                        <p:cTn id="212" dur="2000"/>
                                        <p:tgtEl>
                                          <p:spTgt spid="12"/>
                                        </p:tgtEl>
                                      </p:cBhvr>
                                    </p:animEffect>
                                    <p:set>
                                      <p:cBhvr>
                                        <p:cTn id="213" dur="1" fill="hold">
                                          <p:stCondLst>
                                            <p:cond delay="1999"/>
                                          </p:stCondLst>
                                        </p:cTn>
                                        <p:tgtEl>
                                          <p:spTgt spid="12"/>
                                        </p:tgtEl>
                                        <p:attrNameLst>
                                          <p:attrName>style.visibility</p:attrName>
                                        </p:attrNameLst>
                                      </p:cBhvr>
                                      <p:to>
                                        <p:strVal val="hidden"/>
                                      </p:to>
                                    </p:set>
                                  </p:childTnLst>
                                </p:cTn>
                              </p:par>
                              <p:par>
                                <p:cTn id="214" presetID="13" presetClass="exit" presetSubtype="16" fill="hold" grpId="3" nodeType="withEffect">
                                  <p:stCondLst>
                                    <p:cond delay="0"/>
                                  </p:stCondLst>
                                  <p:childTnLst>
                                    <p:animEffect transition="out" filter="plus(in)">
                                      <p:cBhvr>
                                        <p:cTn id="215" dur="2000"/>
                                        <p:tgtEl>
                                          <p:spTgt spid="13"/>
                                        </p:tgtEl>
                                      </p:cBhvr>
                                    </p:animEffect>
                                    <p:set>
                                      <p:cBhvr>
                                        <p:cTn id="216" dur="1" fill="hold">
                                          <p:stCondLst>
                                            <p:cond delay="1999"/>
                                          </p:stCondLst>
                                        </p:cTn>
                                        <p:tgtEl>
                                          <p:spTgt spid="13"/>
                                        </p:tgtEl>
                                        <p:attrNameLst>
                                          <p:attrName>style.visibility</p:attrName>
                                        </p:attrNameLst>
                                      </p:cBhvr>
                                      <p:to>
                                        <p:strVal val="hidden"/>
                                      </p:to>
                                    </p:set>
                                  </p:childTnLst>
                                </p:cTn>
                              </p:par>
                              <p:par>
                                <p:cTn id="217" presetID="13" presetClass="exit" presetSubtype="16" fill="hold" grpId="3" nodeType="withEffect">
                                  <p:stCondLst>
                                    <p:cond delay="0"/>
                                  </p:stCondLst>
                                  <p:childTnLst>
                                    <p:animEffect transition="out" filter="plus(in)">
                                      <p:cBhvr>
                                        <p:cTn id="218" dur="2000"/>
                                        <p:tgtEl>
                                          <p:spTgt spid="14"/>
                                        </p:tgtEl>
                                      </p:cBhvr>
                                    </p:animEffect>
                                    <p:set>
                                      <p:cBhvr>
                                        <p:cTn id="219" dur="1" fill="hold">
                                          <p:stCondLst>
                                            <p:cond delay="1999"/>
                                          </p:stCondLst>
                                        </p:cTn>
                                        <p:tgtEl>
                                          <p:spTgt spid="14"/>
                                        </p:tgtEl>
                                        <p:attrNameLst>
                                          <p:attrName>style.visibility</p:attrName>
                                        </p:attrNameLst>
                                      </p:cBhvr>
                                      <p:to>
                                        <p:strVal val="hidden"/>
                                      </p:to>
                                    </p:set>
                                  </p:childTnLst>
                                </p:cTn>
                              </p:par>
                              <p:par>
                                <p:cTn id="220" presetID="13" presetClass="exit" presetSubtype="16" fill="hold" grpId="3" nodeType="withEffect">
                                  <p:stCondLst>
                                    <p:cond delay="0"/>
                                  </p:stCondLst>
                                  <p:childTnLst>
                                    <p:animEffect transition="out" filter="plus(in)">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16" fill="hold" grpId="3" nodeType="withEffect">
                                  <p:stCondLst>
                                    <p:cond delay="0"/>
                                  </p:stCondLst>
                                  <p:childTnLst>
                                    <p:animEffect transition="out" filter="plus(in)">
                                      <p:cBhvr>
                                        <p:cTn id="224" dur="2000"/>
                                        <p:tgtEl>
                                          <p:spTgt spid="16"/>
                                        </p:tgtEl>
                                      </p:cBhvr>
                                    </p:animEffect>
                                    <p:set>
                                      <p:cBhvr>
                                        <p:cTn id="225" dur="1" fill="hold">
                                          <p:stCondLst>
                                            <p:cond delay="1999"/>
                                          </p:stCondLst>
                                        </p:cTn>
                                        <p:tgtEl>
                                          <p:spTgt spid="16"/>
                                        </p:tgtEl>
                                        <p:attrNameLst>
                                          <p:attrName>style.visibility</p:attrName>
                                        </p:attrNameLst>
                                      </p:cBhvr>
                                      <p:to>
                                        <p:strVal val="hidden"/>
                                      </p:to>
                                    </p:set>
                                  </p:childTnLst>
                                </p:cTn>
                              </p:par>
                              <p:par>
                                <p:cTn id="226" presetID="13" presetClass="exit" presetSubtype="16" fill="hold" grpId="3" nodeType="withEffect">
                                  <p:stCondLst>
                                    <p:cond delay="0"/>
                                  </p:stCondLst>
                                  <p:childTnLst>
                                    <p:animEffect transition="out" filter="plus(in)">
                                      <p:cBhvr>
                                        <p:cTn id="227" dur="2000"/>
                                        <p:tgtEl>
                                          <p:spTgt spid="17"/>
                                        </p:tgtEl>
                                      </p:cBhvr>
                                    </p:animEffect>
                                    <p:set>
                                      <p:cBhvr>
                                        <p:cTn id="228" dur="1" fill="hold">
                                          <p:stCondLst>
                                            <p:cond delay="1999"/>
                                          </p:stCondLst>
                                        </p:cTn>
                                        <p:tgtEl>
                                          <p:spTgt spid="17"/>
                                        </p:tgtEl>
                                        <p:attrNameLst>
                                          <p:attrName>style.visibility</p:attrName>
                                        </p:attrNameLst>
                                      </p:cBhvr>
                                      <p:to>
                                        <p:strVal val="hidden"/>
                                      </p:to>
                                    </p:set>
                                  </p:childTnLst>
                                </p:cTn>
                              </p:par>
                              <p:par>
                                <p:cTn id="229" presetID="13" presetClass="exit" presetSubtype="16" fill="hold" grpId="3" nodeType="withEffect">
                                  <p:stCondLst>
                                    <p:cond delay="0"/>
                                  </p:stCondLst>
                                  <p:childTnLst>
                                    <p:animEffect transition="out" filter="plus(in)">
                                      <p:cBhvr>
                                        <p:cTn id="230" dur="2000"/>
                                        <p:tgtEl>
                                          <p:spTgt spid="18"/>
                                        </p:tgtEl>
                                      </p:cBhvr>
                                    </p:animEffect>
                                    <p:set>
                                      <p:cBhvr>
                                        <p:cTn id="231" dur="1" fill="hold">
                                          <p:stCondLst>
                                            <p:cond delay="1999"/>
                                          </p:stCondLst>
                                        </p:cTn>
                                        <p:tgtEl>
                                          <p:spTgt spid="18"/>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descr="playa --.png"/>
          <p:cNvPicPr>
            <a:picLocks noChangeAspect="1"/>
          </p:cNvPicPr>
          <p:nvPr/>
        </p:nvPicPr>
        <p:blipFill>
          <a:blip r:embed="rId3"/>
          <a:stretch>
            <a:fillRect/>
          </a:stretch>
        </p:blipFill>
        <p:spPr>
          <a:xfrm>
            <a:off x="500034" y="214296"/>
            <a:ext cx="8183367" cy="4714744"/>
          </a:xfrm>
          <a:prstGeom prst="rect">
            <a:avLst/>
          </a:prstGeom>
        </p:spPr>
      </p:pic>
      <p:sp>
        <p:nvSpPr>
          <p:cNvPr id="3" name="2 CuadroTexto"/>
          <p:cNvSpPr txBox="1"/>
          <p:nvPr/>
        </p:nvSpPr>
        <p:spPr>
          <a:xfrm>
            <a:off x="2857488" y="1714494"/>
            <a:ext cx="1857388" cy="784830"/>
          </a:xfrm>
          <a:prstGeom prst="rect">
            <a:avLst/>
          </a:prstGeom>
          <a:noFill/>
        </p:spPr>
        <p:txBody>
          <a:bodyPr wrap="square" rtlCol="0">
            <a:spAutoFit/>
          </a:bodyPr>
          <a:lstStyle/>
          <a:p>
            <a:pPr algn="ctr"/>
            <a:r>
              <a:rPr lang="es-PE" sz="900" dirty="0" smtClean="0">
                <a:latin typeface="Agency FB" pitchFamily="34" charset="0"/>
              </a:rPr>
              <a:t>Si queremos que en nuestro móvil no entre arena ni agua, lo ideal es guardarlo en una bolsa de plástico. La típica de llevar la merienda es perfecta. Además de protegerlo, podemos seguir usándolo sin problemas.</a:t>
            </a:r>
            <a:endParaRPr lang="es-PE" sz="900" dirty="0">
              <a:latin typeface="Agency FB" pitchFamily="34" charset="0"/>
            </a:endParaRPr>
          </a:p>
        </p:txBody>
      </p:sp>
      <p:sp>
        <p:nvSpPr>
          <p:cNvPr id="4" name="3 Rectángulo"/>
          <p:cNvSpPr/>
          <p:nvPr/>
        </p:nvSpPr>
        <p:spPr>
          <a:xfrm>
            <a:off x="-357222" y="-214332"/>
            <a:ext cx="9858444" cy="6072230"/>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980618">
            <a:off x="4852020" y="-505630"/>
            <a:ext cx="1390943" cy="1487861"/>
          </a:xfrm>
          <a:prstGeom prst="rect">
            <a:avLst/>
          </a:prstGeom>
        </p:spPr>
      </p:pic>
      <p:pic>
        <p:nvPicPr>
          <p:cNvPr id="4" name="3 Imagen" descr="5.png"/>
          <p:cNvPicPr>
            <a:picLocks noChangeAspect="1"/>
          </p:cNvPicPr>
          <p:nvPr/>
        </p:nvPicPr>
        <p:blipFill>
          <a:blip r:embed="rId4" cstate="print">
            <a:duotone>
              <a:prstClr val="black"/>
              <a:srgbClr val="D9C3A5">
                <a:tint val="50000"/>
                <a:satMod val="180000"/>
              </a:srgbClr>
            </a:duotone>
            <a:lum contrast="40000"/>
          </a:blip>
          <a:srcRect l="44093" t="19086"/>
          <a:stretch>
            <a:fillRect/>
          </a:stretch>
        </p:blipFill>
        <p:spPr>
          <a:xfrm rot="1092373">
            <a:off x="5629122" y="-277797"/>
            <a:ext cx="1385417" cy="1487861"/>
          </a:xfrm>
          <a:prstGeom prst="rect">
            <a:avLst/>
          </a:prstGeom>
        </p:spPr>
      </p:pic>
      <p:pic>
        <p:nvPicPr>
          <p:cNvPr id="5" name="4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376209">
            <a:off x="6237805" y="255301"/>
            <a:ext cx="1390943" cy="1487861"/>
          </a:xfrm>
          <a:prstGeom prst="rect">
            <a:avLst/>
          </a:prstGeom>
        </p:spPr>
      </p:pic>
      <p:pic>
        <p:nvPicPr>
          <p:cNvPr id="6" name="5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923468">
            <a:off x="6682478" y="1312721"/>
            <a:ext cx="1390943" cy="1487861"/>
          </a:xfrm>
          <a:prstGeom prst="rect">
            <a:avLst/>
          </a:prstGeom>
        </p:spPr>
      </p:pic>
      <p:pic>
        <p:nvPicPr>
          <p:cNvPr id="7" name="6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4449499">
            <a:off x="6641554" y="2600180"/>
            <a:ext cx="1390943" cy="1487861"/>
          </a:xfrm>
          <a:prstGeom prst="rect">
            <a:avLst/>
          </a:prstGeom>
        </p:spPr>
      </p:pic>
      <p:pic>
        <p:nvPicPr>
          <p:cNvPr id="8" name="7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5629041">
            <a:off x="6310296" y="3471633"/>
            <a:ext cx="1390943" cy="1487861"/>
          </a:xfrm>
          <a:prstGeom prst="rect">
            <a:avLst/>
          </a:prstGeom>
        </p:spPr>
      </p:pic>
      <p:pic>
        <p:nvPicPr>
          <p:cNvPr id="9" name="8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6665572">
            <a:off x="5537394" y="4216281"/>
            <a:ext cx="1390943" cy="1487861"/>
          </a:xfrm>
          <a:prstGeom prst="rect">
            <a:avLst/>
          </a:prstGeom>
        </p:spPr>
      </p:pic>
      <p:pic>
        <p:nvPicPr>
          <p:cNvPr id="10" name="9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8238051">
            <a:off x="4530779" y="4642088"/>
            <a:ext cx="1390943" cy="1487861"/>
          </a:xfrm>
          <a:prstGeom prst="rect">
            <a:avLst/>
          </a:prstGeom>
        </p:spPr>
      </p:pic>
      <p:pic>
        <p:nvPicPr>
          <p:cNvPr id="11" name="10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0018384">
            <a:off x="3507343" y="4709634"/>
            <a:ext cx="1390943" cy="1487861"/>
          </a:xfrm>
          <a:prstGeom prst="rect">
            <a:avLst/>
          </a:prstGeom>
        </p:spPr>
      </p:pic>
      <p:pic>
        <p:nvPicPr>
          <p:cNvPr id="12" name="11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1623373">
            <a:off x="2721525" y="4461474"/>
            <a:ext cx="1390943" cy="1487861"/>
          </a:xfrm>
          <a:prstGeom prst="rect">
            <a:avLst/>
          </a:prstGeom>
        </p:spPr>
      </p:pic>
      <p:pic>
        <p:nvPicPr>
          <p:cNvPr id="13" name="12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2143762">
            <a:off x="2001482" y="3794220"/>
            <a:ext cx="1390943" cy="1487861"/>
          </a:xfrm>
          <a:prstGeom prst="rect">
            <a:avLst/>
          </a:prstGeom>
        </p:spPr>
      </p:pic>
      <p:pic>
        <p:nvPicPr>
          <p:cNvPr id="14" name="13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3830082">
            <a:off x="1572854" y="3222716"/>
            <a:ext cx="1390943" cy="1487861"/>
          </a:xfrm>
          <a:prstGeom prst="rect">
            <a:avLst/>
          </a:prstGeom>
        </p:spPr>
      </p:pic>
      <p:pic>
        <p:nvPicPr>
          <p:cNvPr id="15" name="14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4745629">
            <a:off x="1305202" y="2433489"/>
            <a:ext cx="1390943" cy="1487861"/>
          </a:xfrm>
          <a:prstGeom prst="rect">
            <a:avLst/>
          </a:prstGeom>
        </p:spPr>
      </p:pic>
      <p:pic>
        <p:nvPicPr>
          <p:cNvPr id="16" name="15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5688647">
            <a:off x="1290218" y="1494823"/>
            <a:ext cx="1390943" cy="1487861"/>
          </a:xfrm>
          <a:prstGeom prst="rect">
            <a:avLst/>
          </a:prstGeom>
        </p:spPr>
      </p:pic>
      <p:pic>
        <p:nvPicPr>
          <p:cNvPr id="17" name="16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7273802">
            <a:off x="1690727" y="842224"/>
            <a:ext cx="1390943" cy="1487861"/>
          </a:xfrm>
          <a:prstGeom prst="rect">
            <a:avLst/>
          </a:prstGeom>
        </p:spPr>
      </p:pic>
      <p:pic>
        <p:nvPicPr>
          <p:cNvPr id="18" name="17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8322049">
            <a:off x="1887439" y="99718"/>
            <a:ext cx="1390943" cy="1487861"/>
          </a:xfrm>
          <a:prstGeom prst="rect">
            <a:avLst/>
          </a:prstGeom>
        </p:spPr>
      </p:pic>
      <p:pic>
        <p:nvPicPr>
          <p:cNvPr id="19" name="18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19901661">
            <a:off x="2440050" y="-430449"/>
            <a:ext cx="1390943" cy="1487861"/>
          </a:xfrm>
          <a:prstGeom prst="rect">
            <a:avLst/>
          </a:prstGeom>
        </p:spPr>
      </p:pic>
      <p:pic>
        <p:nvPicPr>
          <p:cNvPr id="20" name="19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1116853">
            <a:off x="3242703" y="-581186"/>
            <a:ext cx="1390943" cy="1487861"/>
          </a:xfrm>
          <a:prstGeom prst="rect">
            <a:avLst/>
          </a:prstGeom>
        </p:spPr>
      </p:pic>
      <p:pic>
        <p:nvPicPr>
          <p:cNvPr id="21" name="20 Imagen" descr="5.png"/>
          <p:cNvPicPr>
            <a:picLocks noChangeAspect="1"/>
          </p:cNvPicPr>
          <p:nvPr/>
        </p:nvPicPr>
        <p:blipFill>
          <a:blip r:embed="rId3" cstate="print">
            <a:duotone>
              <a:prstClr val="black"/>
              <a:srgbClr val="D9C3A5">
                <a:tint val="50000"/>
                <a:satMod val="180000"/>
              </a:srgbClr>
            </a:duotone>
            <a:lum contrast="40000"/>
          </a:blip>
          <a:srcRect l="44093" t="19086"/>
          <a:stretch>
            <a:fillRect/>
          </a:stretch>
        </p:blipFill>
        <p:spPr>
          <a:xfrm rot="20848830">
            <a:off x="3933020" y="-752540"/>
            <a:ext cx="1390943" cy="1487861"/>
          </a:xfrm>
          <a:prstGeom prst="rect">
            <a:avLst/>
          </a:prstGeom>
        </p:spPr>
      </p:pic>
      <p:pic>
        <p:nvPicPr>
          <p:cNvPr id="23" name="22 Imagen" descr="cooltext236827754504008.png"/>
          <p:cNvPicPr>
            <a:picLocks noChangeAspect="1"/>
          </p:cNvPicPr>
          <p:nvPr/>
        </p:nvPicPr>
        <p:blipFill>
          <a:blip r:embed="rId5"/>
          <a:stretch>
            <a:fillRect/>
          </a:stretch>
        </p:blipFill>
        <p:spPr>
          <a:xfrm rot="20499843">
            <a:off x="5589767" y="2971195"/>
            <a:ext cx="2234921" cy="926984"/>
          </a:xfrm>
          <a:prstGeom prst="rect">
            <a:avLst/>
          </a:prstGeom>
        </p:spPr>
      </p:pic>
      <p:sp>
        <p:nvSpPr>
          <p:cNvPr id="24" name="23 Rectángulo"/>
          <p:cNvSpPr/>
          <p:nvPr/>
        </p:nvSpPr>
        <p:spPr>
          <a:xfrm>
            <a:off x="-357222" y="-714398"/>
            <a:ext cx="9858444" cy="6858048"/>
          </a:xfrm>
          <a:prstGeom prst="rect">
            <a:avLst/>
          </a:prstGeom>
          <a:gradFill flip="none" rotWithShape="1">
            <a:gsLst>
              <a:gs pos="31000">
                <a:srgbClr val="FFF200"/>
              </a:gs>
              <a:gs pos="45000">
                <a:srgbClr val="FF7A00"/>
              </a:gs>
              <a:gs pos="70000">
                <a:srgbClr val="FF0300"/>
              </a:gs>
              <a:gs pos="100000">
                <a:srgbClr val="4D0808"/>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1"/>
                                        </p:tgtEl>
                                        <p:attrNameLst>
                                          <p:attrName>r</p:attrName>
                                        </p:attrNameLst>
                                      </p:cBhvr>
                                    </p:animRot>
                                  </p:childTnLst>
                                </p:cTn>
                              </p:par>
                            </p:childTnLst>
                          </p:cTn>
                        </p:par>
                        <p:par>
                          <p:cTn id="159" fill="hold">
                            <p:stCondLst>
                              <p:cond delay="2000"/>
                            </p:stCondLst>
                            <p:childTnLst>
                              <p:par>
                                <p:cTn id="160" presetID="23" presetClass="exit" presetSubtype="544" fill="hold" nodeType="afterEffect">
                                  <p:stCondLst>
                                    <p:cond delay="0"/>
                                  </p:stCondLst>
                                  <p:childTnLst>
                                    <p:anim calcmode="lin" valueType="num">
                                      <p:cBhvr>
                                        <p:cTn id="161" dur="2000"/>
                                        <p:tgtEl>
                                          <p:spTgt spid="3"/>
                                        </p:tgtEl>
                                        <p:attrNameLst>
                                          <p:attrName>ppt_w</p:attrName>
                                        </p:attrNameLst>
                                      </p:cBhvr>
                                      <p:tavLst>
                                        <p:tav tm="0">
                                          <p:val>
                                            <p:strVal val="ppt_w"/>
                                          </p:val>
                                        </p:tav>
                                        <p:tav tm="100000">
                                          <p:val>
                                            <p:fltVal val="0"/>
                                          </p:val>
                                        </p:tav>
                                      </p:tavLst>
                                    </p:anim>
                                    <p:anim calcmode="lin" valueType="num">
                                      <p:cBhvr>
                                        <p:cTn id="162" dur="2000"/>
                                        <p:tgtEl>
                                          <p:spTgt spid="3"/>
                                        </p:tgtEl>
                                        <p:attrNameLst>
                                          <p:attrName>ppt_h</p:attrName>
                                        </p:attrNameLst>
                                      </p:cBhvr>
                                      <p:tavLst>
                                        <p:tav tm="0">
                                          <p:val>
                                            <p:strVal val="ppt_h"/>
                                          </p:val>
                                        </p:tav>
                                        <p:tav tm="100000">
                                          <p:val>
                                            <p:fltVal val="0"/>
                                          </p:val>
                                        </p:tav>
                                      </p:tavLst>
                                    </p:anim>
                                    <p:anim calcmode="lin" valueType="num">
                                      <p:cBhvr>
                                        <p:cTn id="163" dur="2000"/>
                                        <p:tgtEl>
                                          <p:spTgt spid="3"/>
                                        </p:tgtEl>
                                        <p:attrNameLst>
                                          <p:attrName>ppt_x</p:attrName>
                                        </p:attrNameLst>
                                      </p:cBhvr>
                                      <p:tavLst>
                                        <p:tav tm="0">
                                          <p:val>
                                            <p:strVal val="ppt_x"/>
                                          </p:val>
                                        </p:tav>
                                        <p:tav tm="100000">
                                          <p:val>
                                            <p:fltVal val="0.5"/>
                                          </p:val>
                                        </p:tav>
                                      </p:tavLst>
                                    </p:anim>
                                    <p:anim calcmode="lin" valueType="num">
                                      <p:cBhvr>
                                        <p:cTn id="164" dur="2000"/>
                                        <p:tgtEl>
                                          <p:spTgt spid="3"/>
                                        </p:tgtEl>
                                        <p:attrNameLst>
                                          <p:attrName>ppt_y</p:attrName>
                                        </p:attrNameLst>
                                      </p:cBhvr>
                                      <p:tavLst>
                                        <p:tav tm="0">
                                          <p:val>
                                            <p:strVal val="ppt_y"/>
                                          </p:val>
                                        </p:tav>
                                        <p:tav tm="100000">
                                          <p:val>
                                            <p:fltVal val="0.5"/>
                                          </p:val>
                                        </p:tav>
                                      </p:tavLst>
                                    </p:anim>
                                    <p:set>
                                      <p:cBhvr>
                                        <p:cTn id="165" dur="1" fill="hold">
                                          <p:stCondLst>
                                            <p:cond delay="1999"/>
                                          </p:stCondLst>
                                        </p:cTn>
                                        <p:tgtEl>
                                          <p:spTgt spid="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4"/>
                                        </p:tgtEl>
                                        <p:attrNameLst>
                                          <p:attrName>ppt_w</p:attrName>
                                        </p:attrNameLst>
                                      </p:cBhvr>
                                      <p:tavLst>
                                        <p:tav tm="0">
                                          <p:val>
                                            <p:strVal val="ppt_w"/>
                                          </p:val>
                                        </p:tav>
                                        <p:tav tm="100000">
                                          <p:val>
                                            <p:fltVal val="0"/>
                                          </p:val>
                                        </p:tav>
                                      </p:tavLst>
                                    </p:anim>
                                    <p:anim calcmode="lin" valueType="num">
                                      <p:cBhvr>
                                        <p:cTn id="168" dur="2000"/>
                                        <p:tgtEl>
                                          <p:spTgt spid="4"/>
                                        </p:tgtEl>
                                        <p:attrNameLst>
                                          <p:attrName>ppt_h</p:attrName>
                                        </p:attrNameLst>
                                      </p:cBhvr>
                                      <p:tavLst>
                                        <p:tav tm="0">
                                          <p:val>
                                            <p:strVal val="ppt_h"/>
                                          </p:val>
                                        </p:tav>
                                        <p:tav tm="100000">
                                          <p:val>
                                            <p:fltVal val="0"/>
                                          </p:val>
                                        </p:tav>
                                      </p:tavLst>
                                    </p:anim>
                                    <p:anim calcmode="lin" valueType="num">
                                      <p:cBhvr>
                                        <p:cTn id="169" dur="2000"/>
                                        <p:tgtEl>
                                          <p:spTgt spid="4"/>
                                        </p:tgtEl>
                                        <p:attrNameLst>
                                          <p:attrName>ppt_x</p:attrName>
                                        </p:attrNameLst>
                                      </p:cBhvr>
                                      <p:tavLst>
                                        <p:tav tm="0">
                                          <p:val>
                                            <p:strVal val="ppt_x"/>
                                          </p:val>
                                        </p:tav>
                                        <p:tav tm="100000">
                                          <p:val>
                                            <p:fltVal val="0.5"/>
                                          </p:val>
                                        </p:tav>
                                      </p:tavLst>
                                    </p:anim>
                                    <p:anim calcmode="lin" valueType="num">
                                      <p:cBhvr>
                                        <p:cTn id="170" dur="2000"/>
                                        <p:tgtEl>
                                          <p:spTgt spid="4"/>
                                        </p:tgtEl>
                                        <p:attrNameLst>
                                          <p:attrName>ppt_y</p:attrName>
                                        </p:attrNameLst>
                                      </p:cBhvr>
                                      <p:tavLst>
                                        <p:tav tm="0">
                                          <p:val>
                                            <p:strVal val="ppt_y"/>
                                          </p:val>
                                        </p:tav>
                                        <p:tav tm="100000">
                                          <p:val>
                                            <p:fltVal val="0.5"/>
                                          </p:val>
                                        </p:tav>
                                      </p:tavLst>
                                    </p:anim>
                                    <p:set>
                                      <p:cBhvr>
                                        <p:cTn id="171" dur="1" fill="hold">
                                          <p:stCondLst>
                                            <p:cond delay="1999"/>
                                          </p:stCondLst>
                                        </p:cTn>
                                        <p:tgtEl>
                                          <p:spTgt spid="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5"/>
                                        </p:tgtEl>
                                        <p:attrNameLst>
                                          <p:attrName>ppt_w</p:attrName>
                                        </p:attrNameLst>
                                      </p:cBhvr>
                                      <p:tavLst>
                                        <p:tav tm="0">
                                          <p:val>
                                            <p:strVal val="ppt_w"/>
                                          </p:val>
                                        </p:tav>
                                        <p:tav tm="100000">
                                          <p:val>
                                            <p:fltVal val="0"/>
                                          </p:val>
                                        </p:tav>
                                      </p:tavLst>
                                    </p:anim>
                                    <p:anim calcmode="lin" valueType="num">
                                      <p:cBhvr>
                                        <p:cTn id="174" dur="2000"/>
                                        <p:tgtEl>
                                          <p:spTgt spid="5"/>
                                        </p:tgtEl>
                                        <p:attrNameLst>
                                          <p:attrName>ppt_h</p:attrName>
                                        </p:attrNameLst>
                                      </p:cBhvr>
                                      <p:tavLst>
                                        <p:tav tm="0">
                                          <p:val>
                                            <p:strVal val="ppt_h"/>
                                          </p:val>
                                        </p:tav>
                                        <p:tav tm="100000">
                                          <p:val>
                                            <p:fltVal val="0"/>
                                          </p:val>
                                        </p:tav>
                                      </p:tavLst>
                                    </p:anim>
                                    <p:anim calcmode="lin" valueType="num">
                                      <p:cBhvr>
                                        <p:cTn id="175" dur="2000"/>
                                        <p:tgtEl>
                                          <p:spTgt spid="5"/>
                                        </p:tgtEl>
                                        <p:attrNameLst>
                                          <p:attrName>ppt_x</p:attrName>
                                        </p:attrNameLst>
                                      </p:cBhvr>
                                      <p:tavLst>
                                        <p:tav tm="0">
                                          <p:val>
                                            <p:strVal val="ppt_x"/>
                                          </p:val>
                                        </p:tav>
                                        <p:tav tm="100000">
                                          <p:val>
                                            <p:fltVal val="0.5"/>
                                          </p:val>
                                        </p:tav>
                                      </p:tavLst>
                                    </p:anim>
                                    <p:anim calcmode="lin" valueType="num">
                                      <p:cBhvr>
                                        <p:cTn id="176" dur="2000"/>
                                        <p:tgtEl>
                                          <p:spTgt spid="5"/>
                                        </p:tgtEl>
                                        <p:attrNameLst>
                                          <p:attrName>ppt_y</p:attrName>
                                        </p:attrNameLst>
                                      </p:cBhvr>
                                      <p:tavLst>
                                        <p:tav tm="0">
                                          <p:val>
                                            <p:strVal val="ppt_y"/>
                                          </p:val>
                                        </p:tav>
                                        <p:tav tm="100000">
                                          <p:val>
                                            <p:fltVal val="0.5"/>
                                          </p:val>
                                        </p:tav>
                                      </p:tavLst>
                                    </p:anim>
                                    <p:set>
                                      <p:cBhvr>
                                        <p:cTn id="177" dur="1" fill="hold">
                                          <p:stCondLst>
                                            <p:cond delay="1999"/>
                                          </p:stCondLst>
                                        </p:cTn>
                                        <p:tgtEl>
                                          <p:spTgt spid="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6"/>
                                        </p:tgtEl>
                                        <p:attrNameLst>
                                          <p:attrName>ppt_w</p:attrName>
                                        </p:attrNameLst>
                                      </p:cBhvr>
                                      <p:tavLst>
                                        <p:tav tm="0">
                                          <p:val>
                                            <p:strVal val="ppt_w"/>
                                          </p:val>
                                        </p:tav>
                                        <p:tav tm="100000">
                                          <p:val>
                                            <p:fltVal val="0"/>
                                          </p:val>
                                        </p:tav>
                                      </p:tavLst>
                                    </p:anim>
                                    <p:anim calcmode="lin" valueType="num">
                                      <p:cBhvr>
                                        <p:cTn id="180" dur="2000"/>
                                        <p:tgtEl>
                                          <p:spTgt spid="6"/>
                                        </p:tgtEl>
                                        <p:attrNameLst>
                                          <p:attrName>ppt_h</p:attrName>
                                        </p:attrNameLst>
                                      </p:cBhvr>
                                      <p:tavLst>
                                        <p:tav tm="0">
                                          <p:val>
                                            <p:strVal val="ppt_h"/>
                                          </p:val>
                                        </p:tav>
                                        <p:tav tm="100000">
                                          <p:val>
                                            <p:fltVal val="0"/>
                                          </p:val>
                                        </p:tav>
                                      </p:tavLst>
                                    </p:anim>
                                    <p:anim calcmode="lin" valueType="num">
                                      <p:cBhvr>
                                        <p:cTn id="181" dur="2000"/>
                                        <p:tgtEl>
                                          <p:spTgt spid="6"/>
                                        </p:tgtEl>
                                        <p:attrNameLst>
                                          <p:attrName>ppt_x</p:attrName>
                                        </p:attrNameLst>
                                      </p:cBhvr>
                                      <p:tavLst>
                                        <p:tav tm="0">
                                          <p:val>
                                            <p:strVal val="ppt_x"/>
                                          </p:val>
                                        </p:tav>
                                        <p:tav tm="100000">
                                          <p:val>
                                            <p:fltVal val="0.5"/>
                                          </p:val>
                                        </p:tav>
                                      </p:tavLst>
                                    </p:anim>
                                    <p:anim calcmode="lin" valueType="num">
                                      <p:cBhvr>
                                        <p:cTn id="182" dur="2000"/>
                                        <p:tgtEl>
                                          <p:spTgt spid="6"/>
                                        </p:tgtEl>
                                        <p:attrNameLst>
                                          <p:attrName>ppt_y</p:attrName>
                                        </p:attrNameLst>
                                      </p:cBhvr>
                                      <p:tavLst>
                                        <p:tav tm="0">
                                          <p:val>
                                            <p:strVal val="ppt_y"/>
                                          </p:val>
                                        </p:tav>
                                        <p:tav tm="100000">
                                          <p:val>
                                            <p:fltVal val="0.5"/>
                                          </p:val>
                                        </p:tav>
                                      </p:tavLst>
                                    </p:anim>
                                    <p:set>
                                      <p:cBhvr>
                                        <p:cTn id="183" dur="1" fill="hold">
                                          <p:stCondLst>
                                            <p:cond delay="1999"/>
                                          </p:stCondLst>
                                        </p:cTn>
                                        <p:tgtEl>
                                          <p:spTgt spid="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7"/>
                                        </p:tgtEl>
                                        <p:attrNameLst>
                                          <p:attrName>ppt_w</p:attrName>
                                        </p:attrNameLst>
                                      </p:cBhvr>
                                      <p:tavLst>
                                        <p:tav tm="0">
                                          <p:val>
                                            <p:strVal val="ppt_w"/>
                                          </p:val>
                                        </p:tav>
                                        <p:tav tm="100000">
                                          <p:val>
                                            <p:fltVal val="0"/>
                                          </p:val>
                                        </p:tav>
                                      </p:tavLst>
                                    </p:anim>
                                    <p:anim calcmode="lin" valueType="num">
                                      <p:cBhvr>
                                        <p:cTn id="186" dur="2000"/>
                                        <p:tgtEl>
                                          <p:spTgt spid="7"/>
                                        </p:tgtEl>
                                        <p:attrNameLst>
                                          <p:attrName>ppt_h</p:attrName>
                                        </p:attrNameLst>
                                      </p:cBhvr>
                                      <p:tavLst>
                                        <p:tav tm="0">
                                          <p:val>
                                            <p:strVal val="ppt_h"/>
                                          </p:val>
                                        </p:tav>
                                        <p:tav tm="100000">
                                          <p:val>
                                            <p:fltVal val="0"/>
                                          </p:val>
                                        </p:tav>
                                      </p:tavLst>
                                    </p:anim>
                                    <p:anim calcmode="lin" valueType="num">
                                      <p:cBhvr>
                                        <p:cTn id="187" dur="2000"/>
                                        <p:tgtEl>
                                          <p:spTgt spid="7"/>
                                        </p:tgtEl>
                                        <p:attrNameLst>
                                          <p:attrName>ppt_x</p:attrName>
                                        </p:attrNameLst>
                                      </p:cBhvr>
                                      <p:tavLst>
                                        <p:tav tm="0">
                                          <p:val>
                                            <p:strVal val="ppt_x"/>
                                          </p:val>
                                        </p:tav>
                                        <p:tav tm="100000">
                                          <p:val>
                                            <p:fltVal val="0.5"/>
                                          </p:val>
                                        </p:tav>
                                      </p:tavLst>
                                    </p:anim>
                                    <p:anim calcmode="lin" valueType="num">
                                      <p:cBhvr>
                                        <p:cTn id="188" dur="2000"/>
                                        <p:tgtEl>
                                          <p:spTgt spid="7"/>
                                        </p:tgtEl>
                                        <p:attrNameLst>
                                          <p:attrName>ppt_y</p:attrName>
                                        </p:attrNameLst>
                                      </p:cBhvr>
                                      <p:tavLst>
                                        <p:tav tm="0">
                                          <p:val>
                                            <p:strVal val="ppt_y"/>
                                          </p:val>
                                        </p:tav>
                                        <p:tav tm="100000">
                                          <p:val>
                                            <p:fltVal val="0.5"/>
                                          </p:val>
                                        </p:tav>
                                      </p:tavLst>
                                    </p:anim>
                                    <p:set>
                                      <p:cBhvr>
                                        <p:cTn id="189" dur="1" fill="hold">
                                          <p:stCondLst>
                                            <p:cond delay="1999"/>
                                          </p:stCondLst>
                                        </p:cTn>
                                        <p:tgtEl>
                                          <p:spTgt spid="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8"/>
                                        </p:tgtEl>
                                        <p:attrNameLst>
                                          <p:attrName>ppt_w</p:attrName>
                                        </p:attrNameLst>
                                      </p:cBhvr>
                                      <p:tavLst>
                                        <p:tav tm="0">
                                          <p:val>
                                            <p:strVal val="ppt_w"/>
                                          </p:val>
                                        </p:tav>
                                        <p:tav tm="100000">
                                          <p:val>
                                            <p:fltVal val="0"/>
                                          </p:val>
                                        </p:tav>
                                      </p:tavLst>
                                    </p:anim>
                                    <p:anim calcmode="lin" valueType="num">
                                      <p:cBhvr>
                                        <p:cTn id="192" dur="2000"/>
                                        <p:tgtEl>
                                          <p:spTgt spid="8"/>
                                        </p:tgtEl>
                                        <p:attrNameLst>
                                          <p:attrName>ppt_h</p:attrName>
                                        </p:attrNameLst>
                                      </p:cBhvr>
                                      <p:tavLst>
                                        <p:tav tm="0">
                                          <p:val>
                                            <p:strVal val="ppt_h"/>
                                          </p:val>
                                        </p:tav>
                                        <p:tav tm="100000">
                                          <p:val>
                                            <p:fltVal val="0"/>
                                          </p:val>
                                        </p:tav>
                                      </p:tavLst>
                                    </p:anim>
                                    <p:anim calcmode="lin" valueType="num">
                                      <p:cBhvr>
                                        <p:cTn id="193" dur="2000"/>
                                        <p:tgtEl>
                                          <p:spTgt spid="8"/>
                                        </p:tgtEl>
                                        <p:attrNameLst>
                                          <p:attrName>ppt_x</p:attrName>
                                        </p:attrNameLst>
                                      </p:cBhvr>
                                      <p:tavLst>
                                        <p:tav tm="0">
                                          <p:val>
                                            <p:strVal val="ppt_x"/>
                                          </p:val>
                                        </p:tav>
                                        <p:tav tm="100000">
                                          <p:val>
                                            <p:fltVal val="0.5"/>
                                          </p:val>
                                        </p:tav>
                                      </p:tavLst>
                                    </p:anim>
                                    <p:anim calcmode="lin" valueType="num">
                                      <p:cBhvr>
                                        <p:cTn id="194" dur="2000"/>
                                        <p:tgtEl>
                                          <p:spTgt spid="8"/>
                                        </p:tgtEl>
                                        <p:attrNameLst>
                                          <p:attrName>ppt_y</p:attrName>
                                        </p:attrNameLst>
                                      </p:cBhvr>
                                      <p:tavLst>
                                        <p:tav tm="0">
                                          <p:val>
                                            <p:strVal val="ppt_y"/>
                                          </p:val>
                                        </p:tav>
                                        <p:tav tm="100000">
                                          <p:val>
                                            <p:fltVal val="0.5"/>
                                          </p:val>
                                        </p:tav>
                                      </p:tavLst>
                                    </p:anim>
                                    <p:set>
                                      <p:cBhvr>
                                        <p:cTn id="195" dur="1" fill="hold">
                                          <p:stCondLst>
                                            <p:cond delay="1999"/>
                                          </p:stCondLst>
                                        </p:cTn>
                                        <p:tgtEl>
                                          <p:spTgt spid="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9"/>
                                        </p:tgtEl>
                                        <p:attrNameLst>
                                          <p:attrName>ppt_w</p:attrName>
                                        </p:attrNameLst>
                                      </p:cBhvr>
                                      <p:tavLst>
                                        <p:tav tm="0">
                                          <p:val>
                                            <p:strVal val="ppt_w"/>
                                          </p:val>
                                        </p:tav>
                                        <p:tav tm="100000">
                                          <p:val>
                                            <p:fltVal val="0"/>
                                          </p:val>
                                        </p:tav>
                                      </p:tavLst>
                                    </p:anim>
                                    <p:anim calcmode="lin" valueType="num">
                                      <p:cBhvr>
                                        <p:cTn id="198" dur="2000"/>
                                        <p:tgtEl>
                                          <p:spTgt spid="9"/>
                                        </p:tgtEl>
                                        <p:attrNameLst>
                                          <p:attrName>ppt_h</p:attrName>
                                        </p:attrNameLst>
                                      </p:cBhvr>
                                      <p:tavLst>
                                        <p:tav tm="0">
                                          <p:val>
                                            <p:strVal val="ppt_h"/>
                                          </p:val>
                                        </p:tav>
                                        <p:tav tm="100000">
                                          <p:val>
                                            <p:fltVal val="0"/>
                                          </p:val>
                                        </p:tav>
                                      </p:tavLst>
                                    </p:anim>
                                    <p:anim calcmode="lin" valueType="num">
                                      <p:cBhvr>
                                        <p:cTn id="199" dur="2000"/>
                                        <p:tgtEl>
                                          <p:spTgt spid="9"/>
                                        </p:tgtEl>
                                        <p:attrNameLst>
                                          <p:attrName>ppt_x</p:attrName>
                                        </p:attrNameLst>
                                      </p:cBhvr>
                                      <p:tavLst>
                                        <p:tav tm="0">
                                          <p:val>
                                            <p:strVal val="ppt_x"/>
                                          </p:val>
                                        </p:tav>
                                        <p:tav tm="100000">
                                          <p:val>
                                            <p:fltVal val="0.5"/>
                                          </p:val>
                                        </p:tav>
                                      </p:tavLst>
                                    </p:anim>
                                    <p:anim calcmode="lin" valueType="num">
                                      <p:cBhvr>
                                        <p:cTn id="200" dur="2000"/>
                                        <p:tgtEl>
                                          <p:spTgt spid="9"/>
                                        </p:tgtEl>
                                        <p:attrNameLst>
                                          <p:attrName>ppt_y</p:attrName>
                                        </p:attrNameLst>
                                      </p:cBhvr>
                                      <p:tavLst>
                                        <p:tav tm="0">
                                          <p:val>
                                            <p:strVal val="ppt_y"/>
                                          </p:val>
                                        </p:tav>
                                        <p:tav tm="100000">
                                          <p:val>
                                            <p:fltVal val="0.5"/>
                                          </p:val>
                                        </p:tav>
                                      </p:tavLst>
                                    </p:anim>
                                    <p:set>
                                      <p:cBhvr>
                                        <p:cTn id="201" dur="1" fill="hold">
                                          <p:stCondLst>
                                            <p:cond delay="1999"/>
                                          </p:stCondLst>
                                        </p:cTn>
                                        <p:tgtEl>
                                          <p:spTgt spid="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0"/>
                                        </p:tgtEl>
                                        <p:attrNameLst>
                                          <p:attrName>ppt_w</p:attrName>
                                        </p:attrNameLst>
                                      </p:cBhvr>
                                      <p:tavLst>
                                        <p:tav tm="0">
                                          <p:val>
                                            <p:strVal val="ppt_w"/>
                                          </p:val>
                                        </p:tav>
                                        <p:tav tm="100000">
                                          <p:val>
                                            <p:fltVal val="0"/>
                                          </p:val>
                                        </p:tav>
                                      </p:tavLst>
                                    </p:anim>
                                    <p:anim calcmode="lin" valueType="num">
                                      <p:cBhvr>
                                        <p:cTn id="204" dur="2000"/>
                                        <p:tgtEl>
                                          <p:spTgt spid="10"/>
                                        </p:tgtEl>
                                        <p:attrNameLst>
                                          <p:attrName>ppt_h</p:attrName>
                                        </p:attrNameLst>
                                      </p:cBhvr>
                                      <p:tavLst>
                                        <p:tav tm="0">
                                          <p:val>
                                            <p:strVal val="ppt_h"/>
                                          </p:val>
                                        </p:tav>
                                        <p:tav tm="100000">
                                          <p:val>
                                            <p:fltVal val="0"/>
                                          </p:val>
                                        </p:tav>
                                      </p:tavLst>
                                    </p:anim>
                                    <p:anim calcmode="lin" valueType="num">
                                      <p:cBhvr>
                                        <p:cTn id="205" dur="2000"/>
                                        <p:tgtEl>
                                          <p:spTgt spid="10"/>
                                        </p:tgtEl>
                                        <p:attrNameLst>
                                          <p:attrName>ppt_x</p:attrName>
                                        </p:attrNameLst>
                                      </p:cBhvr>
                                      <p:tavLst>
                                        <p:tav tm="0">
                                          <p:val>
                                            <p:strVal val="ppt_x"/>
                                          </p:val>
                                        </p:tav>
                                        <p:tav tm="100000">
                                          <p:val>
                                            <p:fltVal val="0.5"/>
                                          </p:val>
                                        </p:tav>
                                      </p:tavLst>
                                    </p:anim>
                                    <p:anim calcmode="lin" valueType="num">
                                      <p:cBhvr>
                                        <p:cTn id="206" dur="2000"/>
                                        <p:tgtEl>
                                          <p:spTgt spid="10"/>
                                        </p:tgtEl>
                                        <p:attrNameLst>
                                          <p:attrName>ppt_y</p:attrName>
                                        </p:attrNameLst>
                                      </p:cBhvr>
                                      <p:tavLst>
                                        <p:tav tm="0">
                                          <p:val>
                                            <p:strVal val="ppt_y"/>
                                          </p:val>
                                        </p:tav>
                                        <p:tav tm="100000">
                                          <p:val>
                                            <p:fltVal val="0.5"/>
                                          </p:val>
                                        </p:tav>
                                      </p:tavLst>
                                    </p:anim>
                                    <p:set>
                                      <p:cBhvr>
                                        <p:cTn id="207" dur="1" fill="hold">
                                          <p:stCondLst>
                                            <p:cond delay="1999"/>
                                          </p:stCondLst>
                                        </p:cTn>
                                        <p:tgtEl>
                                          <p:spTgt spid="1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1"/>
                                        </p:tgtEl>
                                        <p:attrNameLst>
                                          <p:attrName>ppt_w</p:attrName>
                                        </p:attrNameLst>
                                      </p:cBhvr>
                                      <p:tavLst>
                                        <p:tav tm="0">
                                          <p:val>
                                            <p:strVal val="ppt_w"/>
                                          </p:val>
                                        </p:tav>
                                        <p:tav tm="100000">
                                          <p:val>
                                            <p:fltVal val="0"/>
                                          </p:val>
                                        </p:tav>
                                      </p:tavLst>
                                    </p:anim>
                                    <p:anim calcmode="lin" valueType="num">
                                      <p:cBhvr>
                                        <p:cTn id="210" dur="2000"/>
                                        <p:tgtEl>
                                          <p:spTgt spid="11"/>
                                        </p:tgtEl>
                                        <p:attrNameLst>
                                          <p:attrName>ppt_h</p:attrName>
                                        </p:attrNameLst>
                                      </p:cBhvr>
                                      <p:tavLst>
                                        <p:tav tm="0">
                                          <p:val>
                                            <p:strVal val="ppt_h"/>
                                          </p:val>
                                        </p:tav>
                                        <p:tav tm="100000">
                                          <p:val>
                                            <p:fltVal val="0"/>
                                          </p:val>
                                        </p:tav>
                                      </p:tavLst>
                                    </p:anim>
                                    <p:anim calcmode="lin" valueType="num">
                                      <p:cBhvr>
                                        <p:cTn id="211" dur="2000"/>
                                        <p:tgtEl>
                                          <p:spTgt spid="11"/>
                                        </p:tgtEl>
                                        <p:attrNameLst>
                                          <p:attrName>ppt_x</p:attrName>
                                        </p:attrNameLst>
                                      </p:cBhvr>
                                      <p:tavLst>
                                        <p:tav tm="0">
                                          <p:val>
                                            <p:strVal val="ppt_x"/>
                                          </p:val>
                                        </p:tav>
                                        <p:tav tm="100000">
                                          <p:val>
                                            <p:fltVal val="0.5"/>
                                          </p:val>
                                        </p:tav>
                                      </p:tavLst>
                                    </p:anim>
                                    <p:anim calcmode="lin" valueType="num">
                                      <p:cBhvr>
                                        <p:cTn id="212" dur="2000"/>
                                        <p:tgtEl>
                                          <p:spTgt spid="11"/>
                                        </p:tgtEl>
                                        <p:attrNameLst>
                                          <p:attrName>ppt_y</p:attrName>
                                        </p:attrNameLst>
                                      </p:cBhvr>
                                      <p:tavLst>
                                        <p:tav tm="0">
                                          <p:val>
                                            <p:strVal val="ppt_y"/>
                                          </p:val>
                                        </p:tav>
                                        <p:tav tm="100000">
                                          <p:val>
                                            <p:fltVal val="0.5"/>
                                          </p:val>
                                        </p:tav>
                                      </p:tavLst>
                                    </p:anim>
                                    <p:set>
                                      <p:cBhvr>
                                        <p:cTn id="213" dur="1" fill="hold">
                                          <p:stCondLst>
                                            <p:cond delay="1999"/>
                                          </p:stCondLst>
                                        </p:cTn>
                                        <p:tgtEl>
                                          <p:spTgt spid="1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2"/>
                                        </p:tgtEl>
                                        <p:attrNameLst>
                                          <p:attrName>ppt_w</p:attrName>
                                        </p:attrNameLst>
                                      </p:cBhvr>
                                      <p:tavLst>
                                        <p:tav tm="0">
                                          <p:val>
                                            <p:strVal val="ppt_w"/>
                                          </p:val>
                                        </p:tav>
                                        <p:tav tm="100000">
                                          <p:val>
                                            <p:fltVal val="0"/>
                                          </p:val>
                                        </p:tav>
                                      </p:tavLst>
                                    </p:anim>
                                    <p:anim calcmode="lin" valueType="num">
                                      <p:cBhvr>
                                        <p:cTn id="216" dur="2000"/>
                                        <p:tgtEl>
                                          <p:spTgt spid="12"/>
                                        </p:tgtEl>
                                        <p:attrNameLst>
                                          <p:attrName>ppt_h</p:attrName>
                                        </p:attrNameLst>
                                      </p:cBhvr>
                                      <p:tavLst>
                                        <p:tav tm="0">
                                          <p:val>
                                            <p:strVal val="ppt_h"/>
                                          </p:val>
                                        </p:tav>
                                        <p:tav tm="100000">
                                          <p:val>
                                            <p:fltVal val="0"/>
                                          </p:val>
                                        </p:tav>
                                      </p:tavLst>
                                    </p:anim>
                                    <p:anim calcmode="lin" valueType="num">
                                      <p:cBhvr>
                                        <p:cTn id="217" dur="2000"/>
                                        <p:tgtEl>
                                          <p:spTgt spid="12"/>
                                        </p:tgtEl>
                                        <p:attrNameLst>
                                          <p:attrName>ppt_x</p:attrName>
                                        </p:attrNameLst>
                                      </p:cBhvr>
                                      <p:tavLst>
                                        <p:tav tm="0">
                                          <p:val>
                                            <p:strVal val="ppt_x"/>
                                          </p:val>
                                        </p:tav>
                                        <p:tav tm="100000">
                                          <p:val>
                                            <p:fltVal val="0.5"/>
                                          </p:val>
                                        </p:tav>
                                      </p:tavLst>
                                    </p:anim>
                                    <p:anim calcmode="lin" valueType="num">
                                      <p:cBhvr>
                                        <p:cTn id="218" dur="2000"/>
                                        <p:tgtEl>
                                          <p:spTgt spid="12"/>
                                        </p:tgtEl>
                                        <p:attrNameLst>
                                          <p:attrName>ppt_y</p:attrName>
                                        </p:attrNameLst>
                                      </p:cBhvr>
                                      <p:tavLst>
                                        <p:tav tm="0">
                                          <p:val>
                                            <p:strVal val="ppt_y"/>
                                          </p:val>
                                        </p:tav>
                                        <p:tav tm="100000">
                                          <p:val>
                                            <p:fltVal val="0.5"/>
                                          </p:val>
                                        </p:tav>
                                      </p:tavLst>
                                    </p:anim>
                                    <p:set>
                                      <p:cBhvr>
                                        <p:cTn id="219" dur="1" fill="hold">
                                          <p:stCondLst>
                                            <p:cond delay="1999"/>
                                          </p:stCondLst>
                                        </p:cTn>
                                        <p:tgtEl>
                                          <p:spTgt spid="1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3"/>
                                        </p:tgtEl>
                                        <p:attrNameLst>
                                          <p:attrName>ppt_w</p:attrName>
                                        </p:attrNameLst>
                                      </p:cBhvr>
                                      <p:tavLst>
                                        <p:tav tm="0">
                                          <p:val>
                                            <p:strVal val="ppt_w"/>
                                          </p:val>
                                        </p:tav>
                                        <p:tav tm="100000">
                                          <p:val>
                                            <p:fltVal val="0"/>
                                          </p:val>
                                        </p:tav>
                                      </p:tavLst>
                                    </p:anim>
                                    <p:anim calcmode="lin" valueType="num">
                                      <p:cBhvr>
                                        <p:cTn id="222" dur="2000"/>
                                        <p:tgtEl>
                                          <p:spTgt spid="13"/>
                                        </p:tgtEl>
                                        <p:attrNameLst>
                                          <p:attrName>ppt_h</p:attrName>
                                        </p:attrNameLst>
                                      </p:cBhvr>
                                      <p:tavLst>
                                        <p:tav tm="0">
                                          <p:val>
                                            <p:strVal val="ppt_h"/>
                                          </p:val>
                                        </p:tav>
                                        <p:tav tm="100000">
                                          <p:val>
                                            <p:fltVal val="0"/>
                                          </p:val>
                                        </p:tav>
                                      </p:tavLst>
                                    </p:anim>
                                    <p:anim calcmode="lin" valueType="num">
                                      <p:cBhvr>
                                        <p:cTn id="223" dur="2000"/>
                                        <p:tgtEl>
                                          <p:spTgt spid="13"/>
                                        </p:tgtEl>
                                        <p:attrNameLst>
                                          <p:attrName>ppt_x</p:attrName>
                                        </p:attrNameLst>
                                      </p:cBhvr>
                                      <p:tavLst>
                                        <p:tav tm="0">
                                          <p:val>
                                            <p:strVal val="ppt_x"/>
                                          </p:val>
                                        </p:tav>
                                        <p:tav tm="100000">
                                          <p:val>
                                            <p:fltVal val="0.5"/>
                                          </p:val>
                                        </p:tav>
                                      </p:tavLst>
                                    </p:anim>
                                    <p:anim calcmode="lin" valueType="num">
                                      <p:cBhvr>
                                        <p:cTn id="224" dur="2000"/>
                                        <p:tgtEl>
                                          <p:spTgt spid="13"/>
                                        </p:tgtEl>
                                        <p:attrNameLst>
                                          <p:attrName>ppt_y</p:attrName>
                                        </p:attrNameLst>
                                      </p:cBhvr>
                                      <p:tavLst>
                                        <p:tav tm="0">
                                          <p:val>
                                            <p:strVal val="ppt_y"/>
                                          </p:val>
                                        </p:tav>
                                        <p:tav tm="100000">
                                          <p:val>
                                            <p:fltVal val="0.5"/>
                                          </p:val>
                                        </p:tav>
                                      </p:tavLst>
                                    </p:anim>
                                    <p:set>
                                      <p:cBhvr>
                                        <p:cTn id="225" dur="1" fill="hold">
                                          <p:stCondLst>
                                            <p:cond delay="1999"/>
                                          </p:stCondLst>
                                        </p:cTn>
                                        <p:tgtEl>
                                          <p:spTgt spid="1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4"/>
                                        </p:tgtEl>
                                        <p:attrNameLst>
                                          <p:attrName>ppt_w</p:attrName>
                                        </p:attrNameLst>
                                      </p:cBhvr>
                                      <p:tavLst>
                                        <p:tav tm="0">
                                          <p:val>
                                            <p:strVal val="ppt_w"/>
                                          </p:val>
                                        </p:tav>
                                        <p:tav tm="100000">
                                          <p:val>
                                            <p:fltVal val="0"/>
                                          </p:val>
                                        </p:tav>
                                      </p:tavLst>
                                    </p:anim>
                                    <p:anim calcmode="lin" valueType="num">
                                      <p:cBhvr>
                                        <p:cTn id="228" dur="2000"/>
                                        <p:tgtEl>
                                          <p:spTgt spid="14"/>
                                        </p:tgtEl>
                                        <p:attrNameLst>
                                          <p:attrName>ppt_h</p:attrName>
                                        </p:attrNameLst>
                                      </p:cBhvr>
                                      <p:tavLst>
                                        <p:tav tm="0">
                                          <p:val>
                                            <p:strVal val="ppt_h"/>
                                          </p:val>
                                        </p:tav>
                                        <p:tav tm="100000">
                                          <p:val>
                                            <p:fltVal val="0"/>
                                          </p:val>
                                        </p:tav>
                                      </p:tavLst>
                                    </p:anim>
                                    <p:anim calcmode="lin" valueType="num">
                                      <p:cBhvr>
                                        <p:cTn id="229" dur="2000"/>
                                        <p:tgtEl>
                                          <p:spTgt spid="14"/>
                                        </p:tgtEl>
                                        <p:attrNameLst>
                                          <p:attrName>ppt_x</p:attrName>
                                        </p:attrNameLst>
                                      </p:cBhvr>
                                      <p:tavLst>
                                        <p:tav tm="0">
                                          <p:val>
                                            <p:strVal val="ppt_x"/>
                                          </p:val>
                                        </p:tav>
                                        <p:tav tm="100000">
                                          <p:val>
                                            <p:fltVal val="0.5"/>
                                          </p:val>
                                        </p:tav>
                                      </p:tavLst>
                                    </p:anim>
                                    <p:anim calcmode="lin" valueType="num">
                                      <p:cBhvr>
                                        <p:cTn id="230" dur="2000"/>
                                        <p:tgtEl>
                                          <p:spTgt spid="14"/>
                                        </p:tgtEl>
                                        <p:attrNameLst>
                                          <p:attrName>ppt_y</p:attrName>
                                        </p:attrNameLst>
                                      </p:cBhvr>
                                      <p:tavLst>
                                        <p:tav tm="0">
                                          <p:val>
                                            <p:strVal val="ppt_y"/>
                                          </p:val>
                                        </p:tav>
                                        <p:tav tm="100000">
                                          <p:val>
                                            <p:fltVal val="0.5"/>
                                          </p:val>
                                        </p:tav>
                                      </p:tavLst>
                                    </p:anim>
                                    <p:set>
                                      <p:cBhvr>
                                        <p:cTn id="231" dur="1" fill="hold">
                                          <p:stCondLst>
                                            <p:cond delay="1999"/>
                                          </p:stCondLst>
                                        </p:cTn>
                                        <p:tgtEl>
                                          <p:spTgt spid="14"/>
                                        </p:tgtEl>
                                        <p:attrNameLst>
                                          <p:attrName>style.visibility</p:attrName>
                                        </p:attrNameLst>
                                      </p:cBhvr>
                                      <p:to>
                                        <p:strVal val="hidden"/>
                                      </p:to>
                                    </p:set>
                                  </p:childTnLst>
                                </p:cTn>
                              </p:par>
                              <p:par>
                                <p:cTn id="232" presetID="23" presetClass="exit" presetSubtype="544" fill="hold" nodeType="withEffect">
                                  <p:stCondLst>
                                    <p:cond delay="0"/>
                                  </p:stCondLst>
                                  <p:childTnLst>
                                    <p:anim calcmode="lin" valueType="num">
                                      <p:cBhvr>
                                        <p:cTn id="233" dur="2000"/>
                                        <p:tgtEl>
                                          <p:spTgt spid="15"/>
                                        </p:tgtEl>
                                        <p:attrNameLst>
                                          <p:attrName>ppt_w</p:attrName>
                                        </p:attrNameLst>
                                      </p:cBhvr>
                                      <p:tavLst>
                                        <p:tav tm="0">
                                          <p:val>
                                            <p:strVal val="ppt_w"/>
                                          </p:val>
                                        </p:tav>
                                        <p:tav tm="100000">
                                          <p:val>
                                            <p:fltVal val="0"/>
                                          </p:val>
                                        </p:tav>
                                      </p:tavLst>
                                    </p:anim>
                                    <p:anim calcmode="lin" valueType="num">
                                      <p:cBhvr>
                                        <p:cTn id="234" dur="2000"/>
                                        <p:tgtEl>
                                          <p:spTgt spid="15"/>
                                        </p:tgtEl>
                                        <p:attrNameLst>
                                          <p:attrName>ppt_h</p:attrName>
                                        </p:attrNameLst>
                                      </p:cBhvr>
                                      <p:tavLst>
                                        <p:tav tm="0">
                                          <p:val>
                                            <p:strVal val="ppt_h"/>
                                          </p:val>
                                        </p:tav>
                                        <p:tav tm="100000">
                                          <p:val>
                                            <p:fltVal val="0"/>
                                          </p:val>
                                        </p:tav>
                                      </p:tavLst>
                                    </p:anim>
                                    <p:anim calcmode="lin" valueType="num">
                                      <p:cBhvr>
                                        <p:cTn id="235" dur="2000"/>
                                        <p:tgtEl>
                                          <p:spTgt spid="15"/>
                                        </p:tgtEl>
                                        <p:attrNameLst>
                                          <p:attrName>ppt_x</p:attrName>
                                        </p:attrNameLst>
                                      </p:cBhvr>
                                      <p:tavLst>
                                        <p:tav tm="0">
                                          <p:val>
                                            <p:strVal val="ppt_x"/>
                                          </p:val>
                                        </p:tav>
                                        <p:tav tm="100000">
                                          <p:val>
                                            <p:fltVal val="0.5"/>
                                          </p:val>
                                        </p:tav>
                                      </p:tavLst>
                                    </p:anim>
                                    <p:anim calcmode="lin" valueType="num">
                                      <p:cBhvr>
                                        <p:cTn id="236" dur="2000"/>
                                        <p:tgtEl>
                                          <p:spTgt spid="15"/>
                                        </p:tgtEl>
                                        <p:attrNameLst>
                                          <p:attrName>ppt_y</p:attrName>
                                        </p:attrNameLst>
                                      </p:cBhvr>
                                      <p:tavLst>
                                        <p:tav tm="0">
                                          <p:val>
                                            <p:strVal val="ppt_y"/>
                                          </p:val>
                                        </p:tav>
                                        <p:tav tm="100000">
                                          <p:val>
                                            <p:fltVal val="0.5"/>
                                          </p:val>
                                        </p:tav>
                                      </p:tavLst>
                                    </p:anim>
                                    <p:set>
                                      <p:cBhvr>
                                        <p:cTn id="237" dur="1" fill="hold">
                                          <p:stCondLst>
                                            <p:cond delay="1999"/>
                                          </p:stCondLst>
                                        </p:cTn>
                                        <p:tgtEl>
                                          <p:spTgt spid="15"/>
                                        </p:tgtEl>
                                        <p:attrNameLst>
                                          <p:attrName>style.visibility</p:attrName>
                                        </p:attrNameLst>
                                      </p:cBhvr>
                                      <p:to>
                                        <p:strVal val="hidden"/>
                                      </p:to>
                                    </p:set>
                                  </p:childTnLst>
                                </p:cTn>
                              </p:par>
                              <p:par>
                                <p:cTn id="238" presetID="23" presetClass="exit" presetSubtype="544" fill="hold" nodeType="withEffect">
                                  <p:stCondLst>
                                    <p:cond delay="0"/>
                                  </p:stCondLst>
                                  <p:childTnLst>
                                    <p:anim calcmode="lin" valueType="num">
                                      <p:cBhvr>
                                        <p:cTn id="239" dur="2000"/>
                                        <p:tgtEl>
                                          <p:spTgt spid="16"/>
                                        </p:tgtEl>
                                        <p:attrNameLst>
                                          <p:attrName>ppt_w</p:attrName>
                                        </p:attrNameLst>
                                      </p:cBhvr>
                                      <p:tavLst>
                                        <p:tav tm="0">
                                          <p:val>
                                            <p:strVal val="ppt_w"/>
                                          </p:val>
                                        </p:tav>
                                        <p:tav tm="100000">
                                          <p:val>
                                            <p:fltVal val="0"/>
                                          </p:val>
                                        </p:tav>
                                      </p:tavLst>
                                    </p:anim>
                                    <p:anim calcmode="lin" valueType="num">
                                      <p:cBhvr>
                                        <p:cTn id="240" dur="2000"/>
                                        <p:tgtEl>
                                          <p:spTgt spid="16"/>
                                        </p:tgtEl>
                                        <p:attrNameLst>
                                          <p:attrName>ppt_h</p:attrName>
                                        </p:attrNameLst>
                                      </p:cBhvr>
                                      <p:tavLst>
                                        <p:tav tm="0">
                                          <p:val>
                                            <p:strVal val="ppt_h"/>
                                          </p:val>
                                        </p:tav>
                                        <p:tav tm="100000">
                                          <p:val>
                                            <p:fltVal val="0"/>
                                          </p:val>
                                        </p:tav>
                                      </p:tavLst>
                                    </p:anim>
                                    <p:anim calcmode="lin" valueType="num">
                                      <p:cBhvr>
                                        <p:cTn id="241" dur="2000"/>
                                        <p:tgtEl>
                                          <p:spTgt spid="16"/>
                                        </p:tgtEl>
                                        <p:attrNameLst>
                                          <p:attrName>ppt_x</p:attrName>
                                        </p:attrNameLst>
                                      </p:cBhvr>
                                      <p:tavLst>
                                        <p:tav tm="0">
                                          <p:val>
                                            <p:strVal val="ppt_x"/>
                                          </p:val>
                                        </p:tav>
                                        <p:tav tm="100000">
                                          <p:val>
                                            <p:fltVal val="0.5"/>
                                          </p:val>
                                        </p:tav>
                                      </p:tavLst>
                                    </p:anim>
                                    <p:anim calcmode="lin" valueType="num">
                                      <p:cBhvr>
                                        <p:cTn id="242" dur="2000"/>
                                        <p:tgtEl>
                                          <p:spTgt spid="16"/>
                                        </p:tgtEl>
                                        <p:attrNameLst>
                                          <p:attrName>ppt_y</p:attrName>
                                        </p:attrNameLst>
                                      </p:cBhvr>
                                      <p:tavLst>
                                        <p:tav tm="0">
                                          <p:val>
                                            <p:strVal val="ppt_y"/>
                                          </p:val>
                                        </p:tav>
                                        <p:tav tm="100000">
                                          <p:val>
                                            <p:fltVal val="0.5"/>
                                          </p:val>
                                        </p:tav>
                                      </p:tavLst>
                                    </p:anim>
                                    <p:set>
                                      <p:cBhvr>
                                        <p:cTn id="243" dur="1" fill="hold">
                                          <p:stCondLst>
                                            <p:cond delay="1999"/>
                                          </p:stCondLst>
                                        </p:cTn>
                                        <p:tgtEl>
                                          <p:spTgt spid="16"/>
                                        </p:tgtEl>
                                        <p:attrNameLst>
                                          <p:attrName>style.visibility</p:attrName>
                                        </p:attrNameLst>
                                      </p:cBhvr>
                                      <p:to>
                                        <p:strVal val="hidden"/>
                                      </p:to>
                                    </p:set>
                                  </p:childTnLst>
                                </p:cTn>
                              </p:par>
                              <p:par>
                                <p:cTn id="244" presetID="23" presetClass="exit" presetSubtype="544" fill="hold" nodeType="withEffect">
                                  <p:stCondLst>
                                    <p:cond delay="0"/>
                                  </p:stCondLst>
                                  <p:childTnLst>
                                    <p:anim calcmode="lin" valueType="num">
                                      <p:cBhvr>
                                        <p:cTn id="245" dur="2000"/>
                                        <p:tgtEl>
                                          <p:spTgt spid="17"/>
                                        </p:tgtEl>
                                        <p:attrNameLst>
                                          <p:attrName>ppt_w</p:attrName>
                                        </p:attrNameLst>
                                      </p:cBhvr>
                                      <p:tavLst>
                                        <p:tav tm="0">
                                          <p:val>
                                            <p:strVal val="ppt_w"/>
                                          </p:val>
                                        </p:tav>
                                        <p:tav tm="100000">
                                          <p:val>
                                            <p:fltVal val="0"/>
                                          </p:val>
                                        </p:tav>
                                      </p:tavLst>
                                    </p:anim>
                                    <p:anim calcmode="lin" valueType="num">
                                      <p:cBhvr>
                                        <p:cTn id="246" dur="2000"/>
                                        <p:tgtEl>
                                          <p:spTgt spid="17"/>
                                        </p:tgtEl>
                                        <p:attrNameLst>
                                          <p:attrName>ppt_h</p:attrName>
                                        </p:attrNameLst>
                                      </p:cBhvr>
                                      <p:tavLst>
                                        <p:tav tm="0">
                                          <p:val>
                                            <p:strVal val="ppt_h"/>
                                          </p:val>
                                        </p:tav>
                                        <p:tav tm="100000">
                                          <p:val>
                                            <p:fltVal val="0"/>
                                          </p:val>
                                        </p:tav>
                                      </p:tavLst>
                                    </p:anim>
                                    <p:anim calcmode="lin" valueType="num">
                                      <p:cBhvr>
                                        <p:cTn id="247" dur="2000"/>
                                        <p:tgtEl>
                                          <p:spTgt spid="17"/>
                                        </p:tgtEl>
                                        <p:attrNameLst>
                                          <p:attrName>ppt_x</p:attrName>
                                        </p:attrNameLst>
                                      </p:cBhvr>
                                      <p:tavLst>
                                        <p:tav tm="0">
                                          <p:val>
                                            <p:strVal val="ppt_x"/>
                                          </p:val>
                                        </p:tav>
                                        <p:tav tm="100000">
                                          <p:val>
                                            <p:fltVal val="0.5"/>
                                          </p:val>
                                        </p:tav>
                                      </p:tavLst>
                                    </p:anim>
                                    <p:anim calcmode="lin" valueType="num">
                                      <p:cBhvr>
                                        <p:cTn id="248" dur="2000"/>
                                        <p:tgtEl>
                                          <p:spTgt spid="17"/>
                                        </p:tgtEl>
                                        <p:attrNameLst>
                                          <p:attrName>ppt_y</p:attrName>
                                        </p:attrNameLst>
                                      </p:cBhvr>
                                      <p:tavLst>
                                        <p:tav tm="0">
                                          <p:val>
                                            <p:strVal val="ppt_y"/>
                                          </p:val>
                                        </p:tav>
                                        <p:tav tm="100000">
                                          <p:val>
                                            <p:fltVal val="0.5"/>
                                          </p:val>
                                        </p:tav>
                                      </p:tavLst>
                                    </p:anim>
                                    <p:set>
                                      <p:cBhvr>
                                        <p:cTn id="249" dur="1" fill="hold">
                                          <p:stCondLst>
                                            <p:cond delay="1999"/>
                                          </p:stCondLst>
                                        </p:cTn>
                                        <p:tgtEl>
                                          <p:spTgt spid="17"/>
                                        </p:tgtEl>
                                        <p:attrNameLst>
                                          <p:attrName>style.visibility</p:attrName>
                                        </p:attrNameLst>
                                      </p:cBhvr>
                                      <p:to>
                                        <p:strVal val="hidden"/>
                                      </p:to>
                                    </p:set>
                                  </p:childTnLst>
                                </p:cTn>
                              </p:par>
                              <p:par>
                                <p:cTn id="250" presetID="23" presetClass="exit" presetSubtype="544" fill="hold" nodeType="withEffect">
                                  <p:stCondLst>
                                    <p:cond delay="0"/>
                                  </p:stCondLst>
                                  <p:childTnLst>
                                    <p:anim calcmode="lin" valueType="num">
                                      <p:cBhvr>
                                        <p:cTn id="251" dur="2000"/>
                                        <p:tgtEl>
                                          <p:spTgt spid="18"/>
                                        </p:tgtEl>
                                        <p:attrNameLst>
                                          <p:attrName>ppt_w</p:attrName>
                                        </p:attrNameLst>
                                      </p:cBhvr>
                                      <p:tavLst>
                                        <p:tav tm="0">
                                          <p:val>
                                            <p:strVal val="ppt_w"/>
                                          </p:val>
                                        </p:tav>
                                        <p:tav tm="100000">
                                          <p:val>
                                            <p:fltVal val="0"/>
                                          </p:val>
                                        </p:tav>
                                      </p:tavLst>
                                    </p:anim>
                                    <p:anim calcmode="lin" valueType="num">
                                      <p:cBhvr>
                                        <p:cTn id="252" dur="2000"/>
                                        <p:tgtEl>
                                          <p:spTgt spid="18"/>
                                        </p:tgtEl>
                                        <p:attrNameLst>
                                          <p:attrName>ppt_h</p:attrName>
                                        </p:attrNameLst>
                                      </p:cBhvr>
                                      <p:tavLst>
                                        <p:tav tm="0">
                                          <p:val>
                                            <p:strVal val="ppt_h"/>
                                          </p:val>
                                        </p:tav>
                                        <p:tav tm="100000">
                                          <p:val>
                                            <p:fltVal val="0"/>
                                          </p:val>
                                        </p:tav>
                                      </p:tavLst>
                                    </p:anim>
                                    <p:anim calcmode="lin" valueType="num">
                                      <p:cBhvr>
                                        <p:cTn id="253" dur="2000"/>
                                        <p:tgtEl>
                                          <p:spTgt spid="18"/>
                                        </p:tgtEl>
                                        <p:attrNameLst>
                                          <p:attrName>ppt_x</p:attrName>
                                        </p:attrNameLst>
                                      </p:cBhvr>
                                      <p:tavLst>
                                        <p:tav tm="0">
                                          <p:val>
                                            <p:strVal val="ppt_x"/>
                                          </p:val>
                                        </p:tav>
                                        <p:tav tm="100000">
                                          <p:val>
                                            <p:fltVal val="0.5"/>
                                          </p:val>
                                        </p:tav>
                                      </p:tavLst>
                                    </p:anim>
                                    <p:anim calcmode="lin" valueType="num">
                                      <p:cBhvr>
                                        <p:cTn id="254" dur="2000"/>
                                        <p:tgtEl>
                                          <p:spTgt spid="18"/>
                                        </p:tgtEl>
                                        <p:attrNameLst>
                                          <p:attrName>ppt_y</p:attrName>
                                        </p:attrNameLst>
                                      </p:cBhvr>
                                      <p:tavLst>
                                        <p:tav tm="0">
                                          <p:val>
                                            <p:strVal val="ppt_y"/>
                                          </p:val>
                                        </p:tav>
                                        <p:tav tm="100000">
                                          <p:val>
                                            <p:fltVal val="0.5"/>
                                          </p:val>
                                        </p:tav>
                                      </p:tavLst>
                                    </p:anim>
                                    <p:set>
                                      <p:cBhvr>
                                        <p:cTn id="255" dur="1" fill="hold">
                                          <p:stCondLst>
                                            <p:cond delay="1999"/>
                                          </p:stCondLst>
                                        </p:cTn>
                                        <p:tgtEl>
                                          <p:spTgt spid="18"/>
                                        </p:tgtEl>
                                        <p:attrNameLst>
                                          <p:attrName>style.visibility</p:attrName>
                                        </p:attrNameLst>
                                      </p:cBhvr>
                                      <p:to>
                                        <p:strVal val="hidden"/>
                                      </p:to>
                                    </p:set>
                                  </p:childTnLst>
                                </p:cTn>
                              </p:par>
                              <p:par>
                                <p:cTn id="256" presetID="23" presetClass="exit" presetSubtype="544" fill="hold" nodeType="withEffect">
                                  <p:stCondLst>
                                    <p:cond delay="0"/>
                                  </p:stCondLst>
                                  <p:childTnLst>
                                    <p:anim calcmode="lin" valueType="num">
                                      <p:cBhvr>
                                        <p:cTn id="257" dur="2000"/>
                                        <p:tgtEl>
                                          <p:spTgt spid="19"/>
                                        </p:tgtEl>
                                        <p:attrNameLst>
                                          <p:attrName>ppt_w</p:attrName>
                                        </p:attrNameLst>
                                      </p:cBhvr>
                                      <p:tavLst>
                                        <p:tav tm="0">
                                          <p:val>
                                            <p:strVal val="ppt_w"/>
                                          </p:val>
                                        </p:tav>
                                        <p:tav tm="100000">
                                          <p:val>
                                            <p:fltVal val="0"/>
                                          </p:val>
                                        </p:tav>
                                      </p:tavLst>
                                    </p:anim>
                                    <p:anim calcmode="lin" valueType="num">
                                      <p:cBhvr>
                                        <p:cTn id="258" dur="2000"/>
                                        <p:tgtEl>
                                          <p:spTgt spid="19"/>
                                        </p:tgtEl>
                                        <p:attrNameLst>
                                          <p:attrName>ppt_h</p:attrName>
                                        </p:attrNameLst>
                                      </p:cBhvr>
                                      <p:tavLst>
                                        <p:tav tm="0">
                                          <p:val>
                                            <p:strVal val="ppt_h"/>
                                          </p:val>
                                        </p:tav>
                                        <p:tav tm="100000">
                                          <p:val>
                                            <p:fltVal val="0"/>
                                          </p:val>
                                        </p:tav>
                                      </p:tavLst>
                                    </p:anim>
                                    <p:anim calcmode="lin" valueType="num">
                                      <p:cBhvr>
                                        <p:cTn id="259" dur="2000"/>
                                        <p:tgtEl>
                                          <p:spTgt spid="19"/>
                                        </p:tgtEl>
                                        <p:attrNameLst>
                                          <p:attrName>ppt_x</p:attrName>
                                        </p:attrNameLst>
                                      </p:cBhvr>
                                      <p:tavLst>
                                        <p:tav tm="0">
                                          <p:val>
                                            <p:strVal val="ppt_x"/>
                                          </p:val>
                                        </p:tav>
                                        <p:tav tm="100000">
                                          <p:val>
                                            <p:fltVal val="0.5"/>
                                          </p:val>
                                        </p:tav>
                                      </p:tavLst>
                                    </p:anim>
                                    <p:anim calcmode="lin" valueType="num">
                                      <p:cBhvr>
                                        <p:cTn id="260" dur="2000"/>
                                        <p:tgtEl>
                                          <p:spTgt spid="19"/>
                                        </p:tgtEl>
                                        <p:attrNameLst>
                                          <p:attrName>ppt_y</p:attrName>
                                        </p:attrNameLst>
                                      </p:cBhvr>
                                      <p:tavLst>
                                        <p:tav tm="0">
                                          <p:val>
                                            <p:strVal val="ppt_y"/>
                                          </p:val>
                                        </p:tav>
                                        <p:tav tm="100000">
                                          <p:val>
                                            <p:fltVal val="0.5"/>
                                          </p:val>
                                        </p:tav>
                                      </p:tavLst>
                                    </p:anim>
                                    <p:set>
                                      <p:cBhvr>
                                        <p:cTn id="261" dur="1" fill="hold">
                                          <p:stCondLst>
                                            <p:cond delay="1999"/>
                                          </p:stCondLst>
                                        </p:cTn>
                                        <p:tgtEl>
                                          <p:spTgt spid="19"/>
                                        </p:tgtEl>
                                        <p:attrNameLst>
                                          <p:attrName>style.visibility</p:attrName>
                                        </p:attrNameLst>
                                      </p:cBhvr>
                                      <p:to>
                                        <p:strVal val="hidden"/>
                                      </p:to>
                                    </p:set>
                                  </p:childTnLst>
                                </p:cTn>
                              </p:par>
                              <p:par>
                                <p:cTn id="262" presetID="23" presetClass="exit" presetSubtype="544" fill="hold" nodeType="withEffect">
                                  <p:stCondLst>
                                    <p:cond delay="0"/>
                                  </p:stCondLst>
                                  <p:childTnLst>
                                    <p:anim calcmode="lin" valueType="num">
                                      <p:cBhvr>
                                        <p:cTn id="263" dur="2000"/>
                                        <p:tgtEl>
                                          <p:spTgt spid="20"/>
                                        </p:tgtEl>
                                        <p:attrNameLst>
                                          <p:attrName>ppt_w</p:attrName>
                                        </p:attrNameLst>
                                      </p:cBhvr>
                                      <p:tavLst>
                                        <p:tav tm="0">
                                          <p:val>
                                            <p:strVal val="ppt_w"/>
                                          </p:val>
                                        </p:tav>
                                        <p:tav tm="100000">
                                          <p:val>
                                            <p:fltVal val="0"/>
                                          </p:val>
                                        </p:tav>
                                      </p:tavLst>
                                    </p:anim>
                                    <p:anim calcmode="lin" valueType="num">
                                      <p:cBhvr>
                                        <p:cTn id="264" dur="2000"/>
                                        <p:tgtEl>
                                          <p:spTgt spid="20"/>
                                        </p:tgtEl>
                                        <p:attrNameLst>
                                          <p:attrName>ppt_h</p:attrName>
                                        </p:attrNameLst>
                                      </p:cBhvr>
                                      <p:tavLst>
                                        <p:tav tm="0">
                                          <p:val>
                                            <p:strVal val="ppt_h"/>
                                          </p:val>
                                        </p:tav>
                                        <p:tav tm="100000">
                                          <p:val>
                                            <p:fltVal val="0"/>
                                          </p:val>
                                        </p:tav>
                                      </p:tavLst>
                                    </p:anim>
                                    <p:anim calcmode="lin" valueType="num">
                                      <p:cBhvr>
                                        <p:cTn id="265" dur="2000"/>
                                        <p:tgtEl>
                                          <p:spTgt spid="20"/>
                                        </p:tgtEl>
                                        <p:attrNameLst>
                                          <p:attrName>ppt_x</p:attrName>
                                        </p:attrNameLst>
                                      </p:cBhvr>
                                      <p:tavLst>
                                        <p:tav tm="0">
                                          <p:val>
                                            <p:strVal val="ppt_x"/>
                                          </p:val>
                                        </p:tav>
                                        <p:tav tm="100000">
                                          <p:val>
                                            <p:fltVal val="0.5"/>
                                          </p:val>
                                        </p:tav>
                                      </p:tavLst>
                                    </p:anim>
                                    <p:anim calcmode="lin" valueType="num">
                                      <p:cBhvr>
                                        <p:cTn id="266" dur="2000"/>
                                        <p:tgtEl>
                                          <p:spTgt spid="20"/>
                                        </p:tgtEl>
                                        <p:attrNameLst>
                                          <p:attrName>ppt_y</p:attrName>
                                        </p:attrNameLst>
                                      </p:cBhvr>
                                      <p:tavLst>
                                        <p:tav tm="0">
                                          <p:val>
                                            <p:strVal val="ppt_y"/>
                                          </p:val>
                                        </p:tav>
                                        <p:tav tm="100000">
                                          <p:val>
                                            <p:fltVal val="0.5"/>
                                          </p:val>
                                        </p:tav>
                                      </p:tavLst>
                                    </p:anim>
                                    <p:set>
                                      <p:cBhvr>
                                        <p:cTn id="267" dur="1" fill="hold">
                                          <p:stCondLst>
                                            <p:cond delay="1999"/>
                                          </p:stCondLst>
                                        </p:cTn>
                                        <p:tgtEl>
                                          <p:spTgt spid="20"/>
                                        </p:tgtEl>
                                        <p:attrNameLst>
                                          <p:attrName>style.visibility</p:attrName>
                                        </p:attrNameLst>
                                      </p:cBhvr>
                                      <p:to>
                                        <p:strVal val="hidden"/>
                                      </p:to>
                                    </p:set>
                                  </p:childTnLst>
                                </p:cTn>
                              </p:par>
                              <p:par>
                                <p:cTn id="268" presetID="23" presetClass="exit" presetSubtype="544" fill="hold" nodeType="withEffect">
                                  <p:stCondLst>
                                    <p:cond delay="0"/>
                                  </p:stCondLst>
                                  <p:childTnLst>
                                    <p:anim calcmode="lin" valueType="num">
                                      <p:cBhvr>
                                        <p:cTn id="269" dur="2000"/>
                                        <p:tgtEl>
                                          <p:spTgt spid="21"/>
                                        </p:tgtEl>
                                        <p:attrNameLst>
                                          <p:attrName>ppt_w</p:attrName>
                                        </p:attrNameLst>
                                      </p:cBhvr>
                                      <p:tavLst>
                                        <p:tav tm="0">
                                          <p:val>
                                            <p:strVal val="ppt_w"/>
                                          </p:val>
                                        </p:tav>
                                        <p:tav tm="100000">
                                          <p:val>
                                            <p:fltVal val="0"/>
                                          </p:val>
                                        </p:tav>
                                      </p:tavLst>
                                    </p:anim>
                                    <p:anim calcmode="lin" valueType="num">
                                      <p:cBhvr>
                                        <p:cTn id="270" dur="2000"/>
                                        <p:tgtEl>
                                          <p:spTgt spid="21"/>
                                        </p:tgtEl>
                                        <p:attrNameLst>
                                          <p:attrName>ppt_h</p:attrName>
                                        </p:attrNameLst>
                                      </p:cBhvr>
                                      <p:tavLst>
                                        <p:tav tm="0">
                                          <p:val>
                                            <p:strVal val="ppt_h"/>
                                          </p:val>
                                        </p:tav>
                                        <p:tav tm="100000">
                                          <p:val>
                                            <p:fltVal val="0"/>
                                          </p:val>
                                        </p:tav>
                                      </p:tavLst>
                                    </p:anim>
                                    <p:anim calcmode="lin" valueType="num">
                                      <p:cBhvr>
                                        <p:cTn id="271" dur="2000"/>
                                        <p:tgtEl>
                                          <p:spTgt spid="21"/>
                                        </p:tgtEl>
                                        <p:attrNameLst>
                                          <p:attrName>ppt_x</p:attrName>
                                        </p:attrNameLst>
                                      </p:cBhvr>
                                      <p:tavLst>
                                        <p:tav tm="0">
                                          <p:val>
                                            <p:strVal val="ppt_x"/>
                                          </p:val>
                                        </p:tav>
                                        <p:tav tm="100000">
                                          <p:val>
                                            <p:fltVal val="0.5"/>
                                          </p:val>
                                        </p:tav>
                                      </p:tavLst>
                                    </p:anim>
                                    <p:anim calcmode="lin" valueType="num">
                                      <p:cBhvr>
                                        <p:cTn id="272" dur="2000"/>
                                        <p:tgtEl>
                                          <p:spTgt spid="21"/>
                                        </p:tgtEl>
                                        <p:attrNameLst>
                                          <p:attrName>ppt_y</p:attrName>
                                        </p:attrNameLst>
                                      </p:cBhvr>
                                      <p:tavLst>
                                        <p:tav tm="0">
                                          <p:val>
                                            <p:strVal val="ppt_y"/>
                                          </p:val>
                                        </p:tav>
                                        <p:tav tm="100000">
                                          <p:val>
                                            <p:fltVal val="0.5"/>
                                          </p:val>
                                        </p:tav>
                                      </p:tavLst>
                                    </p:anim>
                                    <p:set>
                                      <p:cBhvr>
                                        <p:cTn id="273" dur="1" fill="hold">
                                          <p:stCondLst>
                                            <p:cond delay="1999"/>
                                          </p:stCondLst>
                                        </p:cTn>
                                        <p:tgtEl>
                                          <p:spTgt spid="21"/>
                                        </p:tgtEl>
                                        <p:attrNameLst>
                                          <p:attrName>style.visibility</p:attrName>
                                        </p:attrNameLst>
                                      </p:cBhvr>
                                      <p:to>
                                        <p:strVal val="hidden"/>
                                      </p:to>
                                    </p:set>
                                  </p:childTnLst>
                                </p:cTn>
                              </p:par>
                              <p:par>
                                <p:cTn id="274" presetID="8" presetClass="emph" presetSubtype="0" fill="hold" nodeType="withEffect">
                                  <p:stCondLst>
                                    <p:cond delay="0"/>
                                  </p:stCondLst>
                                  <p:childTnLst>
                                    <p:animRot by="21600000">
                                      <p:cBhvr>
                                        <p:cTn id="275" dur="2000" fill="hold"/>
                                        <p:tgtEl>
                                          <p:spTgt spid="3"/>
                                        </p:tgtEl>
                                        <p:attrNameLst>
                                          <p:attrName>r</p:attrName>
                                        </p:attrNameLst>
                                      </p:cBhvr>
                                    </p:animRot>
                                  </p:childTnLst>
                                </p:cTn>
                              </p:par>
                              <p:par>
                                <p:cTn id="276" presetID="8" presetClass="emph" presetSubtype="0" fill="hold" nodeType="withEffect">
                                  <p:stCondLst>
                                    <p:cond delay="0"/>
                                  </p:stCondLst>
                                  <p:childTnLst>
                                    <p:animRot by="21600000">
                                      <p:cBhvr>
                                        <p:cTn id="277" dur="2000" fill="hold"/>
                                        <p:tgtEl>
                                          <p:spTgt spid="4"/>
                                        </p:tgtEl>
                                        <p:attrNameLst>
                                          <p:attrName>r</p:attrName>
                                        </p:attrNameLst>
                                      </p:cBhvr>
                                    </p:animRot>
                                  </p:childTnLst>
                                </p:cTn>
                              </p:par>
                              <p:par>
                                <p:cTn id="278" presetID="8" presetClass="emph" presetSubtype="0" fill="hold" nodeType="withEffect">
                                  <p:stCondLst>
                                    <p:cond delay="0"/>
                                  </p:stCondLst>
                                  <p:childTnLst>
                                    <p:animRot by="21600000">
                                      <p:cBhvr>
                                        <p:cTn id="279" dur="2000" fill="hold"/>
                                        <p:tgtEl>
                                          <p:spTgt spid="5"/>
                                        </p:tgtEl>
                                        <p:attrNameLst>
                                          <p:attrName>r</p:attrName>
                                        </p:attrNameLst>
                                      </p:cBhvr>
                                    </p:animRot>
                                  </p:childTnLst>
                                </p:cTn>
                              </p:par>
                              <p:par>
                                <p:cTn id="280" presetID="8" presetClass="emph" presetSubtype="0" fill="hold" nodeType="withEffect">
                                  <p:stCondLst>
                                    <p:cond delay="0"/>
                                  </p:stCondLst>
                                  <p:childTnLst>
                                    <p:animRot by="216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21600000">
                                      <p:cBhvr>
                                        <p:cTn id="283" dur="2000" fill="hold"/>
                                        <p:tgtEl>
                                          <p:spTgt spid="7"/>
                                        </p:tgtEl>
                                        <p:attrNameLst>
                                          <p:attrName>r</p:attrName>
                                        </p:attrNameLst>
                                      </p:cBhvr>
                                    </p:animRot>
                                  </p:childTnLst>
                                </p:cTn>
                              </p:par>
                              <p:par>
                                <p:cTn id="284" presetID="8" presetClass="emph" presetSubtype="0"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fill="hold" nodeType="withEffect">
                                  <p:stCondLst>
                                    <p:cond delay="0"/>
                                  </p:stCondLst>
                                  <p:childTnLst>
                                    <p:animRot by="21600000">
                                      <p:cBhvr>
                                        <p:cTn id="287" dur="2000" fill="hold"/>
                                        <p:tgtEl>
                                          <p:spTgt spid="9"/>
                                        </p:tgtEl>
                                        <p:attrNameLst>
                                          <p:attrName>r</p:attrName>
                                        </p:attrNameLst>
                                      </p:cBhvr>
                                    </p:animRot>
                                  </p:childTnLst>
                                </p:cTn>
                              </p:par>
                              <p:par>
                                <p:cTn id="288" presetID="8" presetClass="emph" presetSubtype="0" fill="hold" nodeType="withEffect">
                                  <p:stCondLst>
                                    <p:cond delay="0"/>
                                  </p:stCondLst>
                                  <p:childTnLst>
                                    <p:animRot by="21600000">
                                      <p:cBhvr>
                                        <p:cTn id="289" dur="2000" fill="hold"/>
                                        <p:tgtEl>
                                          <p:spTgt spid="10"/>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11"/>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18"/>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19"/>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21"/>
                                        </p:tgtEl>
                                        <p:attrNameLst>
                                          <p:attrName>r</p:attrName>
                                        </p:attrNameLst>
                                      </p:cBhvr>
                                    </p:animRot>
                                  </p:childTnLst>
                                </p:cTn>
                              </p:par>
                              <p:par>
                                <p:cTn id="312" presetID="23" presetClass="entr" presetSubtype="288" fill="hold" nodeType="withEffect">
                                  <p:stCondLst>
                                    <p:cond delay="0"/>
                                  </p:stCondLst>
                                  <p:childTnLst>
                                    <p:set>
                                      <p:cBhvr>
                                        <p:cTn id="313" dur="1" fill="hold">
                                          <p:stCondLst>
                                            <p:cond delay="0"/>
                                          </p:stCondLst>
                                        </p:cTn>
                                        <p:tgtEl>
                                          <p:spTgt spid="2"/>
                                        </p:tgtEl>
                                        <p:attrNameLst>
                                          <p:attrName>style.visibility</p:attrName>
                                        </p:attrNameLst>
                                      </p:cBhvr>
                                      <p:to>
                                        <p:strVal val="visible"/>
                                      </p:to>
                                    </p:set>
                                    <p:anim calcmode="lin" valueType="num">
                                      <p:cBhvr>
                                        <p:cTn id="314" dur="2000" fill="hold"/>
                                        <p:tgtEl>
                                          <p:spTgt spid="2"/>
                                        </p:tgtEl>
                                        <p:attrNameLst>
                                          <p:attrName>ppt_w</p:attrName>
                                        </p:attrNameLst>
                                      </p:cBhvr>
                                      <p:tavLst>
                                        <p:tav tm="0">
                                          <p:val>
                                            <p:strVal val="4/3*#ppt_w"/>
                                          </p:val>
                                        </p:tav>
                                        <p:tav tm="100000">
                                          <p:val>
                                            <p:strVal val="#ppt_w"/>
                                          </p:val>
                                        </p:tav>
                                      </p:tavLst>
                                    </p:anim>
                                    <p:anim calcmode="lin" valueType="num">
                                      <p:cBhvr>
                                        <p:cTn id="315" dur="2000" fill="hold"/>
                                        <p:tgtEl>
                                          <p:spTgt spid="2"/>
                                        </p:tgtEl>
                                        <p:attrNameLst>
                                          <p:attrName>ppt_h</p:attrName>
                                        </p:attrNameLst>
                                      </p:cBhvr>
                                      <p:tavLst>
                                        <p:tav tm="0">
                                          <p:val>
                                            <p:strVal val="4/3*#ppt_h"/>
                                          </p:val>
                                        </p:tav>
                                        <p:tav tm="100000">
                                          <p:val>
                                            <p:strVal val="#ppt_h"/>
                                          </p:val>
                                        </p:tav>
                                      </p:tavLst>
                                    </p:anim>
                                  </p:childTnLst>
                                </p:cTn>
                              </p:par>
                              <p:par>
                                <p:cTn id="316" presetID="21" presetClass="entr" presetSubtype="8" fill="hold" nodeType="withEffect">
                                  <p:stCondLst>
                                    <p:cond delay="0"/>
                                  </p:stCondLst>
                                  <p:childTnLst>
                                    <p:set>
                                      <p:cBhvr>
                                        <p:cTn id="317" dur="1" fill="hold">
                                          <p:stCondLst>
                                            <p:cond delay="0"/>
                                          </p:stCondLst>
                                        </p:cTn>
                                        <p:tgtEl>
                                          <p:spTgt spid="2"/>
                                        </p:tgtEl>
                                        <p:attrNameLst>
                                          <p:attrName>style.visibility</p:attrName>
                                        </p:attrNameLst>
                                      </p:cBhvr>
                                      <p:to>
                                        <p:strVal val="visible"/>
                                      </p:to>
                                    </p:set>
                                    <p:animEffect transition="in" filter="wheel(8)">
                                      <p:cBhvr>
                                        <p:cTn id="318" dur="2000"/>
                                        <p:tgtEl>
                                          <p:spTgt spid="2"/>
                                        </p:tgtEl>
                                      </p:cBhvr>
                                    </p:animEffect>
                                  </p:childTnLst>
                                </p:cTn>
                              </p:par>
                            </p:childTnLst>
                          </p:cTn>
                        </p:par>
                        <p:par>
                          <p:cTn id="319" fill="hold">
                            <p:stCondLst>
                              <p:cond delay="4000"/>
                            </p:stCondLst>
                            <p:childTnLst>
                              <p:par>
                                <p:cTn id="320" presetID="52" presetClass="entr" presetSubtype="0" fill="hold" nodeType="afterEffect">
                                  <p:stCondLst>
                                    <p:cond delay="0"/>
                                  </p:stCondLst>
                                  <p:childTnLst>
                                    <p:set>
                                      <p:cBhvr>
                                        <p:cTn id="321" dur="1" fill="hold">
                                          <p:stCondLst>
                                            <p:cond delay="0"/>
                                          </p:stCondLst>
                                        </p:cTn>
                                        <p:tgtEl>
                                          <p:spTgt spid="23"/>
                                        </p:tgtEl>
                                        <p:attrNameLst>
                                          <p:attrName>style.visibility</p:attrName>
                                        </p:attrNameLst>
                                      </p:cBhvr>
                                      <p:to>
                                        <p:strVal val="visible"/>
                                      </p:to>
                                    </p:set>
                                    <p:animScale>
                                      <p:cBhvr>
                                        <p:cTn id="322"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3" dur="2000" decel="50000" fill="hold">
                                          <p:stCondLst>
                                            <p:cond delay="0"/>
                                          </p:stCondLst>
                                        </p:cTn>
                                        <p:tgtEl>
                                          <p:spTgt spid="23"/>
                                        </p:tgtEl>
                                        <p:attrNameLst>
                                          <p:attrName>ppt_x</p:attrName>
                                          <p:attrName>ppt_y</p:attrName>
                                        </p:attrNameLst>
                                      </p:cBhvr>
                                    </p:animMotion>
                                    <p:animEffect transition="in" filter="fade">
                                      <p:cBhvr>
                                        <p:cTn id="324"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631</Words>
  <Application>Microsoft Office PowerPoint</Application>
  <PresentationFormat>Presentación en pantalla (16:9)</PresentationFormat>
  <Paragraphs>20</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202</cp:revision>
  <dcterms:created xsi:type="dcterms:W3CDTF">2017-03-17T18:35:57Z</dcterms:created>
  <dcterms:modified xsi:type="dcterms:W3CDTF">2017-03-20T21:56:35Z</dcterms:modified>
</cp:coreProperties>
</file>