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8" r:id="rId3"/>
    <p:sldId id="293" r:id="rId4"/>
    <p:sldId id="259" r:id="rId5"/>
    <p:sldId id="260" r:id="rId6"/>
    <p:sldId id="262" r:id="rId7"/>
    <p:sldId id="261" r:id="rId8"/>
    <p:sldId id="266" r:id="rId9"/>
    <p:sldId id="263" r:id="rId10"/>
    <p:sldId id="269" r:id="rId11"/>
    <p:sldId id="258" r:id="rId12"/>
    <p:sldId id="271" r:id="rId13"/>
    <p:sldId id="277" r:id="rId14"/>
    <p:sldId id="257" r:id="rId15"/>
    <p:sldId id="264" r:id="rId16"/>
    <p:sldId id="265" r:id="rId17"/>
    <p:sldId id="268" r:id="rId18"/>
    <p:sldId id="270" r:id="rId19"/>
    <p:sldId id="273" r:id="rId20"/>
    <p:sldId id="272" r:id="rId21"/>
    <p:sldId id="278" r:id="rId22"/>
    <p:sldId id="279" r:id="rId23"/>
    <p:sldId id="285" r:id="rId24"/>
    <p:sldId id="284" r:id="rId25"/>
    <p:sldId id="280" r:id="rId26"/>
    <p:sldId id="286" r:id="rId27"/>
    <p:sldId id="295" r:id="rId28"/>
    <p:sldId id="290" r:id="rId29"/>
    <p:sldId id="291" r:id="rId30"/>
    <p:sldId id="304" r:id="rId31"/>
    <p:sldId id="296" r:id="rId32"/>
    <p:sldId id="299" r:id="rId33"/>
    <p:sldId id="303" r:id="rId34"/>
    <p:sldId id="297" r:id="rId35"/>
    <p:sldId id="301" r:id="rId36"/>
    <p:sldId id="300" r:id="rId37"/>
    <p:sldId id="302" r:id="rId38"/>
    <p:sldId id="306" r:id="rId39"/>
    <p:sldId id="305" r:id="rId40"/>
    <p:sldId id="313" r:id="rId41"/>
    <p:sldId id="310" r:id="rId42"/>
    <p:sldId id="312" r:id="rId43"/>
    <p:sldId id="314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m0Rxfs4fCyVQKNHPYLqaQ" hashData="/QH3DAlxfgUylv3novxv/6UAd0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832162"/>
    <a:srgbClr val="A3297A"/>
    <a:srgbClr val="F7B7DC"/>
    <a:srgbClr val="FF99CC"/>
    <a:srgbClr val="FF3399"/>
    <a:srgbClr val="800080"/>
    <a:srgbClr val="00863D"/>
    <a:srgbClr val="CC3399"/>
    <a:srgbClr val="FF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821" autoAdjust="0"/>
    <p:restoredTop sz="94660"/>
  </p:normalViewPr>
  <p:slideViewPr>
    <p:cSldViewPr>
      <p:cViewPr>
        <p:scale>
          <a:sx n="298" d="100"/>
          <a:sy n="298" d="100"/>
        </p:scale>
        <p:origin x="2100" y="24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A335D-62D7-4D41-813E-4493F60CEDFF}" type="datetimeFigureOut">
              <a:rPr lang="es-PE" smtClean="0"/>
              <a:pPr/>
              <a:t>21/09/2016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C2E76-AB3C-4156-80A2-EEC168F1F8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0e7b582a8f3311fdcb069ee55d1467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3018" name="Picture 10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71486"/>
            <a:ext cx="1590675" cy="895351"/>
          </a:xfrm>
          <a:prstGeom prst="rect">
            <a:avLst/>
          </a:prstGeom>
          <a:noFill/>
        </p:spPr>
      </p:pic>
      <p:pic>
        <p:nvPicPr>
          <p:cNvPr id="43020" name="Picture 1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428742"/>
            <a:ext cx="2657475" cy="923925"/>
          </a:xfrm>
          <a:prstGeom prst="rect">
            <a:avLst/>
          </a:prstGeom>
          <a:noFill/>
        </p:spPr>
      </p:pic>
      <p:pic>
        <p:nvPicPr>
          <p:cNvPr id="43022" name="Picture 1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2500312"/>
            <a:ext cx="1276350" cy="895351"/>
          </a:xfrm>
          <a:prstGeom prst="rect">
            <a:avLst/>
          </a:prstGeom>
          <a:noFill/>
        </p:spPr>
      </p:pic>
      <p:pic>
        <p:nvPicPr>
          <p:cNvPr id="43024" name="Picture 1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3429006"/>
            <a:ext cx="2409825" cy="1028701"/>
          </a:xfrm>
          <a:prstGeom prst="rect">
            <a:avLst/>
          </a:prstGeom>
          <a:noFill/>
        </p:spPr>
      </p:pic>
      <p:pic>
        <p:nvPicPr>
          <p:cNvPr id="43026" name="Picture 18" descr="Rendered Image"/>
          <p:cNvPicPr>
            <a:picLocks noChangeAspect="1" noChangeArrowheads="1"/>
          </p:cNvPicPr>
          <p:nvPr/>
        </p:nvPicPr>
        <p:blipFill>
          <a:blip r:embed="rId8">
            <a:lum bright="40000"/>
          </a:blip>
          <a:srcRect/>
          <a:stretch>
            <a:fillRect/>
          </a:stretch>
        </p:blipFill>
        <p:spPr bwMode="auto">
          <a:xfrm>
            <a:off x="571472" y="4500576"/>
            <a:ext cx="2000264" cy="247305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sndAc>
      <p:stSnd loop="1">
        <p:snd r:embed="rId2" name="Rosas---La_Oreja_de_Van_Gog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4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3000"/>
                                        <p:tgtEl>
                                          <p:spTgt spid="43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3f81bba4c0dfb8ea38b1196e2f70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08113_filizanka_herbaty_roze_lawka_deszcz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6918_sliczna_kobieta_biale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3896_kobieta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8205_kwiaty_bukiet_rozowe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0494_biale_roze_bukiet_kwiatow_szampan_kwiaty_slubn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4823_kobieta_makijaz_roze_wianek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2812_kotek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99023_kobieta_makijaz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4345_roze_kosz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02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455_widelce_serce_kieliszki_swieczki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80503_kobieta_woda_roze_relaks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8884_kobieta_roze_lustro_odbici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9992_dziewczyna_brunetka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1385_kobieta_makijaz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3449_piesek_czerwone_roze_walentynki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5777_dziewczynka_czerwone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830_trzy_biale_szpice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C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8876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252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68505_kobieta_kwiaty_roze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97c13febc53fa754cb37e2fd077a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49b652e411dbe36151dcdc43a9de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32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68725_rozowe_roze_kosz_trawa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d3ecc22990d875b0a53e836da8cd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6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2ad78bb3b1faae0e6266ca812c2f4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fbb3d4803a04ba682c29b74d19e7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0d34d6850279412bf194fb1bcb31d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9da3b7626eccbf4818d170fcefd8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79d0e0ef6baf096cf6c31392dc73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2194aad7d71f6bfcce6349b61859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aa463268acbbab8396171a179f49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38a503bd3761cfa64856b9fdbd8a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489890037765444f348e130cb348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62671abefdec2bdad208d1ee5d41a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d7d35a9ecbd1a549d413dd9684211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bb33a96c2e33dc558b16ce20d0e30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7B7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35242a185ab2af13588aa9c023350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5888c194c12f80b66c1e7eadc989a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321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03730b955a3d9038b52930678ccf0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75c86f2ec5db88a985bda08615fa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36630">
            <a:off x="621380" y="3138643"/>
            <a:ext cx="2419350" cy="1114425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200</cp:revision>
  <dcterms:created xsi:type="dcterms:W3CDTF">2016-09-20T15:20:14Z</dcterms:created>
  <dcterms:modified xsi:type="dcterms:W3CDTF">2016-09-21T15:25:09Z</dcterms:modified>
</cp:coreProperties>
</file>