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72" r:id="rId2"/>
  </p:sldMasterIdLst>
  <p:sldIdLst>
    <p:sldId id="329" r:id="rId3"/>
    <p:sldId id="326" r:id="rId4"/>
    <p:sldId id="324" r:id="rId5"/>
    <p:sldId id="323" r:id="rId6"/>
    <p:sldId id="327" r:id="rId7"/>
    <p:sldId id="257" r:id="rId8"/>
    <p:sldId id="277" r:id="rId9"/>
    <p:sldId id="328" r:id="rId10"/>
    <p:sldId id="276" r:id="rId11"/>
    <p:sldId id="271" r:id="rId12"/>
    <p:sldId id="275" r:id="rId13"/>
    <p:sldId id="274" r:id="rId14"/>
    <p:sldId id="273" r:id="rId15"/>
    <p:sldId id="270" r:id="rId16"/>
    <p:sldId id="268" r:id="rId17"/>
    <p:sldId id="272" r:id="rId18"/>
    <p:sldId id="267" r:id="rId19"/>
    <p:sldId id="269" r:id="rId20"/>
    <p:sldId id="288" r:id="rId21"/>
    <p:sldId id="266" r:id="rId22"/>
    <p:sldId id="286" r:id="rId23"/>
    <p:sldId id="265" r:id="rId24"/>
    <p:sldId id="285" r:id="rId25"/>
    <p:sldId id="262" r:id="rId26"/>
    <p:sldId id="294" r:id="rId27"/>
    <p:sldId id="281" r:id="rId28"/>
    <p:sldId id="293" r:id="rId29"/>
    <p:sldId id="307" r:id="rId30"/>
    <p:sldId id="290" r:id="rId31"/>
    <p:sldId id="289" r:id="rId32"/>
    <p:sldId id="304" r:id="rId33"/>
    <p:sldId id="283" r:id="rId34"/>
    <p:sldId id="302" r:id="rId35"/>
    <p:sldId id="287" r:id="rId36"/>
    <p:sldId id="301" r:id="rId37"/>
    <p:sldId id="298" r:id="rId38"/>
    <p:sldId id="282" r:id="rId39"/>
    <p:sldId id="296" r:id="rId40"/>
    <p:sldId id="306" r:id="rId41"/>
    <p:sldId id="305" r:id="rId42"/>
    <p:sldId id="297" r:id="rId43"/>
    <p:sldId id="303" r:id="rId44"/>
    <p:sldId id="279" r:id="rId45"/>
    <p:sldId id="316" r:id="rId46"/>
    <p:sldId id="317" r:id="rId47"/>
    <p:sldId id="311" r:id="rId48"/>
    <p:sldId id="315" r:id="rId49"/>
    <p:sldId id="309" r:id="rId50"/>
    <p:sldId id="314" r:id="rId51"/>
    <p:sldId id="310" r:id="rId52"/>
    <p:sldId id="259" r:id="rId53"/>
    <p:sldId id="258" r:id="rId54"/>
    <p:sldId id="322" r:id="rId55"/>
    <p:sldId id="320" r:id="rId56"/>
    <p:sldId id="278" r:id="rId57"/>
    <p:sldId id="325" r:id="rId58"/>
    <p:sldId id="321" r:id="rId59"/>
    <p:sldId id="330"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32B8up9YB/UBYCTlBDbpw" hashData="4YngKBXurk3ykMwwo4e1WzvZFf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2A74"/>
    <a:srgbClr val="5B44BC"/>
    <a:srgbClr val="666699"/>
    <a:srgbClr val="4C329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30" d="100"/>
          <a:sy n="30" d="100"/>
        </p:scale>
        <p:origin x="-1080" y="-8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s-ES" smtClean="0"/>
              <a:t>Haga clic para modificar el estilo de título del patrón</a:t>
            </a:r>
            <a:endParaRPr kumimoji="0" lang="en-US"/>
          </a:p>
        </p:txBody>
      </p:sp>
      <p:sp>
        <p:nvSpPr>
          <p:cNvPr id="28" name="27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17" name="16 Marcador de pie de página"/>
          <p:cNvSpPr>
            <a:spLocks noGrp="1"/>
          </p:cNvSpPr>
          <p:nvPr>
            <p:ph type="ftr" sz="quarter" idx="11"/>
          </p:nvPr>
        </p:nvSpPr>
        <p:spPr/>
        <p:txBody>
          <a:bodyPr/>
          <a:lstStyle/>
          <a:p>
            <a:endParaRPr lang="es-ES"/>
          </a:p>
        </p:txBody>
      </p:sp>
      <p:sp>
        <p:nvSpPr>
          <p:cNvPr id="29" name="28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
        <p:nvSpPr>
          <p:cNvPr id="9" name="8 Subtítulo"/>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7924800" y="6416675"/>
            <a:ext cx="762000" cy="365125"/>
          </a:xfrm>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4" name="3 Marcador de texto"/>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2A30B1BF-5D50-4A9D-BC91-1A25B0829D3C}" type="datetimeFigureOut">
              <a:rPr lang="es-ES" smtClean="0"/>
              <a:pPr/>
              <a:t>20/11/2013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0E10F-30A8-49C8-85AD-9134967C7B08}"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FF2D29C-76B7-4ADF-BBCA-16BA10BAC25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A30B1BF-5D50-4A9D-BC91-1A25B0829D3C}" type="datetimeFigureOut">
              <a:rPr lang="es-ES" smtClean="0"/>
              <a:pPr/>
              <a:t>20/11/2013</a:t>
            </a:fld>
            <a:endParaRPr lang="es-ES"/>
          </a:p>
        </p:txBody>
      </p:sp>
      <p:sp>
        <p:nvSpPr>
          <p:cNvPr id="3" name="2 Marcador de pie de página"/>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s-ES"/>
          </a:p>
        </p:txBody>
      </p:sp>
      <p:sp>
        <p:nvSpPr>
          <p:cNvPr id="23" name="22 Marcador de número de diapositiva"/>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410E10F-30A8-49C8-85AD-9134967C7B0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12000"/>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055C03D-AA67-45E6-A298-3964F1881B2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5.jpg"/>
          <p:cNvPicPr>
            <a:picLocks noGrp="1" noChangeAspect="1"/>
          </p:cNvPicPr>
          <p:nvPr>
            <p:ph idx="1"/>
          </p:nvPr>
        </p:nvPicPr>
        <p:blipFill>
          <a:blip r:embed="rId3"/>
          <a:stretch>
            <a:fillRect/>
          </a:stretch>
        </p:blipFill>
        <p:spPr>
          <a:xfrm>
            <a:off x="0" y="3345"/>
            <a:ext cx="9144000" cy="6851309"/>
          </a:xfrm>
        </p:spPr>
      </p:pic>
      <p:pic>
        <p:nvPicPr>
          <p:cNvPr id="5" name="3 Marcador de contenido" descr="Imagen45.jpg"/>
          <p:cNvPicPr>
            <a:picLocks noChangeAspect="1"/>
          </p:cNvPicPr>
          <p:nvPr/>
        </p:nvPicPr>
        <p:blipFill>
          <a:blip r:embed="rId3"/>
          <a:stretch>
            <a:fillRect/>
          </a:stretch>
        </p:blipFill>
        <p:spPr>
          <a:xfrm>
            <a:off x="0" y="6691"/>
            <a:ext cx="9144000" cy="6851309"/>
          </a:xfrm>
          <a:prstGeom prst="rect">
            <a:avLst/>
          </a:prstGeom>
        </p:spPr>
      </p:pic>
      <p:pic>
        <p:nvPicPr>
          <p:cNvPr id="6" name="Picture 6" descr="Rendered Image"/>
          <p:cNvPicPr>
            <a:picLocks noChangeAspect="1" noChangeArrowheads="1"/>
          </p:cNvPicPr>
          <p:nvPr/>
        </p:nvPicPr>
        <p:blipFill>
          <a:blip r:embed="rId4">
            <a:lum contrast="40000"/>
          </a:blip>
          <a:srcRect/>
          <a:stretch>
            <a:fillRect/>
          </a:stretch>
        </p:blipFill>
        <p:spPr bwMode="auto">
          <a:xfrm>
            <a:off x="4572000" y="1643050"/>
            <a:ext cx="3724275" cy="1466851"/>
          </a:xfrm>
          <a:prstGeom prst="rect">
            <a:avLst/>
          </a:prstGeom>
          <a:noFill/>
        </p:spPr>
      </p:pic>
      <p:pic>
        <p:nvPicPr>
          <p:cNvPr id="7" name="Picture 8" descr="Rendered Image"/>
          <p:cNvPicPr>
            <a:picLocks noChangeAspect="1" noChangeArrowheads="1"/>
          </p:cNvPicPr>
          <p:nvPr/>
        </p:nvPicPr>
        <p:blipFill>
          <a:blip r:embed="rId5">
            <a:lum contrast="40000"/>
          </a:blip>
          <a:srcRect/>
          <a:stretch>
            <a:fillRect/>
          </a:stretch>
        </p:blipFill>
        <p:spPr bwMode="auto">
          <a:xfrm>
            <a:off x="5643570" y="285728"/>
            <a:ext cx="2171700" cy="1409700"/>
          </a:xfrm>
          <a:prstGeom prst="rect">
            <a:avLst/>
          </a:prstGeom>
          <a:noFill/>
        </p:spPr>
      </p:pic>
      <p:pic>
        <p:nvPicPr>
          <p:cNvPr id="8" name="Picture 12" descr="Rendered Image"/>
          <p:cNvPicPr>
            <a:picLocks noChangeAspect="1" noChangeArrowheads="1"/>
          </p:cNvPicPr>
          <p:nvPr/>
        </p:nvPicPr>
        <p:blipFill>
          <a:blip r:embed="rId6">
            <a:lum contrast="40000"/>
          </a:blip>
          <a:srcRect/>
          <a:stretch>
            <a:fillRect/>
          </a:stretch>
        </p:blipFill>
        <p:spPr bwMode="auto">
          <a:xfrm>
            <a:off x="4572000" y="3857628"/>
            <a:ext cx="4572000" cy="1981201"/>
          </a:xfrm>
          <a:prstGeom prst="rect">
            <a:avLst/>
          </a:prstGeom>
          <a:noFill/>
        </p:spPr>
      </p:pic>
      <p:pic>
        <p:nvPicPr>
          <p:cNvPr id="9" name="Picture 2" descr="Rendered Image"/>
          <p:cNvPicPr>
            <a:picLocks noChangeAspect="1" noChangeArrowheads="1"/>
          </p:cNvPicPr>
          <p:nvPr/>
        </p:nvPicPr>
        <p:blipFill>
          <a:blip r:embed="rId7"/>
          <a:srcRect/>
          <a:stretch>
            <a:fillRect/>
          </a:stretch>
        </p:blipFill>
        <p:spPr bwMode="auto">
          <a:xfrm>
            <a:off x="5572132" y="3143248"/>
            <a:ext cx="1504950" cy="1114425"/>
          </a:xfrm>
          <a:prstGeom prst="rect">
            <a:avLst/>
          </a:prstGeom>
          <a:noFill/>
        </p:spPr>
      </p:pic>
      <p:pic>
        <p:nvPicPr>
          <p:cNvPr id="58370" name="Picture 2" descr="Rendered Image"/>
          <p:cNvPicPr>
            <a:picLocks noChangeAspect="1" noChangeArrowheads="1"/>
          </p:cNvPicPr>
          <p:nvPr/>
        </p:nvPicPr>
        <p:blipFill>
          <a:blip r:embed="rId8">
            <a:lum bright="40000" contrast="40000"/>
          </a:blip>
          <a:srcRect/>
          <a:stretch>
            <a:fillRect/>
          </a:stretch>
        </p:blipFill>
        <p:spPr bwMode="auto">
          <a:xfrm>
            <a:off x="0" y="5786454"/>
            <a:ext cx="2214577" cy="714356"/>
          </a:xfrm>
          <a:prstGeom prst="rect">
            <a:avLst/>
          </a:prstGeom>
          <a:noFill/>
        </p:spPr>
      </p:pic>
    </p:spTree>
  </p:cSld>
  <p:clrMapOvr>
    <a:masterClrMapping/>
  </p:clrMapOvr>
  <p:transition spd="slow" advTm="24000">
    <p:sndAc>
      <p:stSnd loop="1">
        <p:snd r:embed="rId2" name="Kenny G - The way we we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31" presetClass="entr" presetSubtype="0" fill="hold" nodeType="afterEffect">
                                  <p:stCondLst>
                                    <p:cond delay="0"/>
                                  </p:stCondLst>
                                  <p:iterate type="lt">
                                    <p:tmPct val="5000"/>
                                  </p:iterate>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childTnLst>
                          </p:cTn>
                        </p:par>
                        <p:par>
                          <p:cTn id="21" fill="hold">
                            <p:stCondLst>
                              <p:cond delay="12000"/>
                            </p:stCondLst>
                            <p:childTnLst>
                              <p:par>
                                <p:cTn id="22" presetID="31" presetClass="entr" presetSubtype="0" fill="hold" nodeType="afterEffect">
                                  <p:stCondLst>
                                    <p:cond delay="0"/>
                                  </p:stCondLst>
                                  <p:iterate type="lt">
                                    <p:tmPct val="5000"/>
                                  </p:iterate>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90"/>
                                          </p:val>
                                        </p:tav>
                                        <p:tav tm="100000">
                                          <p:val>
                                            <p:fltVal val="0"/>
                                          </p:val>
                                        </p:tav>
                                      </p:tavLst>
                                    </p:anim>
                                    <p:animEffect transition="in" filter="fade">
                                      <p:cBhvr>
                                        <p:cTn id="27" dur="2000"/>
                                        <p:tgtEl>
                                          <p:spTgt spid="6"/>
                                        </p:tgtEl>
                                      </p:cBhvr>
                                    </p:animEffect>
                                  </p:childTnLst>
                                </p:cTn>
                              </p:par>
                            </p:childTnLst>
                          </p:cTn>
                        </p:par>
                        <p:par>
                          <p:cTn id="28" fill="hold">
                            <p:stCondLst>
                              <p:cond delay="14000"/>
                            </p:stCondLst>
                            <p:childTnLst>
                              <p:par>
                                <p:cTn id="29" presetID="31" presetClass="entr" presetSubtype="0" fill="hold" nodeType="afterEffect">
                                  <p:stCondLst>
                                    <p:cond delay="0"/>
                                  </p:stCondLst>
                                  <p:iterate type="lt">
                                    <p:tmPct val="5000"/>
                                  </p:iterate>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style.rotation</p:attrName>
                                        </p:attrNameLst>
                                      </p:cBhvr>
                                      <p:tavLst>
                                        <p:tav tm="0">
                                          <p:val>
                                            <p:fltVal val="90"/>
                                          </p:val>
                                        </p:tav>
                                        <p:tav tm="100000">
                                          <p:val>
                                            <p:fltVal val="0"/>
                                          </p:val>
                                        </p:tav>
                                      </p:tavLst>
                                    </p:anim>
                                    <p:animEffect transition="in" filter="fade">
                                      <p:cBhvr>
                                        <p:cTn id="34" dur="2000"/>
                                        <p:tgtEl>
                                          <p:spTgt spid="9"/>
                                        </p:tgtEl>
                                      </p:cBhvr>
                                    </p:animEffect>
                                  </p:childTnLst>
                                </p:cTn>
                              </p:par>
                            </p:childTnLst>
                          </p:cTn>
                        </p:par>
                        <p:par>
                          <p:cTn id="35" fill="hold">
                            <p:stCondLst>
                              <p:cond delay="16000"/>
                            </p:stCondLst>
                            <p:childTnLst>
                              <p:par>
                                <p:cTn id="36" presetID="31" presetClass="entr" presetSubtype="0" fill="hold" nodeType="afterEffect">
                                  <p:stCondLst>
                                    <p:cond delay="0"/>
                                  </p:stCondLst>
                                  <p:iterate type="lt">
                                    <p:tmPct val="5000"/>
                                  </p:iterate>
                                  <p:childTnLst>
                                    <p:set>
                                      <p:cBhvr>
                                        <p:cTn id="37" dur="1" fill="hold">
                                          <p:stCondLst>
                                            <p:cond delay="0"/>
                                          </p:stCondLst>
                                        </p:cTn>
                                        <p:tgtEl>
                                          <p:spTgt spid="8"/>
                                        </p:tgtEl>
                                        <p:attrNameLst>
                                          <p:attrName>style.visibility</p:attrName>
                                        </p:attrNameLst>
                                      </p:cBhvr>
                                      <p:to>
                                        <p:strVal val="visible"/>
                                      </p:to>
                                    </p:set>
                                    <p:anim calcmode="lin" valueType="num">
                                      <p:cBhvr>
                                        <p:cTn id="38" dur="2000" fill="hold"/>
                                        <p:tgtEl>
                                          <p:spTgt spid="8"/>
                                        </p:tgtEl>
                                        <p:attrNameLst>
                                          <p:attrName>ppt_w</p:attrName>
                                        </p:attrNameLst>
                                      </p:cBhvr>
                                      <p:tavLst>
                                        <p:tav tm="0">
                                          <p:val>
                                            <p:fltVal val="0"/>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anim calcmode="lin" valueType="num">
                                      <p:cBhvr>
                                        <p:cTn id="40" dur="2000" fill="hold"/>
                                        <p:tgtEl>
                                          <p:spTgt spid="8"/>
                                        </p:tgtEl>
                                        <p:attrNameLst>
                                          <p:attrName>style.rotation</p:attrName>
                                        </p:attrNameLst>
                                      </p:cBhvr>
                                      <p:tavLst>
                                        <p:tav tm="0">
                                          <p:val>
                                            <p:fltVal val="90"/>
                                          </p:val>
                                        </p:tav>
                                        <p:tav tm="100000">
                                          <p:val>
                                            <p:fltVal val="0"/>
                                          </p:val>
                                        </p:tav>
                                      </p:tavLst>
                                    </p:anim>
                                    <p:animEffect transition="in" filter="fade">
                                      <p:cBhvr>
                                        <p:cTn id="41" dur="2000"/>
                                        <p:tgtEl>
                                          <p:spTgt spid="8"/>
                                        </p:tgtEl>
                                      </p:cBhvr>
                                    </p:animEffect>
                                  </p:childTnLst>
                                </p:cTn>
                              </p:par>
                            </p:childTnLst>
                          </p:cTn>
                        </p:par>
                        <p:par>
                          <p:cTn id="42" fill="hold">
                            <p:stCondLst>
                              <p:cond delay="18000"/>
                            </p:stCondLst>
                            <p:childTnLst>
                              <p:par>
                                <p:cTn id="43" presetID="29" presetClass="entr" presetSubtype="0" fill="hold" nodeType="afterEffect">
                                  <p:stCondLst>
                                    <p:cond delay="0"/>
                                  </p:stCondLst>
                                  <p:childTnLst>
                                    <p:set>
                                      <p:cBhvr>
                                        <p:cTn id="44" dur="1" fill="hold">
                                          <p:stCondLst>
                                            <p:cond delay="0"/>
                                          </p:stCondLst>
                                        </p:cTn>
                                        <p:tgtEl>
                                          <p:spTgt spid="58370"/>
                                        </p:tgtEl>
                                        <p:attrNameLst>
                                          <p:attrName>style.visibility</p:attrName>
                                        </p:attrNameLst>
                                      </p:cBhvr>
                                      <p:to>
                                        <p:strVal val="visible"/>
                                      </p:to>
                                    </p:set>
                                    <p:anim calcmode="lin" valueType="num">
                                      <p:cBhvr>
                                        <p:cTn id="45" dur="2000" fill="hold"/>
                                        <p:tgtEl>
                                          <p:spTgt spid="58370"/>
                                        </p:tgtEl>
                                        <p:attrNameLst>
                                          <p:attrName>ppt_x</p:attrName>
                                        </p:attrNameLst>
                                      </p:cBhvr>
                                      <p:tavLst>
                                        <p:tav tm="0">
                                          <p:val>
                                            <p:strVal val="#ppt_x-.2"/>
                                          </p:val>
                                        </p:tav>
                                        <p:tav tm="100000">
                                          <p:val>
                                            <p:strVal val="#ppt_x"/>
                                          </p:val>
                                        </p:tav>
                                      </p:tavLst>
                                    </p:anim>
                                    <p:anim calcmode="lin" valueType="num">
                                      <p:cBhvr>
                                        <p:cTn id="46" dur="2000" fill="hold"/>
                                        <p:tgtEl>
                                          <p:spTgt spid="58370"/>
                                        </p:tgtEl>
                                        <p:attrNameLst>
                                          <p:attrName>ppt_y</p:attrName>
                                        </p:attrNameLst>
                                      </p:cBhvr>
                                      <p:tavLst>
                                        <p:tav tm="0">
                                          <p:val>
                                            <p:strVal val="#ppt_y"/>
                                          </p:val>
                                        </p:tav>
                                        <p:tav tm="100000">
                                          <p:val>
                                            <p:strVal val="#ppt_y"/>
                                          </p:val>
                                        </p:tav>
                                      </p:tavLst>
                                    </p:anim>
                                    <p:animEffect transition="in" filter="wipe(right)" prLst="gradientSize: 0.1">
                                      <p:cBhvr>
                                        <p:cTn id="47" dur="2000"/>
                                        <p:tgtEl>
                                          <p:spTgt spid="58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4C32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063"/>
            </a:avLst>
          </a:prstGeom>
          <a:blipFill dpi="0" rotWithShape="1">
            <a:blip r:embed="rId2">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571472" y="500042"/>
            <a:ext cx="7715304" cy="5909310"/>
          </a:xfrm>
          <a:prstGeom prst="rect">
            <a:avLst/>
          </a:prstGeom>
          <a:noFill/>
        </p:spPr>
        <p:txBody>
          <a:bodyPr wrap="square" rtlCol="0">
            <a:spAutoFit/>
          </a:bodyPr>
          <a:lstStyle/>
          <a:p>
            <a:r>
              <a:rPr lang="es-ES" dirty="0" smtClean="0">
                <a:latin typeface="Arial Narrow" pitchFamily="34" charset="0"/>
              </a:rPr>
              <a:t>La lavanda es más que una planta medicinal que se caracteriza por sus propiedades  calmantes. Además su aceite esencial es muy beneficioso para la salud.</a:t>
            </a:r>
          </a:p>
          <a:p>
            <a:endParaRPr lang="es-ES" u="sng" dirty="0" smtClean="0">
              <a:latin typeface="Arial Narrow" pitchFamily="34" charset="0"/>
            </a:endParaRPr>
          </a:p>
          <a:p>
            <a:r>
              <a:rPr lang="es-ES" b="1" u="sng" dirty="0" smtClean="0">
                <a:latin typeface="Arial Narrow" pitchFamily="34" charset="0"/>
              </a:rPr>
              <a:t>Nombre común</a:t>
            </a:r>
            <a:r>
              <a:rPr lang="es-ES" dirty="0" smtClean="0">
                <a:latin typeface="Arial Narrow" pitchFamily="34" charset="0"/>
              </a:rPr>
              <a:t>: </a:t>
            </a:r>
            <a:r>
              <a:rPr lang="es-ES" dirty="0" err="1" smtClean="0">
                <a:latin typeface="Arial Narrow" pitchFamily="34" charset="0"/>
              </a:rPr>
              <a:t>LavandaNombre</a:t>
            </a:r>
            <a:r>
              <a:rPr lang="es-ES" dirty="0" smtClean="0">
                <a:latin typeface="Arial Narrow" pitchFamily="34" charset="0"/>
              </a:rPr>
              <a:t> científico: </a:t>
            </a:r>
            <a:r>
              <a:rPr lang="es-ES" dirty="0" err="1" smtClean="0">
                <a:latin typeface="Arial Narrow" pitchFamily="34" charset="0"/>
              </a:rPr>
              <a:t>Lavandula</a:t>
            </a:r>
            <a:r>
              <a:rPr lang="es-ES" dirty="0" smtClean="0">
                <a:latin typeface="Arial Narrow" pitchFamily="34" charset="0"/>
              </a:rPr>
              <a:t> </a:t>
            </a:r>
            <a:r>
              <a:rPr lang="es-ES" dirty="0" err="1" smtClean="0">
                <a:latin typeface="Arial Narrow" pitchFamily="34" charset="0"/>
              </a:rPr>
              <a:t>officinalis</a:t>
            </a:r>
            <a:r>
              <a:rPr lang="es-ES" dirty="0" smtClean="0">
                <a:latin typeface="Arial Narrow" pitchFamily="34" charset="0"/>
              </a:rPr>
              <a:t>, </a:t>
            </a:r>
            <a:r>
              <a:rPr lang="es-ES" dirty="0" err="1" smtClean="0">
                <a:latin typeface="Arial Narrow" pitchFamily="34" charset="0"/>
              </a:rPr>
              <a:t>Lavandula</a:t>
            </a:r>
            <a:r>
              <a:rPr lang="es-ES" dirty="0" smtClean="0">
                <a:latin typeface="Arial Narrow" pitchFamily="34" charset="0"/>
              </a:rPr>
              <a:t> vera, </a:t>
            </a:r>
            <a:r>
              <a:rPr lang="es-ES" dirty="0" err="1" smtClean="0">
                <a:latin typeface="Arial Narrow" pitchFamily="34" charset="0"/>
              </a:rPr>
              <a:t>Lavandula</a:t>
            </a:r>
            <a:r>
              <a:rPr lang="es-ES" dirty="0" smtClean="0">
                <a:latin typeface="Arial Narrow" pitchFamily="34" charset="0"/>
              </a:rPr>
              <a:t> </a:t>
            </a:r>
            <a:r>
              <a:rPr lang="es-ES" dirty="0" err="1" smtClean="0">
                <a:latin typeface="Arial Narrow" pitchFamily="34" charset="0"/>
              </a:rPr>
              <a:t>agustifolia</a:t>
            </a:r>
            <a:endParaRPr lang="es-ES" dirty="0" smtClean="0">
              <a:latin typeface="Arial Narrow" pitchFamily="34" charset="0"/>
            </a:endParaRPr>
          </a:p>
          <a:p>
            <a:r>
              <a:rPr lang="es-ES" b="1" u="sng" dirty="0" smtClean="0">
                <a:latin typeface="Arial Narrow" pitchFamily="34" charset="0"/>
              </a:rPr>
              <a:t>Familia:</a:t>
            </a:r>
            <a:r>
              <a:rPr lang="es-ES" dirty="0" smtClean="0">
                <a:latin typeface="Arial Narrow" pitchFamily="34" charset="0"/>
              </a:rPr>
              <a:t> Labiada</a:t>
            </a:r>
          </a:p>
          <a:p>
            <a:r>
              <a:rPr lang="es-ES" b="1" u="sng" dirty="0" smtClean="0">
                <a:latin typeface="Arial Narrow" pitchFamily="34" charset="0"/>
              </a:rPr>
              <a:t>Parte útil</a:t>
            </a:r>
            <a:r>
              <a:rPr lang="es-ES" dirty="0" smtClean="0">
                <a:latin typeface="Arial Narrow" pitchFamily="34" charset="0"/>
              </a:rPr>
              <a:t>: Flores</a:t>
            </a:r>
          </a:p>
          <a:p>
            <a:r>
              <a:rPr lang="es-ES" b="1" u="sng" dirty="0" smtClean="0">
                <a:latin typeface="Arial Narrow" pitchFamily="34" charset="0"/>
              </a:rPr>
              <a:t>Propiedades</a:t>
            </a:r>
            <a:r>
              <a:rPr lang="es-ES" dirty="0" smtClean="0">
                <a:latin typeface="Arial Narrow" pitchFamily="34" charset="0"/>
              </a:rPr>
              <a:t>: Regenera células, antiinflamatoria, cicatrizante, sedante</a:t>
            </a:r>
          </a:p>
          <a:p>
            <a:r>
              <a:rPr lang="es-ES" b="1" u="sng" dirty="0" smtClean="0">
                <a:latin typeface="Arial Narrow" pitchFamily="34" charset="0"/>
              </a:rPr>
              <a:t>Usos</a:t>
            </a:r>
            <a:r>
              <a:rPr lang="es-ES" b="1" dirty="0" smtClean="0">
                <a:latin typeface="Arial Narrow" pitchFamily="34" charset="0"/>
              </a:rPr>
              <a:t>: </a:t>
            </a:r>
            <a:r>
              <a:rPr lang="es-ES" dirty="0" smtClean="0">
                <a:latin typeface="Arial Narrow" pitchFamily="34" charset="0"/>
              </a:rPr>
              <a:t>Quemaduras, heridas, alergias, cuidado de todo tipo de pieles</a:t>
            </a:r>
          </a:p>
          <a:p>
            <a:r>
              <a:rPr lang="es-ES" b="1" u="sng" dirty="0" smtClean="0">
                <a:latin typeface="Arial Narrow" pitchFamily="34" charset="0"/>
              </a:rPr>
              <a:t>Contraindicaciones</a:t>
            </a:r>
            <a:r>
              <a:rPr lang="es-ES" b="1" dirty="0" smtClean="0">
                <a:latin typeface="Arial Narrow" pitchFamily="34" charset="0"/>
              </a:rPr>
              <a:t>: </a:t>
            </a:r>
            <a:r>
              <a:rPr lang="es-ES" dirty="0" smtClean="0">
                <a:latin typeface="Arial Narrow" pitchFamily="34" charset="0"/>
              </a:rPr>
              <a:t>No tiene</a:t>
            </a:r>
          </a:p>
          <a:p>
            <a:endParaRPr lang="es-ES" u="sng" dirty="0" smtClean="0">
              <a:latin typeface="Arial Narrow" pitchFamily="34" charset="0"/>
            </a:endParaRPr>
          </a:p>
          <a:p>
            <a:r>
              <a:rPr lang="es-ES" b="1" u="sng" dirty="0" smtClean="0">
                <a:latin typeface="Arial Narrow" pitchFamily="34" charset="0"/>
              </a:rPr>
              <a:t>Descripción</a:t>
            </a:r>
          </a:p>
          <a:p>
            <a:r>
              <a:rPr lang="es-ES" dirty="0" smtClean="0">
                <a:latin typeface="Arial Narrow" pitchFamily="34" charset="0"/>
              </a:rPr>
              <a:t>La lavanda es una planta de la familia de las </a:t>
            </a:r>
            <a:r>
              <a:rPr lang="es-ES" dirty="0" err="1" smtClean="0">
                <a:latin typeface="Arial Narrow" pitchFamily="34" charset="0"/>
              </a:rPr>
              <a:t>lamiáceas</a:t>
            </a:r>
            <a:r>
              <a:rPr lang="es-ES" dirty="0" smtClean="0">
                <a:latin typeface="Arial Narrow" pitchFamily="34" charset="0"/>
              </a:rPr>
              <a:t>, que contiene una treintena de especies conocidas, entre las que se encuentra el espliego, fácilmente confundible con la lavanda común. El nombre científico de la lavanda, </a:t>
            </a:r>
            <a:r>
              <a:rPr lang="es-ES" dirty="0" err="1" smtClean="0">
                <a:latin typeface="Arial Narrow" pitchFamily="34" charset="0"/>
              </a:rPr>
              <a:t>lavandulae</a:t>
            </a:r>
            <a:r>
              <a:rPr lang="es-ES" dirty="0" smtClean="0">
                <a:latin typeface="Arial Narrow" pitchFamily="34" charset="0"/>
              </a:rPr>
              <a:t>, proviene del verbo latino lavare, por que esta flor ayuda a lavar las heridas tanto físicas como emocionales.</a:t>
            </a:r>
          </a:p>
          <a:p>
            <a:r>
              <a:rPr lang="es-ES" dirty="0" smtClean="0">
                <a:latin typeface="Arial Narrow" pitchFamily="34" charset="0"/>
              </a:rPr>
              <a:t>Su aroma inconfundible ha convertido a esta planta en la joya por excelencia de la </a:t>
            </a:r>
            <a:r>
              <a:rPr lang="es-ES" dirty="0" err="1" smtClean="0">
                <a:latin typeface="Arial Narrow" pitchFamily="34" charset="0"/>
              </a:rPr>
              <a:t>aromaterapia</a:t>
            </a:r>
            <a:r>
              <a:rPr lang="es-ES" dirty="0" smtClean="0">
                <a:latin typeface="Arial Narrow" pitchFamily="34" charset="0"/>
              </a:rPr>
              <a:t>. En Francia es muy utilizada para elaborar perfumes y aguas de colonia. También se utiliza para perfumar y ahuyentar los insectos de armarios y cajones, en los que se coloca un saquito con flores de lavanda. Sus tupidas espigas de flores se destilan al vapor para producir el aceite esencial utiliz</a:t>
            </a:r>
            <a:r>
              <a:rPr lang="es-ES" i="1" dirty="0" smtClean="0">
                <a:latin typeface="Arial Narrow" pitchFamily="34" charset="0"/>
              </a:rPr>
              <a:t>ado para dolores </a:t>
            </a:r>
            <a:r>
              <a:rPr lang="es-ES" dirty="0" smtClean="0">
                <a:latin typeface="Arial Narrow" pitchFamily="34" charset="0"/>
              </a:rPr>
              <a:t>musculares y jaquecas</a:t>
            </a:r>
            <a:r>
              <a:rPr lang="es-ES" i="1" dirty="0" smtClean="0">
                <a:latin typeface="Arial Narrow" pitchFamily="34" charset="0"/>
              </a:rPr>
              <a:t>.</a:t>
            </a:r>
          </a:p>
        </p:txBody>
      </p:sp>
    </p:spTree>
  </p:cSld>
  <p:clrMapOvr>
    <a:masterClrMapping/>
  </p:clrMapOvr>
  <p:transition spd="slow"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690733.jpg"/>
          <p:cNvPicPr>
            <a:picLocks noChangeAspect="1"/>
          </p:cNvPicPr>
          <p:nvPr/>
        </p:nvPicPr>
        <p:blipFill>
          <a:blip r:embed="rId2"/>
          <a:stretch>
            <a:fillRect/>
          </a:stretch>
        </p:blipFill>
        <p:spPr>
          <a:xfrm>
            <a:off x="0" y="0"/>
            <a:ext cx="9144000" cy="6858000"/>
          </a:xfrm>
          <a:prstGeom prst="rect">
            <a:avLst/>
          </a:prstGeom>
          <a:effectLst>
            <a:softEdge rad="31750"/>
          </a:effectLst>
        </p:spPr>
      </p:pic>
      <p:pic>
        <p:nvPicPr>
          <p:cNvPr id="5" name="4 Imagen" descr="21690733.jpg"/>
          <p:cNvPicPr>
            <a:picLocks noChangeAspect="1"/>
          </p:cNvPicPr>
          <p:nvPr/>
        </p:nvPicPr>
        <p:blipFill>
          <a:blip r:embed="rId2"/>
          <a:stretch>
            <a:fillRect/>
          </a:stretch>
        </p:blipFill>
        <p:spPr>
          <a:xfrm>
            <a:off x="0" y="0"/>
            <a:ext cx="9144000" cy="6858000"/>
          </a:xfrm>
          <a:prstGeom prst="rect">
            <a:avLst/>
          </a:prstGeom>
          <a:effectLst>
            <a:softEdge rad="31750"/>
          </a:effectLst>
        </p:spPr>
      </p:pic>
      <p:pic>
        <p:nvPicPr>
          <p:cNvPr id="6" name="5 Imagen" descr="21690733.jpg"/>
          <p:cNvPicPr>
            <a:picLocks noChangeAspect="1"/>
          </p:cNvPicPr>
          <p:nvPr/>
        </p:nvPicPr>
        <p:blipFill>
          <a:blip r:embed="rId2"/>
          <a:stretch>
            <a:fillRect/>
          </a:stretch>
        </p:blipFill>
        <p:spPr>
          <a:xfrm>
            <a:off x="0" y="0"/>
            <a:ext cx="9144000" cy="6858000"/>
          </a:xfrm>
          <a:prstGeom prst="rect">
            <a:avLst/>
          </a:prstGeom>
          <a:effectLst>
            <a:softEdge rad="31750"/>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5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433827.jpg"/>
          <p:cNvPicPr>
            <a:picLocks noChangeAspect="1"/>
          </p:cNvPicPr>
          <p:nvPr/>
        </p:nvPicPr>
        <p:blipFill>
          <a:blip r:embed="rId2"/>
          <a:stretch>
            <a:fillRect/>
          </a:stretch>
        </p:blipFill>
        <p:spPr>
          <a:xfrm>
            <a:off x="0" y="10016"/>
            <a:ext cx="9144000" cy="6837967"/>
          </a:xfrm>
          <a:prstGeom prst="rect">
            <a:avLst/>
          </a:prstGeom>
        </p:spPr>
      </p:pic>
      <p:pic>
        <p:nvPicPr>
          <p:cNvPr id="5" name="4 Imagen" descr="16433827.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4C32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063"/>
            </a:avLst>
          </a:prstGeom>
          <a:blipFill dpi="0" rotWithShape="1">
            <a:blip r:embed="rId2">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142984"/>
            <a:ext cx="7572428" cy="4801314"/>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rial Narrow" pitchFamily="34" charset="0"/>
              </a:rPr>
              <a:t>Cómo utilizarla:</a:t>
            </a:r>
          </a:p>
          <a:p>
            <a:r>
              <a:rPr lang="es-ES" dirty="0" smtClean="0">
                <a:effectLst>
                  <a:outerShdw blurRad="38100" dist="38100" dir="2700000" algn="tl">
                    <a:srgbClr val="000000">
                      <a:alpha val="43137"/>
                    </a:srgbClr>
                  </a:outerShdw>
                </a:effectLst>
                <a:latin typeface="Arial Narrow" pitchFamily="34" charset="0"/>
              </a:rPr>
              <a:t>La lavanda se utiliza en infusión para las jaquecas producto del agotamiento nervioso tomando 1 taza de infusión estándar de las flores 3 veces al día y, si tomas 1 taza antes de acostarte, puede ayudarte a aliviar el insomnio. También resulta apropiada como digestivo tras la comida. En tintura, se puede tomar hasta 5 ml (1 cucharadita) al día para las jaquecas, la depresión o la tensión nerviosa, aunque también sirve para calmar el asma, especialmente en ataques desencadenados por la tensión nerviosa, y para el estrés.</a:t>
            </a:r>
          </a:p>
          <a:p>
            <a:r>
              <a:rPr lang="es-ES" dirty="0" smtClean="0">
                <a:effectLst>
                  <a:outerShdw blurRad="38100" dist="38100" dir="2700000" algn="tl">
                    <a:srgbClr val="000000">
                      <a:alpha val="43137"/>
                    </a:srgbClr>
                  </a:outerShdw>
                </a:effectLst>
                <a:latin typeface="Arial Narrow" pitchFamily="34" charset="0"/>
              </a:rPr>
              <a:t>Sin embargo, la aplicación más extendida de la lavanda es como aceite esencial, al que hay tres formas diferentes de sacarle partido:</a:t>
            </a:r>
          </a:p>
          <a:p>
            <a:pPr lvl="0"/>
            <a:r>
              <a:rPr lang="es-ES" dirty="0" smtClean="0">
                <a:effectLst>
                  <a:outerShdw blurRad="38100" dist="38100" dir="2700000" algn="tl">
                    <a:srgbClr val="000000">
                      <a:alpha val="43137"/>
                    </a:srgbClr>
                  </a:outerShdw>
                </a:effectLst>
                <a:latin typeface="Arial Narrow" pitchFamily="34" charset="0"/>
              </a:rPr>
              <a:t>Aplica aceite puro sobre picaduras o mordeduras de insecto, o añada 10 gotas a 50 ml de agua y utilízalo como loción para quemaduras solares. Para ayudar a conciliar el sueño, coloca un paño con 3-4 gotas de aceite bajo la almohada.</a:t>
            </a:r>
          </a:p>
          <a:p>
            <a:pPr lvl="0"/>
            <a:r>
              <a:rPr lang="es-ES" dirty="0" smtClean="0">
                <a:effectLst>
                  <a:outerShdw blurRad="38100" dist="38100" dir="2700000" algn="tl">
                    <a:srgbClr val="000000">
                      <a:alpha val="43137"/>
                    </a:srgbClr>
                  </a:outerShdw>
                </a:effectLst>
                <a:latin typeface="Arial Narrow" pitchFamily="34" charset="0"/>
              </a:rPr>
              <a:t>Aceite de masaje. Diluye 2 ml (20 gotas) de aceite esencial en 10 ml de aceite base para aliviar dolores musculares. Frota las sienes y la nuca en caso de jaquecas </a:t>
            </a:r>
            <a:r>
              <a:rPr lang="es-ES" dirty="0" err="1" smtClean="0">
                <a:effectLst>
                  <a:outerShdw blurRad="38100" dist="38100" dir="2700000" algn="tl">
                    <a:srgbClr val="000000">
                      <a:alpha val="43137"/>
                    </a:srgbClr>
                  </a:outerShdw>
                </a:effectLst>
                <a:latin typeface="Arial Narrow" pitchFamily="34" charset="0"/>
              </a:rPr>
              <a:t>tensionales</a:t>
            </a:r>
            <a:r>
              <a:rPr lang="es-ES" dirty="0" smtClean="0">
                <a:effectLst>
                  <a:outerShdw blurRad="38100" dist="38100" dir="2700000" algn="tl">
                    <a:srgbClr val="000000">
                      <a:alpha val="43137"/>
                    </a:srgbClr>
                  </a:outerShdw>
                </a:effectLst>
                <a:latin typeface="Arial Narrow" pitchFamily="34" charset="0"/>
              </a:rPr>
              <a:t>  o al percibir el menor signo de migraña.</a:t>
            </a:r>
          </a:p>
          <a:p>
            <a:endParaRPr lang="es-ES" dirty="0">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mpos-de-lavanda.jpg"/>
          <p:cNvPicPr>
            <a:picLocks noChangeAspect="1"/>
          </p:cNvPicPr>
          <p:nvPr/>
        </p:nvPicPr>
        <p:blipFill>
          <a:blip r:embed="rId2"/>
          <a:stretch>
            <a:fillRect/>
          </a:stretch>
        </p:blipFill>
        <p:spPr>
          <a:xfrm>
            <a:off x="0" y="3345"/>
            <a:ext cx="9144000" cy="6851309"/>
          </a:xfrm>
          <a:prstGeom prst="rect">
            <a:avLst/>
          </a:prstGeom>
        </p:spPr>
      </p:pic>
      <p:pic>
        <p:nvPicPr>
          <p:cNvPr id="5" name="4 Imagen" descr="campos-de-lavanda.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1.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4C32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063"/>
            </a:avLst>
          </a:prstGeom>
          <a:blipFill dpi="0" rotWithShape="1">
            <a:blip r:embed="rId2">
              <a:duotone>
                <a:prstClr val="black"/>
                <a:schemeClr val="accent4">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000108"/>
            <a:ext cx="7429552" cy="5078313"/>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rial Narrow" pitchFamily="34" charset="0"/>
              </a:rPr>
              <a:t>La lavanda, como planta medicinal, tiene infinidad de usos: analgésico, regenerador celular, sedante, ayuda a atenuar los síntomas de las gripes y refriados... siempre empleando el aceite esencial que se extrae de la planta. Pero sobre todo tiene gran poder antiséptico. En una quemadura reciente ayuda a prevenir la aparición de ampollas, así como a regenerar los tejidos. En el caso de las heridas, desinfecta al instante evitando consecuencias posteriores. También como antiinflamatorio es muy usado, sobre todo en procesos de reuma o artritis, ya que la lavanda ayuda a relajarse y calmar el dolor.</a:t>
            </a:r>
          </a:p>
          <a:p>
            <a:r>
              <a:rPr lang="es-ES" dirty="0" smtClean="0">
                <a:effectLst>
                  <a:outerShdw blurRad="38100" dist="38100" dir="2700000" algn="tl">
                    <a:srgbClr val="000000">
                      <a:alpha val="43137"/>
                    </a:srgbClr>
                  </a:outerShdw>
                </a:effectLst>
                <a:latin typeface="Arial Narrow" pitchFamily="34" charset="0"/>
              </a:rPr>
              <a:t>Es importante para nuestra salud que el aceite esencial que usemos sea de alta calidad, sino las medidas que se dan en las indicaciones de los remedios pueden no ser las mismas y no actuar de la misma manera ante las dolencias.</a:t>
            </a:r>
          </a:p>
          <a:p>
            <a:r>
              <a:rPr lang="es-ES" dirty="0" smtClean="0">
                <a:effectLst>
                  <a:outerShdw blurRad="38100" dist="38100" dir="2700000" algn="tl">
                    <a:srgbClr val="000000">
                      <a:alpha val="43137"/>
                    </a:srgbClr>
                  </a:outerShdw>
                </a:effectLst>
                <a:latin typeface="Arial Narrow" pitchFamily="34" charset="0"/>
              </a:rPr>
              <a:t>Otros usos</a:t>
            </a:r>
          </a:p>
          <a:p>
            <a:r>
              <a:rPr lang="es-ES" dirty="0" smtClean="0">
                <a:effectLst>
                  <a:outerShdw blurRad="38100" dist="38100" dir="2700000" algn="tl">
                    <a:srgbClr val="000000">
                      <a:alpha val="43137"/>
                    </a:srgbClr>
                  </a:outerShdw>
                </a:effectLst>
                <a:latin typeface="Arial Narrow" pitchFamily="34" charset="0"/>
              </a:rPr>
              <a:t>La flor de lavanda, fuertemente aromática, se utiliza, además de como ambientador natural, como repelente de las polillas. También se elabora un tónico de lavanda con aloe vera que tiene propiedades refrescantes, limpiadoras y tonificantes o un exfoliante natural para suavizar la piel del cuerpo.</a:t>
            </a:r>
          </a:p>
          <a:p>
            <a:r>
              <a:rPr lang="es-ES" dirty="0" smtClean="0">
                <a:latin typeface="Arial Narrow" pitchFamily="34" charset="0"/>
              </a:rPr>
              <a:t> </a:t>
            </a:r>
          </a:p>
          <a:p>
            <a:endParaRPr lang="es-ES" dirty="0">
              <a:latin typeface="Arial Narrow" pitchFamily="34" charset="0"/>
            </a:endParaRPr>
          </a:p>
        </p:txBody>
      </p:sp>
    </p:spTree>
  </p:cSld>
  <p:clrMapOvr>
    <a:masterClrMapping/>
  </p:clrMapOvr>
  <p:transition spd="slow"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831315"/>
          </a:xfrm>
          <a:prstGeom prst="rect">
            <a:avLst/>
          </a:prstGeom>
        </p:spPr>
      </p:pic>
      <p:pic>
        <p:nvPicPr>
          <p:cNvPr id="5" name="4 Imagen" descr="Imagen10.jpg"/>
          <p:cNvPicPr>
            <a:picLocks noChangeAspect="1"/>
          </p:cNvPicPr>
          <p:nvPr/>
        </p:nvPicPr>
        <p:blipFill>
          <a:blip r:embed="rId2"/>
          <a:stretch>
            <a:fillRect/>
          </a:stretch>
        </p:blipFill>
        <p:spPr>
          <a:xfrm>
            <a:off x="0" y="0"/>
            <a:ext cx="942972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11875" y="0"/>
            <a:ext cx="9120249" cy="6858000"/>
          </a:xfrm>
          <a:prstGeom prst="rect">
            <a:avLst/>
          </a:prstGeom>
        </p:spPr>
      </p:pic>
      <p:pic>
        <p:nvPicPr>
          <p:cNvPr id="5" name="4 Imagen" descr="Imagen5.jpg"/>
          <p:cNvPicPr>
            <a:picLocks noChangeAspect="1"/>
          </p:cNvPicPr>
          <p:nvPr/>
        </p:nvPicPr>
        <p:blipFill>
          <a:blip r:embed="rId2"/>
          <a:stretch>
            <a:fillRect/>
          </a:stretch>
        </p:blipFill>
        <p:spPr>
          <a:xfrm>
            <a:off x="0" y="0"/>
            <a:ext cx="912024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47983"/>
          </a:xfrm>
          <a:prstGeom prst="rect">
            <a:avLst/>
          </a:prstGeom>
        </p:spPr>
      </p:pic>
      <p:pic>
        <p:nvPicPr>
          <p:cNvPr id="5" name="4 Imagen" descr="Imagen6.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8.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0"/>
            <a:ext cx="9144000" cy="6824546"/>
          </a:xfrm>
          <a:prstGeom prst="rect">
            <a:avLst/>
          </a:prstGeom>
        </p:spPr>
      </p:pic>
      <p:pic>
        <p:nvPicPr>
          <p:cNvPr id="5" name="4 Imagen" descr="Imagen11.jpg"/>
          <p:cNvPicPr>
            <a:picLocks noChangeAspect="1"/>
          </p:cNvPicPr>
          <p:nvPr/>
        </p:nvPicPr>
        <p:blipFill>
          <a:blip r:embed="rId2"/>
          <a:stretch>
            <a:fillRect/>
          </a:stretch>
        </p:blipFill>
        <p:spPr>
          <a:xfrm>
            <a:off x="0" y="33454"/>
            <a:ext cx="9144000" cy="6824546"/>
          </a:xfrm>
          <a:prstGeom prst="rect">
            <a:avLst/>
          </a:prstGeom>
        </p:spPr>
      </p:pic>
      <p:pic>
        <p:nvPicPr>
          <p:cNvPr id="6" name="5 Imagen" descr="Imagen11.jpg"/>
          <p:cNvPicPr>
            <a:picLocks noChangeAspect="1"/>
          </p:cNvPicPr>
          <p:nvPr/>
        </p:nvPicPr>
        <p:blipFill>
          <a:blip r:embed="rId2"/>
          <a:stretch>
            <a:fillRect/>
          </a:stretch>
        </p:blipFill>
        <p:spPr>
          <a:xfrm>
            <a:off x="0" y="33454"/>
            <a:ext cx="9144000" cy="6824546"/>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jpg"/>
          <p:cNvPicPr>
            <a:picLocks noChangeAspect="1"/>
          </p:cNvPicPr>
          <p:nvPr/>
        </p:nvPicPr>
        <p:blipFill>
          <a:blip r:embed="rId2"/>
          <a:stretch>
            <a:fillRect/>
          </a:stretch>
        </p:blipFill>
        <p:spPr>
          <a:xfrm>
            <a:off x="0" y="13342"/>
            <a:ext cx="9144000" cy="6831315"/>
          </a:xfrm>
          <a:prstGeom prst="rect">
            <a:avLst/>
          </a:prstGeom>
        </p:spPr>
      </p:pic>
      <p:pic>
        <p:nvPicPr>
          <p:cNvPr id="5" name="4 Imagen" descr="Imagen19.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9.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10016"/>
            <a:ext cx="9144000" cy="6837967"/>
          </a:xfrm>
          <a:prstGeom prst="rect">
            <a:avLst/>
          </a:prstGeom>
        </p:spPr>
      </p:pic>
      <p:pic>
        <p:nvPicPr>
          <p:cNvPr id="5" name="4 Imagen" descr="Imagen15.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8.jpg"/>
          <p:cNvPicPr>
            <a:picLocks noChangeAspect="1"/>
          </p:cNvPicPr>
          <p:nvPr/>
        </p:nvPicPr>
        <p:blipFill>
          <a:blip r:embed="rId2"/>
          <a:stretch>
            <a:fillRect/>
          </a:stretch>
        </p:blipFill>
        <p:spPr>
          <a:xfrm>
            <a:off x="0" y="16662"/>
            <a:ext cx="9144000" cy="6824676"/>
          </a:xfrm>
          <a:prstGeom prst="rect">
            <a:avLst/>
          </a:prstGeom>
        </p:spPr>
      </p:pic>
      <p:pic>
        <p:nvPicPr>
          <p:cNvPr id="5" name="4 Imagen" descr="Imagen38.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2"/>
          <a:stretch>
            <a:fillRect/>
          </a:stretch>
        </p:blipFill>
        <p:spPr>
          <a:xfrm>
            <a:off x="0" y="10016"/>
            <a:ext cx="9144000" cy="6837967"/>
          </a:xfrm>
          <a:prstGeom prst="rect">
            <a:avLst/>
          </a:prstGeom>
        </p:spPr>
      </p:pic>
      <p:pic>
        <p:nvPicPr>
          <p:cNvPr id="5" name="4 Imagen" descr="Imagen22.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3.jpg"/>
          <p:cNvPicPr>
            <a:picLocks noChangeAspect="1"/>
          </p:cNvPicPr>
          <p:nvPr/>
        </p:nvPicPr>
        <p:blipFill>
          <a:blip r:embed="rId2"/>
          <a:stretch>
            <a:fillRect/>
          </a:stretch>
        </p:blipFill>
        <p:spPr>
          <a:xfrm>
            <a:off x="0" y="8929"/>
            <a:ext cx="9144000" cy="6840141"/>
          </a:xfrm>
          <a:prstGeom prst="rect">
            <a:avLst/>
          </a:prstGeom>
        </p:spPr>
      </p:pic>
      <p:pic>
        <p:nvPicPr>
          <p:cNvPr id="5" name="4 Imagen" descr="Imagen43.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5945" y="0"/>
            <a:ext cx="9132109" cy="6858000"/>
          </a:xfrm>
          <a:prstGeom prst="rect">
            <a:avLst/>
          </a:prstGeom>
        </p:spPr>
      </p:pic>
      <p:pic>
        <p:nvPicPr>
          <p:cNvPr id="5" name="4 Imagen" descr="Imagen23.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82A74"/>
          </a:solidFill>
        </p:spPr>
        <p:txBody>
          <a:bodyPr/>
          <a:lstStyle/>
          <a:p>
            <a:endParaRPr lang="es-ES" dirty="0"/>
          </a:p>
        </p:txBody>
      </p:sp>
      <p:pic>
        <p:nvPicPr>
          <p:cNvPr id="4" name="3 Imagen" descr="Imagen44.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44.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5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6.jpg"/>
          <p:cNvPicPr>
            <a:picLocks noChangeAspect="1"/>
          </p:cNvPicPr>
          <p:nvPr/>
        </p:nvPicPr>
        <p:blipFill>
          <a:blip r:embed="rId2"/>
          <a:stretch>
            <a:fillRect/>
          </a:stretch>
        </p:blipFill>
        <p:spPr>
          <a:xfrm>
            <a:off x="11875" y="0"/>
            <a:ext cx="9120249" cy="6858000"/>
          </a:xfrm>
          <a:prstGeom prst="rect">
            <a:avLst/>
          </a:prstGeom>
        </p:spPr>
      </p:pic>
      <p:pic>
        <p:nvPicPr>
          <p:cNvPr id="5" name="4 Imagen" descr="Imagen26.jpg"/>
          <p:cNvPicPr>
            <a:picLocks noChangeAspect="1"/>
          </p:cNvPicPr>
          <p:nvPr/>
        </p:nvPicPr>
        <p:blipFill>
          <a:blip r:embed="rId2"/>
          <a:stretch>
            <a:fillRect/>
          </a:stretch>
        </p:blipFill>
        <p:spPr>
          <a:xfrm>
            <a:off x="0" y="0"/>
            <a:ext cx="9120249" cy="6858000"/>
          </a:xfrm>
          <a:prstGeom prst="rect">
            <a:avLst/>
          </a:prstGeom>
        </p:spPr>
      </p:pic>
      <p:pic>
        <p:nvPicPr>
          <p:cNvPr id="6" name="5 Imagen" descr="Imagen26.jpg"/>
          <p:cNvPicPr>
            <a:picLocks noChangeAspect="1"/>
          </p:cNvPicPr>
          <p:nvPr/>
        </p:nvPicPr>
        <p:blipFill>
          <a:blip r:embed="rId2"/>
          <a:stretch>
            <a:fillRect/>
          </a:stretch>
        </p:blipFill>
        <p:spPr>
          <a:xfrm>
            <a:off x="23751" y="0"/>
            <a:ext cx="912024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8" presetClass="entr" presetSubtype="1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3000"/>
                                        <p:tgtEl>
                                          <p:spTgt spid="5"/>
                                        </p:tgtEl>
                                      </p:cBhvr>
                                    </p:animEffect>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9.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49.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1.jpg"/>
          <p:cNvPicPr>
            <a:picLocks noChangeAspect="1"/>
          </p:cNvPicPr>
          <p:nvPr/>
        </p:nvPicPr>
        <p:blipFill>
          <a:blip r:embed="rId2"/>
          <a:stretch>
            <a:fillRect/>
          </a:stretch>
        </p:blipFill>
        <p:spPr>
          <a:xfrm>
            <a:off x="0" y="13342"/>
            <a:ext cx="9144000" cy="6831315"/>
          </a:xfrm>
          <a:prstGeom prst="rect">
            <a:avLst/>
          </a:prstGeom>
        </p:spPr>
      </p:pic>
      <p:pic>
        <p:nvPicPr>
          <p:cNvPr id="5" name="4 Imagen" descr="Imagen31.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3.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53.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4.jpg"/>
          <p:cNvPicPr>
            <a:picLocks noChangeAspect="1"/>
          </p:cNvPicPr>
          <p:nvPr/>
        </p:nvPicPr>
        <p:blipFill>
          <a:blip r:embed="rId2"/>
          <a:stretch>
            <a:fillRect/>
          </a:stretch>
        </p:blipFill>
        <p:spPr>
          <a:xfrm>
            <a:off x="11875" y="0"/>
            <a:ext cx="9120249" cy="6858000"/>
          </a:xfrm>
          <a:prstGeom prst="rect">
            <a:avLst/>
          </a:prstGeom>
        </p:spPr>
      </p:pic>
      <p:pic>
        <p:nvPicPr>
          <p:cNvPr id="5" name="4 Imagen" descr="Imagen34.jpg"/>
          <p:cNvPicPr>
            <a:picLocks noChangeAspect="1"/>
          </p:cNvPicPr>
          <p:nvPr/>
        </p:nvPicPr>
        <p:blipFill>
          <a:blip r:embed="rId2"/>
          <a:stretch>
            <a:fillRect/>
          </a:stretch>
        </p:blipFill>
        <p:spPr>
          <a:xfrm>
            <a:off x="23751" y="0"/>
            <a:ext cx="912024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3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368"/>
            <a:ext cx="9144000" cy="6857999"/>
          </a:xfrm>
        </p:spPr>
        <p:txBody>
          <a:bodyPr/>
          <a:lstStyle/>
          <a:p>
            <a:endParaRPr lang="es-ES" dirty="0"/>
          </a:p>
        </p:txBody>
      </p:sp>
      <p:sp>
        <p:nvSpPr>
          <p:cNvPr id="3" name="2 Subtítulo"/>
          <p:cNvSpPr>
            <a:spLocks noGrp="1"/>
          </p:cNvSpPr>
          <p:nvPr>
            <p:ph type="subTitle" idx="1"/>
          </p:nvPr>
        </p:nvSpPr>
        <p:spPr>
          <a:xfrm>
            <a:off x="0" y="13368"/>
            <a:ext cx="9144000" cy="6858000"/>
          </a:xfrm>
        </p:spPr>
        <p:txBody>
          <a:bodyPr/>
          <a:lstStyle/>
          <a:p>
            <a:endParaRPr lang="es-ES" dirty="0"/>
          </a:p>
        </p:txBody>
      </p:sp>
      <p:pic>
        <p:nvPicPr>
          <p:cNvPr id="4" name="3 Imagen" descr="Imagen62.jpg"/>
          <p:cNvPicPr>
            <a:picLocks noChangeAspect="1"/>
          </p:cNvPicPr>
          <p:nvPr/>
        </p:nvPicPr>
        <p:blipFill>
          <a:blip r:embed="rId2"/>
          <a:stretch>
            <a:fillRect/>
          </a:stretch>
        </p:blipFill>
        <p:spPr>
          <a:xfrm>
            <a:off x="0" y="20052"/>
            <a:ext cx="9144000" cy="6844632"/>
          </a:xfrm>
          <a:prstGeom prst="rect">
            <a:avLst/>
          </a:prstGeom>
        </p:spPr>
      </p:pic>
      <p:pic>
        <p:nvPicPr>
          <p:cNvPr id="5" name="4 Imagen" descr="Imagen62.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3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6.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46.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4.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64.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0.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40.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1"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5.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65.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8.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68.jpg"/>
          <p:cNvPicPr>
            <a:picLocks noChangeAspect="1"/>
          </p:cNvPicPr>
          <p:nvPr/>
        </p:nvPicPr>
        <p:blipFill>
          <a:blip r:embed="rId2"/>
          <a:stretch>
            <a:fillRect/>
          </a:stretch>
        </p:blipFill>
        <p:spPr>
          <a:xfrm>
            <a:off x="0" y="0"/>
            <a:ext cx="9144000" cy="6844632"/>
          </a:xfrm>
          <a:prstGeom prst="rect">
            <a:avLst/>
          </a:prstGeom>
        </p:spPr>
      </p:pic>
      <p:pic>
        <p:nvPicPr>
          <p:cNvPr id="6" name="5 Imagen" descr="Imagen68.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8.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0.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7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5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8.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58.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1.jpg"/>
          <p:cNvPicPr>
            <a:picLocks noChangeAspect="1"/>
          </p:cNvPicPr>
          <p:nvPr/>
        </p:nvPicPr>
        <p:blipFill>
          <a:blip r:embed="rId2"/>
          <a:stretch>
            <a:fillRect/>
          </a:stretch>
        </p:blipFill>
        <p:spPr>
          <a:xfrm>
            <a:off x="5945" y="0"/>
            <a:ext cx="9132109" cy="6858000"/>
          </a:xfrm>
          <a:prstGeom prst="rect">
            <a:avLst/>
          </a:prstGeom>
        </p:spPr>
      </p:pic>
      <p:pic>
        <p:nvPicPr>
          <p:cNvPr id="5" name="4 Imagen" descr="Imagen61.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9.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69.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46563"/>
            <a:ext cx="9144000" cy="6857999"/>
          </a:xfrm>
        </p:spPr>
        <p:txBody>
          <a:bodyPr/>
          <a:lstStyle/>
          <a:p>
            <a:endParaRPr lang="es-ES" dirty="0"/>
          </a:p>
        </p:txBody>
      </p:sp>
      <p:sp>
        <p:nvSpPr>
          <p:cNvPr id="3" name="2 Subtítulo"/>
          <p:cNvSpPr>
            <a:spLocks noGrp="1"/>
          </p:cNvSpPr>
          <p:nvPr>
            <p:ph type="subTitle" idx="1"/>
          </p:nvPr>
        </p:nvSpPr>
        <p:spPr>
          <a:xfrm>
            <a:off x="0" y="-46563"/>
            <a:ext cx="9144000" cy="6858000"/>
          </a:xfrm>
        </p:spPr>
        <p:txBody>
          <a:bodyPr/>
          <a:lstStyle/>
          <a:p>
            <a:endParaRPr lang="es-ES" dirty="0"/>
          </a:p>
        </p:txBody>
      </p:sp>
      <p:pic>
        <p:nvPicPr>
          <p:cNvPr id="4" name="3 Imagen" descr="Imagen63.jpg"/>
          <p:cNvPicPr>
            <a:picLocks noChangeAspect="1"/>
          </p:cNvPicPr>
          <p:nvPr/>
        </p:nvPicPr>
        <p:blipFill>
          <a:blip r:embed="rId2"/>
          <a:stretch>
            <a:fillRect/>
          </a:stretch>
        </p:blipFill>
        <p:spPr>
          <a:xfrm>
            <a:off x="0" y="-23282"/>
            <a:ext cx="9144000" cy="6811437"/>
          </a:xfrm>
          <a:prstGeom prst="rect">
            <a:avLst/>
          </a:prstGeom>
        </p:spPr>
      </p:pic>
      <p:pic>
        <p:nvPicPr>
          <p:cNvPr id="5" name="4 Imagen" descr="Imagen63.jpg"/>
          <p:cNvPicPr>
            <a:picLocks noChangeAspect="1"/>
          </p:cNvPicPr>
          <p:nvPr/>
        </p:nvPicPr>
        <p:blipFill>
          <a:blip r:embed="rId2"/>
          <a:stretch>
            <a:fillRect/>
          </a:stretch>
        </p:blipFill>
        <p:spPr>
          <a:xfrm>
            <a:off x="0" y="46563"/>
            <a:ext cx="9144000" cy="681143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2.jpg"/>
          <p:cNvPicPr>
            <a:picLocks noChangeAspect="1"/>
          </p:cNvPicPr>
          <p:nvPr/>
        </p:nvPicPr>
        <p:blipFill>
          <a:blip r:embed="rId2"/>
          <a:stretch>
            <a:fillRect/>
          </a:stretch>
        </p:blipFill>
        <p:spPr>
          <a:xfrm>
            <a:off x="0" y="16662"/>
            <a:ext cx="9144000" cy="6824676"/>
          </a:xfrm>
          <a:prstGeom prst="rect">
            <a:avLst/>
          </a:prstGeom>
        </p:spPr>
      </p:pic>
      <p:pic>
        <p:nvPicPr>
          <p:cNvPr id="5" name="4 Imagen" descr="Imagen72.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5.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7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4.jpg"/>
          <p:cNvPicPr>
            <a:picLocks noChangeAspect="1"/>
          </p:cNvPicPr>
          <p:nvPr/>
        </p:nvPicPr>
        <p:blipFill>
          <a:blip r:embed="rId2"/>
          <a:stretch>
            <a:fillRect/>
          </a:stretch>
        </p:blipFill>
        <p:spPr>
          <a:xfrm>
            <a:off x="0" y="10016"/>
            <a:ext cx="9144000" cy="6837967"/>
          </a:xfrm>
          <a:prstGeom prst="rect">
            <a:avLst/>
          </a:prstGeom>
        </p:spPr>
      </p:pic>
      <p:pic>
        <p:nvPicPr>
          <p:cNvPr id="5" name="4 Imagen" descr="Imagen74.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3.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83.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6.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76.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7.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87.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7.jpg"/>
          <p:cNvPicPr>
            <a:picLocks noChangeAspect="1"/>
          </p:cNvPicPr>
          <p:nvPr/>
        </p:nvPicPr>
        <p:blipFill>
          <a:blip r:embed="rId2"/>
          <a:stretch>
            <a:fillRect/>
          </a:stretch>
        </p:blipFill>
        <p:spPr>
          <a:xfrm>
            <a:off x="11891" y="0"/>
            <a:ext cx="9132109" cy="6858000"/>
          </a:xfrm>
          <a:prstGeom prst="rect">
            <a:avLst/>
          </a:prstGeom>
        </p:spPr>
      </p:pic>
      <p:pic>
        <p:nvPicPr>
          <p:cNvPr id="5" name="4 Imagen" descr="Imagen77.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4.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84.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venderReese2L.jpg"/>
          <p:cNvPicPr>
            <a:picLocks noChangeAspect="1"/>
          </p:cNvPicPr>
          <p:nvPr/>
        </p:nvPicPr>
        <p:blipFill>
          <a:blip r:embed="rId2"/>
          <a:stretch>
            <a:fillRect/>
          </a:stretch>
        </p:blipFill>
        <p:spPr>
          <a:xfrm>
            <a:off x="0" y="0"/>
            <a:ext cx="9144000" cy="6858000"/>
          </a:xfrm>
          <a:prstGeom prst="rect">
            <a:avLst/>
          </a:prstGeom>
        </p:spPr>
      </p:pic>
      <p:pic>
        <p:nvPicPr>
          <p:cNvPr id="5" name="4 Imagen" descr="LavenderReese2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ech_out.php.jpeg"/>
          <p:cNvPicPr>
            <a:picLocks noChangeAspect="1"/>
          </p:cNvPicPr>
          <p:nvPr/>
        </p:nvPicPr>
        <p:blipFill>
          <a:blip r:embed="rId2"/>
          <a:stretch>
            <a:fillRect/>
          </a:stretch>
        </p:blipFill>
        <p:spPr>
          <a:xfrm>
            <a:off x="0" y="6684"/>
            <a:ext cx="9144000" cy="6844632"/>
          </a:xfrm>
          <a:prstGeom prst="rect">
            <a:avLst/>
          </a:prstGeom>
        </p:spPr>
      </p:pic>
      <p:pic>
        <p:nvPicPr>
          <p:cNvPr id="5" name="4 Imagen" descr="leech_out.php.jpe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iñas-recolectando-flores-de-lavanda-en-el-campo-four-happy-girls-holding-baskets-with-fresh-flowers.jpg"/>
          <p:cNvPicPr>
            <a:picLocks noChangeAspect="1"/>
          </p:cNvPicPr>
          <p:nvPr/>
        </p:nvPicPr>
        <p:blipFill>
          <a:blip r:embed="rId2"/>
          <a:stretch>
            <a:fillRect/>
          </a:stretch>
        </p:blipFill>
        <p:spPr>
          <a:xfrm>
            <a:off x="0" y="6684"/>
            <a:ext cx="9144000" cy="6844632"/>
          </a:xfrm>
          <a:prstGeom prst="rect">
            <a:avLst/>
          </a:prstGeom>
        </p:spPr>
      </p:pic>
      <p:pic>
        <p:nvPicPr>
          <p:cNvPr id="5" name="4 Imagen" descr="niñas-recolectando-flores-de-lavanda-en-el-campo-four-happy-girls-holding-baskets-with-fresh-flowers.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llpaper-lavanda-perfume-2904.jpg"/>
          <p:cNvPicPr>
            <a:picLocks noChangeAspect="1"/>
          </p:cNvPicPr>
          <p:nvPr/>
        </p:nvPicPr>
        <p:blipFill>
          <a:blip r:embed="rId2"/>
          <a:stretch>
            <a:fillRect/>
          </a:stretch>
        </p:blipFill>
        <p:spPr>
          <a:xfrm>
            <a:off x="0" y="0"/>
            <a:ext cx="9144000" cy="6858000"/>
          </a:xfrm>
          <a:prstGeom prst="rect">
            <a:avLst/>
          </a:prstGeom>
        </p:spPr>
      </p:pic>
      <p:pic>
        <p:nvPicPr>
          <p:cNvPr id="5" name="4 Imagen" descr="wallpaper-lavanda-perfume-29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s.jpg"/>
          <p:cNvPicPr>
            <a:picLocks noChangeAspect="1"/>
          </p:cNvPicPr>
          <p:nvPr/>
        </p:nvPicPr>
        <p:blipFill>
          <a:blip r:embed="rId2"/>
          <a:stretch>
            <a:fillRect/>
          </a:stretch>
        </p:blipFill>
        <p:spPr>
          <a:xfrm>
            <a:off x="1071538" y="0"/>
            <a:ext cx="6858000" cy="6858000"/>
          </a:xfrm>
          <a:prstGeom prst="rect">
            <a:avLst/>
          </a:prstGeom>
        </p:spPr>
      </p:pic>
      <p:pic>
        <p:nvPicPr>
          <p:cNvPr id="5" name="4 Imagen" descr="page.jpg"/>
          <p:cNvPicPr>
            <a:picLocks noChangeAspect="1"/>
          </p:cNvPicPr>
          <p:nvPr/>
        </p:nvPicPr>
        <p:blipFill>
          <a:blip r:embed="rId3"/>
          <a:stretch>
            <a:fillRect/>
          </a:stretch>
        </p:blipFill>
        <p:spPr>
          <a:xfrm>
            <a:off x="1071538" y="0"/>
            <a:ext cx="6858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7000"/>
                                        <p:tgtEl>
                                          <p:spTgt spid="5"/>
                                        </p:tgtEl>
                                        <p:attrNameLst>
                                          <p:attrName>ppt_x</p:attrName>
                                        </p:attrNameLst>
                                      </p:cBhvr>
                                      <p:tavLst>
                                        <p:tav tm="0">
                                          <p:val>
                                            <p:strVal val="ppt_x"/>
                                          </p:val>
                                        </p:tav>
                                        <p:tav tm="100000">
                                          <p:val>
                                            <p:strVal val="ppt_x-ppt_w/2"/>
                                          </p:val>
                                        </p:tav>
                                      </p:tavLst>
                                    </p:anim>
                                    <p:anim calcmode="lin" valueType="num">
                                      <p:cBhvr>
                                        <p:cTn id="7" dur="7000"/>
                                        <p:tgtEl>
                                          <p:spTgt spid="5"/>
                                        </p:tgtEl>
                                        <p:attrNameLst>
                                          <p:attrName>ppt_y</p:attrName>
                                        </p:attrNameLst>
                                      </p:cBhvr>
                                      <p:tavLst>
                                        <p:tav tm="0">
                                          <p:val>
                                            <p:strVal val="ppt_y"/>
                                          </p:val>
                                        </p:tav>
                                        <p:tav tm="100000">
                                          <p:val>
                                            <p:strVal val="ppt_y"/>
                                          </p:val>
                                        </p:tav>
                                      </p:tavLst>
                                    </p:anim>
                                    <p:anim calcmode="lin" valueType="num">
                                      <p:cBhvr>
                                        <p:cTn id="8" dur="7000"/>
                                        <p:tgtEl>
                                          <p:spTgt spid="5"/>
                                        </p:tgtEl>
                                        <p:attrNameLst>
                                          <p:attrName>ppt_w</p:attrName>
                                        </p:attrNameLst>
                                      </p:cBhvr>
                                      <p:tavLst>
                                        <p:tav tm="0">
                                          <p:val>
                                            <p:strVal val="ppt_w"/>
                                          </p:val>
                                        </p:tav>
                                        <p:tav tm="100000">
                                          <p:val>
                                            <p:fltVal val="0"/>
                                          </p:val>
                                        </p:tav>
                                      </p:tavLst>
                                    </p:anim>
                                    <p:anim calcmode="lin" valueType="num">
                                      <p:cBhvr>
                                        <p:cTn id="9" dur="7000"/>
                                        <p:tgtEl>
                                          <p:spTgt spid="5"/>
                                        </p:tgtEl>
                                        <p:attrNameLst>
                                          <p:attrName>ppt_h</p:attrName>
                                        </p:attrNameLst>
                                      </p:cBhvr>
                                      <p:tavLst>
                                        <p:tav tm="0">
                                          <p:val>
                                            <p:strVal val="ppt_h"/>
                                          </p:val>
                                        </p:tav>
                                        <p:tav tm="100000">
                                          <p:val>
                                            <p:strVal val="ppt_h"/>
                                          </p:val>
                                        </p:tav>
                                      </p:tavLst>
                                    </p:anim>
                                    <p:set>
                                      <p:cBhvr>
                                        <p:cTn id="10" dur="1" fill="hold">
                                          <p:stCondLst>
                                            <p:cond delay="6999"/>
                                          </p:stCondLst>
                                        </p:cTn>
                                        <p:tgtEl>
                                          <p:spTgt spid="5"/>
                                        </p:tgtEl>
                                        <p:attrNameLst>
                                          <p:attrName>style.visibility</p:attrName>
                                        </p:attrNameLst>
                                      </p:cBhvr>
                                      <p:to>
                                        <p:strVal val="hidden"/>
                                      </p:to>
                                    </p:set>
                                  </p:childTnLst>
                                </p:cTn>
                              </p:par>
                              <p:par>
                                <p:cTn id="11" presetID="17" presetClass="entr" presetSubtype="2"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7000" fill="hold"/>
                                        <p:tgtEl>
                                          <p:spTgt spid="4"/>
                                        </p:tgtEl>
                                        <p:attrNameLst>
                                          <p:attrName>ppt_x</p:attrName>
                                        </p:attrNameLst>
                                      </p:cBhvr>
                                      <p:tavLst>
                                        <p:tav tm="0">
                                          <p:val>
                                            <p:strVal val="#ppt_x+#ppt_w/2"/>
                                          </p:val>
                                        </p:tav>
                                        <p:tav tm="100000">
                                          <p:val>
                                            <p:strVal val="#ppt_x"/>
                                          </p:val>
                                        </p:tav>
                                      </p:tavLst>
                                    </p:anim>
                                    <p:anim calcmode="lin" valueType="num">
                                      <p:cBhvr>
                                        <p:cTn id="14" dur="7000" fill="hold"/>
                                        <p:tgtEl>
                                          <p:spTgt spid="4"/>
                                        </p:tgtEl>
                                        <p:attrNameLst>
                                          <p:attrName>ppt_y</p:attrName>
                                        </p:attrNameLst>
                                      </p:cBhvr>
                                      <p:tavLst>
                                        <p:tav tm="0">
                                          <p:val>
                                            <p:strVal val="#ppt_y"/>
                                          </p:val>
                                        </p:tav>
                                        <p:tav tm="100000">
                                          <p:val>
                                            <p:strVal val="#ppt_y"/>
                                          </p:val>
                                        </p:tav>
                                      </p:tavLst>
                                    </p:anim>
                                    <p:anim calcmode="lin" valueType="num">
                                      <p:cBhvr>
                                        <p:cTn id="15" dur="7000" fill="hold"/>
                                        <p:tgtEl>
                                          <p:spTgt spid="4"/>
                                        </p:tgtEl>
                                        <p:attrNameLst>
                                          <p:attrName>ppt_w</p:attrName>
                                        </p:attrNameLst>
                                      </p:cBhvr>
                                      <p:tavLst>
                                        <p:tav tm="0">
                                          <p:val>
                                            <p:fltVal val="0"/>
                                          </p:val>
                                        </p:tav>
                                        <p:tav tm="100000">
                                          <p:val>
                                            <p:strVal val="#ppt_w"/>
                                          </p:val>
                                        </p:tav>
                                      </p:tavLst>
                                    </p:anim>
                                    <p:anim calcmode="lin" valueType="num">
                                      <p:cBhvr>
                                        <p:cTn id="16" dur="7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432998.jpg"/>
          <p:cNvPicPr>
            <a:picLocks noChangeAspect="1"/>
          </p:cNvPicPr>
          <p:nvPr/>
        </p:nvPicPr>
        <p:blipFill>
          <a:blip r:embed="rId2"/>
          <a:stretch>
            <a:fillRect/>
          </a:stretch>
        </p:blipFill>
        <p:spPr>
          <a:xfrm>
            <a:off x="0" y="6684"/>
            <a:ext cx="9144000" cy="6844632"/>
          </a:xfrm>
          <a:prstGeom prst="rect">
            <a:avLst/>
          </a:prstGeom>
        </p:spPr>
      </p:pic>
      <p:pic>
        <p:nvPicPr>
          <p:cNvPr id="5" name="4 Imagen" descr="16432998.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ebljvlWwd1rdvzeho1_1280.jpg"/>
          <p:cNvPicPr>
            <a:picLocks noChangeAspect="1"/>
          </p:cNvPicPr>
          <p:nvPr/>
        </p:nvPicPr>
        <p:blipFill>
          <a:blip r:embed="rId2"/>
          <a:stretch>
            <a:fillRect/>
          </a:stretch>
        </p:blipFill>
        <p:spPr>
          <a:xfrm>
            <a:off x="0" y="10016"/>
            <a:ext cx="9144000" cy="6837967"/>
          </a:xfrm>
          <a:prstGeom prst="rect">
            <a:avLst/>
          </a:prstGeom>
        </p:spPr>
      </p:pic>
      <p:pic>
        <p:nvPicPr>
          <p:cNvPr id="5" name="4 Imagen" descr="tumblr_mebljvlWwd1rdvzeho1_1280.jpg"/>
          <p:cNvPicPr>
            <a:picLocks noChangeAspect="1"/>
          </p:cNvPicPr>
          <p:nvPr/>
        </p:nvPicPr>
        <p:blipFill>
          <a:blip r:embed="rId2"/>
          <a:stretch>
            <a:fillRect/>
          </a:stretch>
        </p:blipFill>
        <p:spPr>
          <a:xfrm>
            <a:off x="0" y="20033"/>
            <a:ext cx="9144000" cy="6837967"/>
          </a:xfrm>
          <a:prstGeom prst="rect">
            <a:avLst/>
          </a:prstGeom>
        </p:spPr>
      </p:pic>
      <p:pic>
        <p:nvPicPr>
          <p:cNvPr id="3076" name="Picture 4" descr="Rendered Image"/>
          <p:cNvPicPr>
            <a:picLocks noChangeAspect="1" noChangeArrowheads="1"/>
          </p:cNvPicPr>
          <p:nvPr/>
        </p:nvPicPr>
        <p:blipFill>
          <a:blip r:embed="rId3">
            <a:lum bright="30000" contrast="40000"/>
          </a:blip>
          <a:srcRect/>
          <a:stretch>
            <a:fillRect/>
          </a:stretch>
        </p:blipFill>
        <p:spPr bwMode="auto">
          <a:xfrm rot="21296184">
            <a:off x="5149515" y="4845002"/>
            <a:ext cx="2962275" cy="1885950"/>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23" presetClass="entr" presetSubtype="16" fill="hold" nodeType="afterEffect">
                                  <p:stCondLst>
                                    <p:cond delay="0"/>
                                  </p:stCondLst>
                                  <p:childTnLst>
                                    <p:set>
                                      <p:cBhvr>
                                        <p:cTn id="21" dur="1" fill="hold">
                                          <p:stCondLst>
                                            <p:cond delay="0"/>
                                          </p:stCondLst>
                                        </p:cTn>
                                        <p:tgtEl>
                                          <p:spTgt spid="3076"/>
                                        </p:tgtEl>
                                        <p:attrNameLst>
                                          <p:attrName>style.visibility</p:attrName>
                                        </p:attrNameLst>
                                      </p:cBhvr>
                                      <p:to>
                                        <p:strVal val="visible"/>
                                      </p:to>
                                    </p:set>
                                    <p:anim calcmode="lin" valueType="num">
                                      <p:cBhvr>
                                        <p:cTn id="22" dur="2000" fill="hold"/>
                                        <p:tgtEl>
                                          <p:spTgt spid="3076"/>
                                        </p:tgtEl>
                                        <p:attrNameLst>
                                          <p:attrName>ppt_w</p:attrName>
                                        </p:attrNameLst>
                                      </p:cBhvr>
                                      <p:tavLst>
                                        <p:tav tm="0">
                                          <p:val>
                                            <p:fltVal val="0"/>
                                          </p:val>
                                        </p:tav>
                                        <p:tav tm="100000">
                                          <p:val>
                                            <p:strVal val="#ppt_w"/>
                                          </p:val>
                                        </p:tav>
                                      </p:tavLst>
                                    </p:anim>
                                    <p:anim calcmode="lin" valueType="num">
                                      <p:cBhvr>
                                        <p:cTn id="23" dur="2000" fill="hold"/>
                                        <p:tgtEl>
                                          <p:spTgt spid="30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ért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ért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Vért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Apex</Template>
  <TotalTime>0</TotalTime>
  <Words>245</Words>
  <Application>Microsoft Office PowerPoint</Application>
  <PresentationFormat>Presentación en pantalla (4:3)</PresentationFormat>
  <Paragraphs>37</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Vértice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25</cp:revision>
  <dcterms:created xsi:type="dcterms:W3CDTF">2013-11-19T21:34:12Z</dcterms:created>
  <dcterms:modified xsi:type="dcterms:W3CDTF">2013-11-20T15:21:48Z</dcterms:modified>
</cp:coreProperties>
</file>