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327" r:id="rId3"/>
    <p:sldId id="451" r:id="rId4"/>
    <p:sldId id="452" r:id="rId5"/>
    <p:sldId id="453" r:id="rId6"/>
    <p:sldId id="454" r:id="rId7"/>
    <p:sldId id="455" r:id="rId8"/>
    <p:sldId id="456" r:id="rId9"/>
    <p:sldId id="457" r:id="rId10"/>
    <p:sldId id="458" r:id="rId11"/>
    <p:sldId id="459" r:id="rId12"/>
    <p:sldId id="460" r:id="rId13"/>
    <p:sldId id="461" r:id="rId14"/>
    <p:sldId id="462" r:id="rId15"/>
    <p:sldId id="463" r:id="rId16"/>
    <p:sldId id="464" r:id="rId17"/>
    <p:sldId id="465" r:id="rId18"/>
    <p:sldId id="466" r:id="rId19"/>
    <p:sldId id="396" r:id="rId20"/>
    <p:sldId id="467" r:id="rId21"/>
  </p:sldIdLst>
  <p:sldSz cx="92900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XuFaRWo2D/5fXIPQ7+ILA" hashData="r3EWNRGVuP6tuQaenjZIUlMibi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294" y="-630"/>
      </p:cViewPr>
      <p:guideLst>
        <p:guide orient="horz" pos="2160"/>
        <p:guide pos="292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85800"/>
            <a:ext cx="46450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3851" y="4406903"/>
            <a:ext cx="789654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33851" y="2906713"/>
            <a:ext cx="789654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503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22442" y="1600203"/>
            <a:ext cx="410310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535113"/>
            <a:ext cx="410471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3" y="2174875"/>
            <a:ext cx="410471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719217" y="1535113"/>
            <a:ext cx="410633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9217" y="2174875"/>
            <a:ext cx="410633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4504" y="273050"/>
            <a:ext cx="30563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632153" y="273053"/>
            <a:ext cx="5193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4504" y="1435103"/>
            <a:ext cx="30563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0915" y="4800600"/>
            <a:ext cx="557403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0915" y="612775"/>
            <a:ext cx="557403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0915" y="5367338"/>
            <a:ext cx="557403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35287" y="274641"/>
            <a:ext cx="209026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64503" y="274641"/>
            <a:ext cx="611595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96755" y="2130428"/>
            <a:ext cx="7896543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93509" y="3886200"/>
            <a:ext cx="650303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64503" y="274638"/>
            <a:ext cx="836104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4503" y="1600203"/>
            <a:ext cx="836104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64503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16/01/2017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74101" y="6356353"/>
            <a:ext cx="29418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657869" y="6356353"/>
            <a:ext cx="216767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4503" y="6245225"/>
            <a:ext cx="216767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5.png"/><Relationship Id="rId18" Type="http://schemas.openxmlformats.org/officeDocument/2006/relationships/image" Target="../media/image2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1.png"/><Relationship Id="rId11" Type="http://schemas.openxmlformats.org/officeDocument/2006/relationships/image" Target="../media/image2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0.png"/><Relationship Id="rId9" Type="http://schemas.openxmlformats.org/officeDocument/2006/relationships/image" Target="../media/image2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364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25692" y="3393645"/>
            <a:ext cx="6858000" cy="70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3" y="6783312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62864" y="5857895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62865" y="5715019"/>
            <a:ext cx="71026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5" y="4572012"/>
            <a:ext cx="2735226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82020" y="857232"/>
            <a:ext cx="7266929" cy="471490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Como   funcionan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algunas  cosas</a:t>
            </a:r>
          </a:p>
          <a:p>
            <a:pPr algn="ctr"/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1.º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random/>
    <p:sndAc>
      <p:stSnd loop="1">
        <p:snd r:embed="rId2" name="frenesi - ray coni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930381" y="2428868"/>
            <a:ext cx="54292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dirty="0" smtClean="0">
                <a:latin typeface="Agency FB" pitchFamily="34" charset="0"/>
              </a:rPr>
              <a:t>Increíbles animaciones que muestran cómo funcionan las cosas del día a día</a:t>
            </a:r>
            <a:endParaRPr lang="es-ES" sz="4000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87505" y="1714488"/>
            <a:ext cx="60372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atin typeface="Agency FB" pitchFamily="34" charset="0"/>
              </a:rPr>
              <a:t>El mundo que nos rodea es un lugar increíble. Hay tantas cosas interesantes que no siempre tenemos la oportunidad de apreciarlas, pero afortunadamente  ha recopilado una lista de </a:t>
            </a:r>
            <a:r>
              <a:rPr lang="es-ES" sz="2800" b="1" dirty="0" err="1" smtClean="0">
                <a:latin typeface="Agency FB" pitchFamily="34" charset="0"/>
              </a:rPr>
              <a:t>GIFs</a:t>
            </a:r>
            <a:r>
              <a:rPr lang="es-ES" sz="2800" b="1" dirty="0" smtClean="0">
                <a:latin typeface="Agency FB" pitchFamily="34" charset="0"/>
              </a:rPr>
              <a:t> que nos muestran cómo funcionan realmente varias cosas que seguramente desconocías, desde inventos creados por el hombre hasta principios matemáticos y fenómenos naturales</a:t>
            </a:r>
            <a:r>
              <a:rPr lang="es-ES" sz="2400" b="1" dirty="0" smtClean="0">
                <a:latin typeface="Agency FB" pitchFamily="34" charset="0"/>
              </a:rPr>
              <a:t>.</a:t>
            </a:r>
            <a:endParaRPr lang="es-ES" sz="2400" b="1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2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73257" y="2214554"/>
            <a:ext cx="4645025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b="1" dirty="0" smtClean="0">
                <a:latin typeface="Agency FB" pitchFamily="34" charset="0"/>
              </a:rPr>
              <a:t>A continuación te dejamos algunos de nuestros favoritos. Esperamos que se te aclaren algunas dudas existenciales que tenías y puedas dormir por las noches. ¡Adelante!</a:t>
            </a:r>
            <a:endParaRPr lang="es-ES" sz="2800" dirty="0">
              <a:latin typeface="Agency FB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429618" y="0"/>
            <a:ext cx="9719668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912409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0000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40195" cy="757240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53505" y="285729"/>
            <a:ext cx="46450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Esta brillante explicación visual muestra exactamente cómo funciona el Teorema de Pitágoras.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026" name="Picture 2" descr="asi funcionan las cosas 1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909" y="642918"/>
            <a:ext cx="9265141" cy="350046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30381" y="4286256"/>
            <a:ext cx="60722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Así funcionaba el ferrocarril a vapor. Esta maquina es uno de los símbolos de la revolución industrial.</a:t>
            </a:r>
            <a:endParaRPr lang="es-E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asi funcionan las cosas 16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8745" y="428604"/>
            <a:ext cx="4141469" cy="101566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atin typeface="Agency FB" pitchFamily="34" charset="0"/>
              </a:rPr>
              <a:t>Variando el recorrido que realiza el aire de la siguiente manera es como la trompeta puede producir diferentes notas.</a:t>
            </a:r>
            <a:endParaRPr lang="es-ES" sz="2000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 advTm="19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2657" cy="757240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86894" y="571481"/>
            <a:ext cx="268320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Los tallos se mueven y sondean alrededor de la planta para buscar apoyo al que agarrarse para crecer.</a:t>
            </a:r>
            <a:endParaRPr lang="es-ES" dirty="0"/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{keyword}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20216" y="5286388"/>
            <a:ext cx="30700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Aquí es como caminan las hormigas para evitar tropezar con sus propias patas.</a:t>
            </a:r>
            <a:endParaRPr lang="es-ES" dirty="0"/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004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4695" y="5500702"/>
            <a:ext cx="464502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 smtClean="0"/>
              <a:t>Esto es lo que sucede cuando abres tu puerta de casa.</a:t>
            </a:r>
            <a:endParaRPr lang="es-ES" sz="2800" dirty="0"/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133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20215" y="428604"/>
            <a:ext cx="51330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/>
              <a:t>Así es como las semillas de un diente de león se propagan.</a:t>
            </a:r>
            <a:endParaRPr lang="es-ES" sz="2800" dirty="0"/>
          </a:p>
        </p:txBody>
      </p:sp>
    </p:spTree>
  </p:cSld>
  <p:clrMapOvr>
    <a:masterClrMapping/>
  </p:clrMapOvr>
  <p:transition spd="slow" advTm="1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asi funcionan las cosas 2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716199" y="5903893"/>
            <a:ext cx="379514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Así de rápido se fabrica</a:t>
            </a:r>
          </a:p>
          <a:p>
            <a:r>
              <a:rPr lang="es-ES" sz="2800" b="1" dirty="0" smtClean="0">
                <a:solidFill>
                  <a:schemeClr val="bg1"/>
                </a:solidFill>
              </a:rPr>
              <a:t> una percha de alambre.</a:t>
            </a:r>
            <a:endParaRPr lang="es-E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2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3555" y="357166"/>
            <a:ext cx="4927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</a:rPr>
              <a:t>Así es cómo los </a:t>
            </a:r>
            <a:r>
              <a:rPr lang="es-ES" sz="2400" b="1" dirty="0" err="1" smtClean="0">
                <a:solidFill>
                  <a:schemeClr val="bg1"/>
                </a:solidFill>
              </a:rPr>
              <a:t>brackets</a:t>
            </a:r>
            <a:r>
              <a:rPr lang="es-ES" sz="2400" b="1" dirty="0" smtClean="0">
                <a:solidFill>
                  <a:schemeClr val="bg1"/>
                </a:solidFill>
              </a:rPr>
              <a:t> trabajan para corregir nuestros dientes con el paso del tiempo.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500222"/>
            <a:ext cx="9290049" cy="94075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1687" y="785794"/>
            <a:ext cx="70709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smtClean="0"/>
              <a:t>¡Así es como funcionan las máquinas de coser</a:t>
            </a:r>
            <a:r>
              <a:rPr lang="es-ES" b="1" dirty="0" smtClean="0"/>
              <a:t>!</a:t>
            </a:r>
            <a:endParaRPr lang="es-ES" dirty="0"/>
          </a:p>
        </p:txBody>
      </p:sp>
    </p:spTree>
  </p:cSld>
  <p:clrMapOvr>
    <a:masterClrMapping/>
  </p:clrMapOvr>
  <p:transition spd="slow" advTm="13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967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5225" y="428605"/>
            <a:ext cx="464308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Es difícil creer que una cuerda de violín pueda vibrar tanto hasta que la ves a cámara lenta.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3285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1885" y="357167"/>
            <a:ext cx="31971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Comprueba cómo los continentes han ido cambiando a lo largo de milenios.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{keyword}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9628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0183" y="5214950"/>
            <a:ext cx="279986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chemeClr val="bg1"/>
                </a:solidFill>
              </a:rPr>
              <a:t>Así es cómo funciona una cremallera y no es tan complicado cómo te imaginabas.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1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2900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3641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25693" y="3393650"/>
            <a:ext cx="6858000" cy="70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2900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2900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58380" y="5803928"/>
            <a:ext cx="612177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11987" y="4572019"/>
            <a:ext cx="2735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54500" y="501226"/>
            <a:ext cx="2845995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410586" y="0"/>
            <a:ext cx="3554072" cy="534588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16 de enero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09:33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88335" y="5611366"/>
            <a:ext cx="2040922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90191" y="3276600"/>
            <a:ext cx="309668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2900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2900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012844" y="0"/>
            <a:ext cx="495469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2900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61256" y="4724402"/>
            <a:ext cx="2709598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28864" y="4191000"/>
            <a:ext cx="239993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103107" y="4876800"/>
            <a:ext cx="123867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4192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4192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4192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4192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29005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80522" y="838200"/>
            <a:ext cx="4903082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ómo funcionan algunas cosas 1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cómo funcionan algunas cosas 1 </Template>
  <TotalTime>1</TotalTime>
  <Words>238</Words>
  <Application>Microsoft Office PowerPoint</Application>
  <PresentationFormat>Personalizado</PresentationFormat>
  <Paragraphs>31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cómo funcionan algunas cosas 1 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2017-01-16T08:33:20Z</dcterms:created>
  <dcterms:modified xsi:type="dcterms:W3CDTF">2017-01-16T08:34:36Z</dcterms:modified>
</cp:coreProperties>
</file>