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4" r:id="rId3"/>
    <p:sldId id="301" r:id="rId4"/>
    <p:sldId id="306" r:id="rId5"/>
    <p:sldId id="303" r:id="rId6"/>
    <p:sldId id="309" r:id="rId7"/>
    <p:sldId id="269" r:id="rId8"/>
    <p:sldId id="310" r:id="rId9"/>
    <p:sldId id="282" r:id="rId10"/>
    <p:sldId id="307" r:id="rId11"/>
    <p:sldId id="256" r:id="rId12"/>
    <p:sldId id="283" r:id="rId13"/>
    <p:sldId id="323" r:id="rId14"/>
    <p:sldId id="304" r:id="rId15"/>
    <p:sldId id="305" r:id="rId16"/>
    <p:sldId id="302" r:id="rId17"/>
    <p:sldId id="272" r:id="rId18"/>
    <p:sldId id="257" r:id="rId19"/>
    <p:sldId id="276" r:id="rId20"/>
    <p:sldId id="278" r:id="rId21"/>
    <p:sldId id="281" r:id="rId22"/>
    <p:sldId id="280" r:id="rId23"/>
    <p:sldId id="263" r:id="rId24"/>
    <p:sldId id="270" r:id="rId25"/>
    <p:sldId id="275" r:id="rId26"/>
    <p:sldId id="271" r:id="rId27"/>
    <p:sldId id="273" r:id="rId28"/>
    <p:sldId id="287" r:id="rId29"/>
    <p:sldId id="316" r:id="rId30"/>
    <p:sldId id="268" r:id="rId31"/>
    <p:sldId id="267" r:id="rId32"/>
    <p:sldId id="324" r:id="rId33"/>
    <p:sldId id="265" r:id="rId34"/>
    <p:sldId id="299" r:id="rId35"/>
    <p:sldId id="266" r:id="rId36"/>
    <p:sldId id="300" r:id="rId37"/>
    <p:sldId id="313" r:id="rId38"/>
    <p:sldId id="311" r:id="rId39"/>
    <p:sldId id="308" r:id="rId40"/>
    <p:sldId id="314" r:id="rId41"/>
    <p:sldId id="297" r:id="rId42"/>
    <p:sldId id="294" r:id="rId43"/>
    <p:sldId id="296" r:id="rId44"/>
    <p:sldId id="295" r:id="rId45"/>
    <p:sldId id="293" r:id="rId46"/>
    <p:sldId id="289" r:id="rId47"/>
    <p:sldId id="315" r:id="rId48"/>
    <p:sldId id="292" r:id="rId49"/>
    <p:sldId id="325" r:id="rId50"/>
    <p:sldId id="288" r:id="rId51"/>
    <p:sldId id="321" r:id="rId52"/>
    <p:sldId id="312" r:id="rId53"/>
    <p:sldId id="319" r:id="rId54"/>
    <p:sldId id="260" r:id="rId55"/>
    <p:sldId id="259" r:id="rId56"/>
    <p:sldId id="327" r:id="rId57"/>
    <p:sldId id="328" r:id="rId58"/>
    <p:sldId id="286" r:id="rId59"/>
    <p:sldId id="322" r:id="rId60"/>
    <p:sldId id="329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cY7QUgm3FxjppybqwuvTQ" hashData="g6YRilYuZsJh2//kLw2zBEWKSH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8A8"/>
    <a:srgbClr val="007E39"/>
    <a:srgbClr val="996633"/>
    <a:srgbClr val="C89058"/>
    <a:srgbClr val="920092"/>
    <a:srgbClr val="008FFA"/>
    <a:srgbClr val="00589A"/>
    <a:srgbClr val="38C6B5"/>
    <a:srgbClr val="3DA5C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4885" autoAdjust="0"/>
    <p:restoredTop sz="94660"/>
  </p:normalViewPr>
  <p:slideViewPr>
    <p:cSldViewPr>
      <p:cViewPr>
        <p:scale>
          <a:sx n="316" d="100"/>
          <a:sy n="316" d="100"/>
        </p:scale>
        <p:origin x="2628" y="44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28/09/2016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28/09/2016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28/09/2016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28/09/2016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28/09/2016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28/09/2016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28/09/2016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28/09/2016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28/09/2016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28/09/2016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28/09/2016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2E917-4AEB-46C3-93E5-209A7E2F8387}" type="datetimeFigureOut">
              <a:rPr lang="es-ES" smtClean="0"/>
              <a:pPr/>
              <a:t>28/09/2016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5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0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7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28596" y="714356"/>
            <a:ext cx="3472920" cy="644861"/>
          </a:xfrm>
          <a:prstGeom prst="rect">
            <a:avLst/>
          </a:prstGeom>
          <a:noFill/>
        </p:spPr>
      </p:pic>
      <p:pic>
        <p:nvPicPr>
          <p:cNvPr id="8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429124" y="714356"/>
            <a:ext cx="4229100" cy="704851"/>
          </a:xfrm>
          <a:prstGeom prst="rect">
            <a:avLst/>
          </a:prstGeom>
          <a:noFill/>
        </p:spPr>
      </p:pic>
      <p:pic>
        <p:nvPicPr>
          <p:cNvPr id="9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643306" y="1714488"/>
            <a:ext cx="1581150" cy="685800"/>
          </a:xfrm>
          <a:prstGeom prst="rect">
            <a:avLst/>
          </a:prstGeom>
          <a:noFill/>
        </p:spPr>
      </p:pic>
      <p:pic>
        <p:nvPicPr>
          <p:cNvPr id="10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786050" y="2857496"/>
            <a:ext cx="3190875" cy="695325"/>
          </a:xfrm>
          <a:prstGeom prst="rect">
            <a:avLst/>
          </a:prstGeom>
          <a:noFill/>
        </p:spPr>
      </p:pic>
      <p:pic>
        <p:nvPicPr>
          <p:cNvPr id="11" name="Picture 14" descr="Rendered Image"/>
          <p:cNvPicPr>
            <a:picLocks noChangeAspect="1" noChangeArrowheads="1"/>
          </p:cNvPicPr>
          <p:nvPr/>
        </p:nvPicPr>
        <p:blipFill>
          <a:blip r:embed="rId8">
            <a:lum bright="40000" contrast="40000"/>
          </a:blip>
          <a:srcRect/>
          <a:stretch>
            <a:fillRect/>
          </a:stretch>
        </p:blipFill>
        <p:spPr bwMode="auto">
          <a:xfrm>
            <a:off x="857224" y="5500702"/>
            <a:ext cx="3857620" cy="4544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sndAc>
      <p:stSnd loop="1">
        <p:snd r:embed="rId2" name="Al Conti - Song of Ri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009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D6BB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8A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ok.com.ua-63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5" name="4 Imagen" descr="look.com.ua-63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pic>
        <p:nvPicPr>
          <p:cNvPr id="6" name="5 Imagen" descr="look.com.ua-63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ry-las-jeziorko-niebo.jpeg"/>
          <p:cNvPicPr>
            <a:picLocks noChangeAspect="1"/>
          </p:cNvPicPr>
          <p:nvPr/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21 Imagen" descr="gory-las-jeziorko-niebo.jpeg"/>
          <p:cNvPicPr>
            <a:picLocks noChangeAspect="1"/>
          </p:cNvPicPr>
          <p:nvPr/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22 Imagen" descr="gory-las-jeziorko-niebo.jpeg"/>
          <p:cNvPicPr>
            <a:picLocks noChangeAspect="1"/>
          </p:cNvPicPr>
          <p:nvPr/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912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15912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15912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DA004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0(4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B4A1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7139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71394"/>
          </a:xfrm>
          <a:solidFill>
            <a:srgbClr val="68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0).jpg"/>
          <p:cNvPicPr>
            <a:picLocks noChangeAspect="1"/>
          </p:cNvPicPr>
          <p:nvPr/>
        </p:nvPicPr>
        <p:blipFill>
          <a:blip r:embed="rId2"/>
          <a:srcRect r="50000"/>
          <a:stretch>
            <a:fillRect/>
          </a:stretch>
        </p:blipFill>
        <p:spPr>
          <a:xfrm>
            <a:off x="0" y="26685"/>
            <a:ext cx="4572000" cy="6831315"/>
          </a:xfrm>
          <a:prstGeom prst="rect">
            <a:avLst/>
          </a:prstGeom>
        </p:spPr>
      </p:pic>
      <p:pic>
        <p:nvPicPr>
          <p:cNvPr id="6" name="5 Imagen" descr="0(20)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26685"/>
            <a:ext cx="4572000" cy="6831315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23AE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124A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44D2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8FF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a paisagem_montanh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la paisagem_montanh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D6BB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635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32635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32635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D6BB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_lake_landscape_4000x2500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wer_lake_landscape_4000x2500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lower_lake_landscape_4000x2500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208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208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rning_bliss-15149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rning_bliss-15149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orning_bliss-15149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DA5C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ast_paradise_tropical_sea_sky_sunshine_emerald_blue_beach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ast_paradise_tropical_sea_sky_sunshine_emerald_blue_beach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ast_paradise_tropical_sea_sky_sunshine_emerald_blue_beach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E3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D7A8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8"/>
          </a:xfrm>
          <a:prstGeom prst="rect">
            <a:avLst/>
          </a:prstGeom>
        </p:spPr>
      </p:pic>
      <p:pic>
        <p:nvPicPr>
          <p:cNvPr id="5" name="4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-River-Autumn-Forest-1200x7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lue-River-Autumn-Forest-1200x7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0913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0913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70913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8C6B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7784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57784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957784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E3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rest_river_trees_landscape___d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rest_river_trees_landscape___d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15797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015797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015797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E3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unt_0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unt_0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8A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untains_clouds_landscapes_skyscapes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mountains_clouds_landscapes_skyscapes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mountains_clouds_landscapes_skyscapes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e-river-summ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ee-river-summ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tree-river-summ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kaz_obrazek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pokaz_obrazek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pokaz_obrazek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_mountain_forest_landscape_fog_field_grass_ultrahd_4k_wallpaper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nature_mountain_forest_landscape_fog_field_grass_ultrahd_4k_wallpaper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nature_mountain_forest_landscape_fog_field_grass_ultrahd_4k_wallpaper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E3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6778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56778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956778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40000" contrast="40000"/>
          </a:blip>
          <a:srcRect/>
          <a:stretch>
            <a:fillRect/>
          </a:stretch>
        </p:blipFill>
        <p:spPr bwMode="auto">
          <a:xfrm rot="20107892">
            <a:off x="3060172" y="4961389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NATURALEZA CAUTIVADOR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-NATURALEZA CAUTIVADORA-</Template>
  <TotalTime>0</TotalTime>
  <Words>29</Words>
  <Application>Microsoft Office PowerPoint</Application>
  <PresentationFormat>Presentación en pantalla (4:3)</PresentationFormat>
  <Paragraphs>3</Paragraphs>
  <Slides>59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-NATURALEZA CAUTIVADORA-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</cp:revision>
  <dcterms:created xsi:type="dcterms:W3CDTF">2016-09-28T13:08:50Z</dcterms:created>
  <dcterms:modified xsi:type="dcterms:W3CDTF">2016-09-28T13:42:28Z</dcterms:modified>
</cp:coreProperties>
</file>